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slides/slide64.xml" ContentType="application/vnd.openxmlformats-officedocument.presentationml.slide+xml"/>
  <Override PartName="/ppt/drawings/drawing1.xml" ContentType="application/vnd.openxmlformats-officedocument.drawingml.chartshapes+xml"/>
  <Override PartName="/ppt/presentation.xml" ContentType="application/vnd.openxmlformats-officedocument.presentationml.presentation.main+xml"/>
  <Override PartName="/ppt/slides/slide61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6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33.xml" ContentType="application/vnd.openxmlformats-officedocument.presentationml.slide+xml"/>
  <Override PartName="/ppt/slides/slide62.xml" ContentType="application/vnd.openxmlformats-officedocument.presentationml.slide+xml"/>
  <Override PartName="/ppt/slides/slide57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59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44.xml" ContentType="application/vnd.openxmlformats-officedocument.presentationml.slide+xml"/>
  <Override PartName="/ppt/slides/slide60.xml" ContentType="application/vnd.openxmlformats-officedocument.presentationml.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8.xml" ContentType="application/vnd.openxmlformats-officedocument.presentationml.slide+xml"/>
  <Override PartName="/ppt/slides/slide58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39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6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75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6.xml" ContentType="application/vnd.openxmlformats-officedocument.presentationml.slideLayout+xml"/>
  <Override PartName="/ppt/notesMasters/notesMaster1.xml" ContentType="application/vnd.openxmlformats-officedocument.presentationml.notesMaster+xml"/>
  <Override PartName="/ppt/ink/ink52.xml" ContentType="application/inkml+xml"/>
  <Override PartName="/ppt/ink/ink8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1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37.xml" ContentType="application/inkml+xml"/>
  <Override PartName="/ppt/ink/ink35.xml" ContentType="application/inkml+xml"/>
  <Override PartName="/ppt/ink/ink36.xml" ContentType="application/inkml+xml"/>
  <Override PartName="/ppt/media/image28.JPG" ContentType="image/jpeg"/>
  <Override PartName="/ppt/ink/ink12.xml" ContentType="application/inkml+xml"/>
  <Override PartName="/ppt/media/image29.JPG" ContentType="image/jpeg"/>
  <Override PartName="/ppt/ink/ink13.xml" ContentType="application/inkml+xml"/>
  <Override PartName="/ppt/ink/ink14.xml" ContentType="application/inkml+xml"/>
  <Override PartName="/ppt/ink/ink15.xml" ContentType="application/inkml+xml"/>
  <Override PartName="/ppt/media/image27.JPG" ContentType="image/jpeg"/>
  <Override PartName="/ppt/ink/ink11.xml" ContentType="application/inkml+xml"/>
  <Override PartName="/ppt/ink/ink9.xml" ContentType="application/inkml+xml"/>
  <Override PartName="/ppt/ink/ink10.xml" ContentType="application/inkml+xml"/>
  <Override PartName="/ppt/ink/ink16.xml" ContentType="application/inkml+xml"/>
  <Override PartName="/ppt/ink/ink17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4.xml" ContentType="application/inkml+xml"/>
  <Override PartName="/ppt/ink/ink23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42.xml" ContentType="application/inkml+xml"/>
  <Override PartName="/ppt/ink/ink43.xml" ContentType="application/inkml+xml"/>
  <Override PartName="/ppt/ink/ink6.xml" ContentType="application/inkml+xml"/>
  <Override PartName="/ppt/ink/ink5.xml" ContentType="application/inkml+xml"/>
  <Override PartName="/ppt/ink/ink4.xml" ContentType="application/inkml+xml"/>
  <Override PartName="/ppt/ink/ink3.xml" ContentType="application/inkml+xml"/>
  <Override PartName="/ppt/ink/ink7.xml" ContentType="application/inkml+xml"/>
  <Override PartName="/ppt/ink/ink60.xml" ContentType="application/inkml+xml"/>
  <Override PartName="/ppt/ink/ink61.xml" ContentType="application/inkml+xml"/>
  <Override PartName="/ppt/charts/chart1.xml" ContentType="application/vnd.openxmlformats-officedocument.drawingml.chart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ink/ink2.xml" ContentType="application/inkml+xml"/>
  <Override PartName="/ppt/ink/ink1.xml" ContentType="application/inkml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ink/ink59.xml" ContentType="application/inkml+xml"/>
  <Override PartName="/ppt/ink/ink49.xml" ContentType="application/inkml+xml"/>
  <Override PartName="/ppt/ink/ink50.xml" ContentType="application/inkml+xml"/>
  <Override PartName="/ppt/ink/ink48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51.xml" ContentType="application/inkml+xml"/>
  <Override PartName="/ppt/ink/ink57.xml" ContentType="application/inkml+xml"/>
  <Override PartName="/ppt/ink/ink58.xml" ContentType="application/inkml+xml"/>
  <Override PartName="/ppt/ink/ink56.xml" ContentType="application/inkml+xml"/>
  <Override PartName="/ppt/ink/ink53.xml" ContentType="application/inkml+xml"/>
  <Override PartName="/ppt/media/image102.JPG" ContentType="image/jpeg"/>
  <Override PartName="/ppt/ink/ink54.xml" ContentType="application/inkml+xml"/>
  <Override PartName="/ppt/ink/ink55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1.xml" ContentType="application/vnd.openxmlformats-officedocument.presentationml.tag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92" r:id="rId1"/>
    <p:sldMasterId id="2147483808" r:id="rId2"/>
    <p:sldMasterId id="2147483820" r:id="rId3"/>
    <p:sldMasterId id="2147483906" r:id="rId4"/>
    <p:sldMasterId id="2147483978" r:id="rId5"/>
  </p:sldMasterIdLst>
  <p:notesMasterIdLst>
    <p:notesMasterId r:id="rId70"/>
  </p:notesMasterIdLst>
  <p:handoutMasterIdLst>
    <p:handoutMasterId r:id="rId71"/>
  </p:handoutMasterIdLst>
  <p:sldIdLst>
    <p:sldId id="618" r:id="rId6"/>
    <p:sldId id="1118" r:id="rId7"/>
    <p:sldId id="688" r:id="rId8"/>
    <p:sldId id="1084" r:id="rId9"/>
    <p:sldId id="1171" r:id="rId10"/>
    <p:sldId id="1172" r:id="rId11"/>
    <p:sldId id="1173" r:id="rId12"/>
    <p:sldId id="1185" r:id="rId13"/>
    <p:sldId id="1085" r:id="rId14"/>
    <p:sldId id="1163" r:id="rId15"/>
    <p:sldId id="1168" r:id="rId16"/>
    <p:sldId id="1165" r:id="rId17"/>
    <p:sldId id="1166" r:id="rId18"/>
    <p:sldId id="1188" r:id="rId19"/>
    <p:sldId id="1189" r:id="rId20"/>
    <p:sldId id="1190" r:id="rId21"/>
    <p:sldId id="1135" r:id="rId22"/>
    <p:sldId id="1136" r:id="rId23"/>
    <p:sldId id="1191" r:id="rId24"/>
    <p:sldId id="1193" r:id="rId25"/>
    <p:sldId id="1169" r:id="rId26"/>
    <p:sldId id="1009" r:id="rId27"/>
    <p:sldId id="1117" r:id="rId28"/>
    <p:sldId id="1133" r:id="rId29"/>
    <p:sldId id="1174" r:id="rId30"/>
    <p:sldId id="1139" r:id="rId31"/>
    <p:sldId id="1140" r:id="rId32"/>
    <p:sldId id="1141" r:id="rId33"/>
    <p:sldId id="1142" r:id="rId34"/>
    <p:sldId id="1152" r:id="rId35"/>
    <p:sldId id="1144" r:id="rId36"/>
    <p:sldId id="1145" r:id="rId37"/>
    <p:sldId id="1146" r:id="rId38"/>
    <p:sldId id="1147" r:id="rId39"/>
    <p:sldId id="1148" r:id="rId40"/>
    <p:sldId id="1149" r:id="rId41"/>
    <p:sldId id="1150" r:id="rId42"/>
    <p:sldId id="1151" r:id="rId43"/>
    <p:sldId id="1154" r:id="rId44"/>
    <p:sldId id="1194" r:id="rId45"/>
    <p:sldId id="1055" r:id="rId46"/>
    <p:sldId id="1056" r:id="rId47"/>
    <p:sldId id="1057" r:id="rId48"/>
    <p:sldId id="1058" r:id="rId49"/>
    <p:sldId id="1059" r:id="rId50"/>
    <p:sldId id="1060" r:id="rId51"/>
    <p:sldId id="1061" r:id="rId52"/>
    <p:sldId id="1062" r:id="rId53"/>
    <p:sldId id="1186" r:id="rId54"/>
    <p:sldId id="1175" r:id="rId55"/>
    <p:sldId id="1011" r:id="rId56"/>
    <p:sldId id="1012" r:id="rId57"/>
    <p:sldId id="1162" r:id="rId58"/>
    <p:sldId id="1176" r:id="rId59"/>
    <p:sldId id="1192" r:id="rId60"/>
    <p:sldId id="1177" r:id="rId61"/>
    <p:sldId id="1178" r:id="rId62"/>
    <p:sldId id="1179" r:id="rId63"/>
    <p:sldId id="1180" r:id="rId64"/>
    <p:sldId id="1181" r:id="rId65"/>
    <p:sldId id="1182" r:id="rId66"/>
    <p:sldId id="1183" r:id="rId67"/>
    <p:sldId id="1184" r:id="rId68"/>
    <p:sldId id="1119" r:id="rId69"/>
  </p:sldIdLst>
  <p:sldSz cx="9144000" cy="6858000" type="screen4x3"/>
  <p:notesSz cx="7053263" cy="9309100"/>
  <p:custDataLst>
    <p:tags r:id="rId7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99" autoAdjust="0"/>
    <p:restoredTop sz="94434" autoAdjust="0"/>
  </p:normalViewPr>
  <p:slideViewPr>
    <p:cSldViewPr>
      <p:cViewPr varScale="1">
        <p:scale>
          <a:sx n="74" d="100"/>
          <a:sy n="74" d="100"/>
        </p:scale>
        <p:origin x="148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79" Type="http://schemas.openxmlformats.org/officeDocument/2006/relationships/customXml" Target="../customXml/item3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customXml" Target="../customXml/item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ags" Target="tags/tag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78" Type="http://schemas.openxmlformats.org/officeDocument/2006/relationships/customXml" Target="../customXml/item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Public\Documents\ml-class\lectures-slides\assets\portlan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2099662327309373"/>
          <c:y val="8.687518226888305E-2"/>
          <c:w val="0.825947025246486"/>
          <c:h val="0.76411198600174979"/>
        </c:manualLayout>
      </c:layout>
      <c:scatterChart>
        <c:scatterStyle val="lineMarker"/>
        <c:varyColors val="0"/>
        <c:ser>
          <c:idx val="0"/>
          <c:order val="0"/>
          <c:spPr>
            <a:ln w="28575">
              <a:noFill/>
            </a:ln>
          </c:spPr>
          <c:marker>
            <c:symbol val="x"/>
            <c:size val="8"/>
            <c:spPr>
              <a:noFill/>
              <a:ln w="12700">
                <a:solidFill>
                  <a:srgbClr val="C00000"/>
                </a:solidFill>
              </a:ln>
            </c:spPr>
          </c:marker>
          <c:xVal>
            <c:numRef>
              <c:f>portland!$A$1:$A$48</c:f>
              <c:numCache>
                <c:formatCode>General</c:formatCode>
                <c:ptCount val="48"/>
                <c:pt idx="0">
                  <c:v>2104</c:v>
                </c:pt>
                <c:pt idx="1">
                  <c:v>1600</c:v>
                </c:pt>
                <c:pt idx="2">
                  <c:v>2400</c:v>
                </c:pt>
                <c:pt idx="3">
                  <c:v>1416</c:v>
                </c:pt>
                <c:pt idx="4">
                  <c:v>3000</c:v>
                </c:pt>
                <c:pt idx="5">
                  <c:v>1985</c:v>
                </c:pt>
                <c:pt idx="6">
                  <c:v>1534</c:v>
                </c:pt>
                <c:pt idx="7">
                  <c:v>1427</c:v>
                </c:pt>
                <c:pt idx="8">
                  <c:v>1380</c:v>
                </c:pt>
                <c:pt idx="9">
                  <c:v>1494</c:v>
                </c:pt>
                <c:pt idx="10">
                  <c:v>1940</c:v>
                </c:pt>
                <c:pt idx="11">
                  <c:v>2000</c:v>
                </c:pt>
                <c:pt idx="12">
                  <c:v>1890</c:v>
                </c:pt>
                <c:pt idx="13">
                  <c:v>4478</c:v>
                </c:pt>
                <c:pt idx="14">
                  <c:v>1268</c:v>
                </c:pt>
                <c:pt idx="15">
                  <c:v>2300</c:v>
                </c:pt>
                <c:pt idx="16">
                  <c:v>1320</c:v>
                </c:pt>
                <c:pt idx="17">
                  <c:v>1236</c:v>
                </c:pt>
                <c:pt idx="18">
                  <c:v>2609</c:v>
                </c:pt>
                <c:pt idx="19">
                  <c:v>3031</c:v>
                </c:pt>
                <c:pt idx="20">
                  <c:v>1767</c:v>
                </c:pt>
                <c:pt idx="21">
                  <c:v>1888</c:v>
                </c:pt>
                <c:pt idx="22">
                  <c:v>1604</c:v>
                </c:pt>
                <c:pt idx="23">
                  <c:v>1962</c:v>
                </c:pt>
                <c:pt idx="24">
                  <c:v>3890</c:v>
                </c:pt>
                <c:pt idx="25">
                  <c:v>1100</c:v>
                </c:pt>
                <c:pt idx="26">
                  <c:v>1458</c:v>
                </c:pt>
                <c:pt idx="27">
                  <c:v>2526</c:v>
                </c:pt>
                <c:pt idx="28">
                  <c:v>2200</c:v>
                </c:pt>
                <c:pt idx="29">
                  <c:v>2637</c:v>
                </c:pt>
                <c:pt idx="30">
                  <c:v>1839</c:v>
                </c:pt>
                <c:pt idx="31">
                  <c:v>1000</c:v>
                </c:pt>
                <c:pt idx="32">
                  <c:v>2040</c:v>
                </c:pt>
                <c:pt idx="33">
                  <c:v>3137</c:v>
                </c:pt>
                <c:pt idx="34">
                  <c:v>1811</c:v>
                </c:pt>
                <c:pt idx="35">
                  <c:v>1437</c:v>
                </c:pt>
                <c:pt idx="36">
                  <c:v>1239</c:v>
                </c:pt>
                <c:pt idx="37">
                  <c:v>2132</c:v>
                </c:pt>
                <c:pt idx="38">
                  <c:v>4215</c:v>
                </c:pt>
                <c:pt idx="39">
                  <c:v>2162</c:v>
                </c:pt>
                <c:pt idx="40">
                  <c:v>1664</c:v>
                </c:pt>
                <c:pt idx="41">
                  <c:v>2238</c:v>
                </c:pt>
                <c:pt idx="42">
                  <c:v>2567</c:v>
                </c:pt>
                <c:pt idx="43">
                  <c:v>1200</c:v>
                </c:pt>
                <c:pt idx="44">
                  <c:v>852</c:v>
                </c:pt>
                <c:pt idx="45">
                  <c:v>1852</c:v>
                </c:pt>
                <c:pt idx="46">
                  <c:v>1203</c:v>
                </c:pt>
              </c:numCache>
            </c:numRef>
          </c:xVal>
          <c:yVal>
            <c:numRef>
              <c:f>portland!$B$1:$B$48</c:f>
              <c:numCache>
                <c:formatCode>General</c:formatCode>
                <c:ptCount val="48"/>
                <c:pt idx="0">
                  <c:v>399900</c:v>
                </c:pt>
                <c:pt idx="1">
                  <c:v>329900</c:v>
                </c:pt>
                <c:pt idx="2">
                  <c:v>369000</c:v>
                </c:pt>
                <c:pt idx="3">
                  <c:v>232000</c:v>
                </c:pt>
                <c:pt idx="4">
                  <c:v>539900</c:v>
                </c:pt>
                <c:pt idx="5">
                  <c:v>299900</c:v>
                </c:pt>
                <c:pt idx="6">
                  <c:v>314900</c:v>
                </c:pt>
                <c:pt idx="7">
                  <c:v>198999</c:v>
                </c:pt>
                <c:pt idx="8">
                  <c:v>212000</c:v>
                </c:pt>
                <c:pt idx="9">
                  <c:v>242500</c:v>
                </c:pt>
                <c:pt idx="10">
                  <c:v>239999</c:v>
                </c:pt>
                <c:pt idx="11">
                  <c:v>347000</c:v>
                </c:pt>
                <c:pt idx="12">
                  <c:v>329999</c:v>
                </c:pt>
                <c:pt idx="13">
                  <c:v>699900</c:v>
                </c:pt>
                <c:pt idx="14">
                  <c:v>259900</c:v>
                </c:pt>
                <c:pt idx="15">
                  <c:v>449900</c:v>
                </c:pt>
                <c:pt idx="16">
                  <c:v>299900</c:v>
                </c:pt>
                <c:pt idx="17">
                  <c:v>199900</c:v>
                </c:pt>
                <c:pt idx="18">
                  <c:v>499998</c:v>
                </c:pt>
                <c:pt idx="19">
                  <c:v>599000</c:v>
                </c:pt>
                <c:pt idx="20">
                  <c:v>252900</c:v>
                </c:pt>
                <c:pt idx="21">
                  <c:v>255000</c:v>
                </c:pt>
                <c:pt idx="22">
                  <c:v>242900</c:v>
                </c:pt>
                <c:pt idx="23">
                  <c:v>259900</c:v>
                </c:pt>
                <c:pt idx="24">
                  <c:v>573900</c:v>
                </c:pt>
                <c:pt idx="25">
                  <c:v>249900</c:v>
                </c:pt>
                <c:pt idx="26">
                  <c:v>464500</c:v>
                </c:pt>
                <c:pt idx="27">
                  <c:v>469000</c:v>
                </c:pt>
                <c:pt idx="28">
                  <c:v>475000</c:v>
                </c:pt>
                <c:pt idx="29">
                  <c:v>299900</c:v>
                </c:pt>
                <c:pt idx="30">
                  <c:v>349900</c:v>
                </c:pt>
                <c:pt idx="31">
                  <c:v>169900</c:v>
                </c:pt>
                <c:pt idx="32">
                  <c:v>314900</c:v>
                </c:pt>
                <c:pt idx="33">
                  <c:v>579900</c:v>
                </c:pt>
                <c:pt idx="34">
                  <c:v>285900</c:v>
                </c:pt>
                <c:pt idx="35">
                  <c:v>249900</c:v>
                </c:pt>
                <c:pt idx="36">
                  <c:v>229900</c:v>
                </c:pt>
                <c:pt idx="37">
                  <c:v>345000</c:v>
                </c:pt>
                <c:pt idx="38">
                  <c:v>549000</c:v>
                </c:pt>
                <c:pt idx="39">
                  <c:v>287000</c:v>
                </c:pt>
                <c:pt idx="40">
                  <c:v>368500</c:v>
                </c:pt>
                <c:pt idx="41">
                  <c:v>329900</c:v>
                </c:pt>
                <c:pt idx="42">
                  <c:v>314000</c:v>
                </c:pt>
                <c:pt idx="43">
                  <c:v>299000</c:v>
                </c:pt>
                <c:pt idx="44">
                  <c:v>179900</c:v>
                </c:pt>
                <c:pt idx="45">
                  <c:v>299900</c:v>
                </c:pt>
                <c:pt idx="46">
                  <c:v>239500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8DC-4DF4-941A-6CB15FA6EB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9005584"/>
        <c:axId val="319004408"/>
      </c:scatterChart>
      <c:valAx>
        <c:axId val="319005584"/>
        <c:scaling>
          <c:orientation val="minMax"/>
          <c:max val="3000"/>
        </c:scaling>
        <c:delete val="0"/>
        <c:axPos val="b"/>
        <c:numFmt formatCode="General" sourceLinked="1"/>
        <c:majorTickMark val="out"/>
        <c:minorTickMark val="none"/>
        <c:tickLblPos val="nextTo"/>
        <c:crossAx val="319004408"/>
        <c:crosses val="autoZero"/>
        <c:crossBetween val="midCat"/>
      </c:valAx>
      <c:valAx>
        <c:axId val="319004408"/>
        <c:scaling>
          <c:orientation val="minMax"/>
          <c:max val="500000"/>
        </c:scaling>
        <c:delete val="0"/>
        <c:axPos val="l"/>
        <c:majorGridlines/>
        <c:numFmt formatCode="General" sourceLinked="0"/>
        <c:majorTickMark val="out"/>
        <c:minorTickMark val="none"/>
        <c:tickLblPos val="nextTo"/>
        <c:crossAx val="319005584"/>
        <c:crosses val="autoZero"/>
        <c:crossBetween val="midCat"/>
        <c:majorUnit val="100000"/>
        <c:dispUnits>
          <c:builtInUnit val="thousands"/>
        </c:dispUnits>
      </c:valAx>
    </c:plotArea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0.29353</cdr:x>
      <cdr:y>0.23756</cdr:y>
    </cdr:from>
    <cdr:to>
      <cdr:x>0.90958</cdr:x>
      <cdr:y>0.54311</cdr:y>
    </cdr:to>
    <cdr:cxnSp macro="">
      <cdr:nvCxnSpPr>
        <cdr:cNvPr id="3" name="Straight Connector 2"/>
        <cdr:cNvCxnSpPr/>
      </cdr:nvCxnSpPr>
      <cdr:spPr>
        <a:xfrm xmlns:a="http://schemas.openxmlformats.org/drawingml/2006/main" flipV="1">
          <a:off x="1561226" y="651663"/>
          <a:ext cx="3276600" cy="83820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5217" y="0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23B7232-710D-494E-88C7-F703C04F40C2}" type="datetimeFigureOut">
              <a:rPr lang="en-US" smtClean="0"/>
              <a:pPr>
                <a:defRPr/>
              </a:pPr>
              <a:t>12/7/2024</a:t>
            </a:fld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029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5217" y="8842029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96DCEF7-9E9F-4185-8062-A1F4E6576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7867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1T07:23:12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797 5545 392 0,'0'0'147'15,"0"0"-110"-15,0 0 271 16,0 0-162-16,0 0 26 16,0 0 0-16,-42-20-28 15,36 15-26-15,0 2 7 16,3 0 51-16,0 2-36 16,0-1-42-16,0 2-45 15,3 0-31-15,0 0-15 16,0 0-6-16,6 0-1 15,14 0 10-15,5 2 23 16,6-1 13-16,8-1 13 16,3 0 11-16,3 0 6 0,2 0-20 15,-2 0-7-15,1 0-10 16,-2 0-2-16,-1-3-1 16,-3-2-3-16,1 0 0 15,6 0 0-15,-1 0-1 16,2-2-3-16,1-1 17 15,6-1-5-15,-2 1-7 16,2-1-9-16,0 3-2 16,-1-2-2-16,2 0-2 15,-2 0-2-15,-2 0 8 0,2 0-8 16,-2 1-1 0,-1-1 7-16,7-3-1 15,-1 2 1-15,1-1-2 16,-3 0-9-16,0 2-3 15,-7-1 2-15,4 1-2 0,-2 0-1 16,-1 0-1-16,1-1 7 16,0 1-8-16,2-2 4 15,-2 3 4-15,1-3-5 16,-1 3-2-16,0 2 1 16,-2 2-1-16,-5 1-6 15,-1 1 1-15,2 1-1 16,-3 0 0-16,-1 0 11 15,0 0-11-15,1 0 0 16,-2 0 5-16,2 0-5 0,-2 1 7 16,5 4-2-16,0-3-5 15,-1 1 14-15,1 1-6 16,0 1 2-16,-3 0-5 16,2-2 0-16,-1 3 3 15,1-2 0-15,0 3 3 16,1-5-3-16,0 1 0 15,3 0-8-15,0-2 14 16,4 2 2-16,0-1-1 16,1 0-2-16,-2 1-2 15,0 0-3-15,-1-2-3 16,1 2-5-16,-2-2 0 16,6 1 5-16,0-2 3 0,3 0 2 15,3 0 4-15,0 0-3 16,3 0 3-16,-5 0-3 15,-1 0 3-15,-5 0 1 16,0 0-4-16,-5 2 2 16,-4 0-1-16,-3-1 1 15,-1-1 7-15,-5 0-2 16,-4 0-4-16,-6 0-1 16,-3 0-1-16,-5 0-2 15,-4 0 4-15,-6 0-3 16,2 2-5-16,-1-2 1 15,-6 0-8-15,1 0 0 16,-2 0 6-16,0 0-6 16,0 2-8-16,0 1-26 15,-33 18-115-15,-4 1-223 0,-8 0-728 16</inkml:trace>
  <inkml:trace contextRef="#ctx0" brushRef="#br0" timeOffset="3791.2436">15126 2461 561 0,'0'0'941'16,"0"0"-789"-16,0 0 19 0,0 0-51 15,0 0-61-15,0 0 10 16,-30 57 63-16,27 1-9 16,3 26-28-16,0 33 12 15,0 11 34-15,6 1-26 16,7-8-5-16,1-10-14 15,-1 4 4-15,6-4 19 16,-3 3-34-16,0 4 8 16,-2 4-50-16,1 4 4 15,-4-2 4-15,2-3-5 0,-4-3 13 16,-3-3-7 0,-4-8-5-16,-2-4-4 0,0-4 7 15,0-3-20-15,-8-2-2 16,-7 2 1-16,0-5-11 15,-3 0-3-15,-2-4-14 16,1-6 9-16,4-12-4 16,0-16-5-16,6-13 0 15,2-6 0-15,-5 2 5 16,0 5-6-16,-4 1-22 16,2-6-80-16,-5-10-77 15,4-9-284-15,0-15-476 0</inkml:trace>
  <inkml:trace contextRef="#ctx0" brushRef="#br0" timeOffset="4691.2598">15112 5602 751 0,'0'0'211'0,"0"0"-40"15,0 0-38-15,0 0 82 16,0 0-32-16,0 0-88 16,0 0-32-16,-47 21-6 15,51-15-22-15,16 4-1 16,10-3 137-16,25 3-4 16,38-9-26-16,48-1 13 15,29-14-21-15,20-9-32 0,11-6-19 16,5-1-13-16,22-3-6 15,23 0 57-15,12-4-9 16,11 2-32-16,4-1 5 16,-1 2-8-16,-7 3-10 15,-15 3-13-15,-15 1-20 16,-22 5 3-16,-25 4-9 16,-25 2 13-16,-27 1-13 15,-21 4-6-15,-33 3 0 16,-24 1 3-16,-24 3 3 15,-12 1 0-15,1-2-6 16,-3 1 0-16,-2-1 0 16,-10 1 5-16,-4 0-2 0,-4 4-8 15,-1-3-7-15,-2 3-7 16,-2 0 4-16,0 0-6 16,0-2 0-16,0 2-24 15,-12-1-45-15,-12 0-102 16,-19-2-133-16,7-2-272 15,6-2-423-15</inkml:trace>
  <inkml:trace contextRef="#ctx0" brushRef="#br0" timeOffset="9402.6577">15860 4067 1028 0,'0'0'537'0,"0"0"-356"0,0 0-70 15,0 0 18 1,0 0-55-16,0 0-46 0,5-12-10 15,-4 12 3-15,-1 0 27 16,2 7-11-16,-2-1 30 16,0 2-7-16,0 1 28 15,0 1 5-15,0-2-18 16,0-1-22-16,0-4-2 16,-2-3 16-16,1 0 24 15,-2 0-13-15,1-1-30 16,1-5-20-16,-1 0-7 15,2 4-9-15,0 2-5 16,0 0-7-16,0 0 0 16,0 0-11-16,0 0-1 15,0 0 1-15,0 5 10 0,0 5 1 16,0 0 1-16,2 4-1 16,-2-2 1-16,0-1 5 15,0-3-4-15,0-2-1 16,-6-5 5-16,-5-1 11 15,1-2-2-15,-1-13-9 16,1-2-6-16,3-1-1 16,1 1 1-16,3 3 0 15,0 4-1-15,3 3-11 16,0 3-81-16,7-8-102 16,6 3-297-16,2-3-247 0</inkml:trace>
  <inkml:trace contextRef="#ctx0" brushRef="#br0" timeOffset="9918.7179">16136 3263 307 0,'0'0'988'0,"0"0"-670"15,0 0-169-15,0 0-57 16,0 0-12-16,0 0-36 16,0 0 54-16,0 17-6 15,0-8-5-15,0-1-9 16,0 0-24-16,0-4-13 16,0-1-1-16,0-3 14 15,0 0 47-15,0 0 18 0,0-3 19 16,0-9-55-1,0-1-59-15,0-2-16 0,-1 1-8 16,1 3 1-16,0 2 0 16,0 4-1-16,0 2-1 15,0 2-10-15,3 1-4 16,2 0 2-16,4 0-53 16,0 4-36-16,7 7-148 15,-2-1-33-15,-3-3-396 0</inkml:trace>
  <inkml:trace contextRef="#ctx0" brushRef="#br0" timeOffset="10318.4388">16600 3207 977 0,'0'0'395'15,"0"0"-148"-15,0 0-110 16,0 0 17-16,0 0-7 16,0 0-26-16,0 0-25 15,5 23-23-15,-5-21-16 16,0 0 0-16,4-2 11 15,-4 0 36-15,1 0 34 16,-1-10 44-16,0-5-55 16,0-6-75-16,0 2-28 0,2-1-7 15,1 3-11-15,0 3-5 16,1 5-1-16,-1 3 0 16,1 3-1-16,0 3-18 15,2 0-13-15,0 0-93 16,3 18-65-16,-2 2-163 15,-4 1-365-15</inkml:trace>
  <inkml:trace contextRef="#ctx0" brushRef="#br0" timeOffset="10737.6543">16591 3777 1536 0,'0'0'320'15,"0"0"-77"-15,0 0-63 16,0 0 14-16,0 0-105 16,0 0-51-16,0 0-12 15,0-6 0-15,0 14 15 16,0 1 6-16,2 0 2 15,-2 4-1-15,0 1-3 16,0 1-11-16,0-2-15 0,-2-2-4 16,-4-5 11-16,-3-5 37 15,-2-1-19-15,3 0-3 16,0-4-17-16,0-6-8 16,2 0-8-16,4 1-8 15,0 0 0-15,2 2-1 16,0 3 0-16,0 1-5 15,0 0-7-15,0 3-13 16,7 0-60-16,-1 0-89 16,8 10-110-16,-3 3-278 15,-4 2-237-15</inkml:trace>
  <inkml:trace contextRef="#ctx0" brushRef="#br0" timeOffset="11136.9298">16420 4353 836 0,'0'0'701'16,"0"0"-515"-16,0 0-91 15,0 0-2-15,0 0 17 16,0 0 32-16,0 0-37 16,15 30 9-16,-11-24-19 0,-2 0 15 15,-1-1-22-15,-1-2-42 16,0-3-15-16,0 0 9 16,0 0 52-16,0-3 32 15,0-6 9-15,-7-4-94 16,0 1-33-16,3 1-5 15,-2 1-1-15,5 3 0 16,1 2 0-16,0 4-1 16,0-1-9-16,0 2-47 15,0-2-93-15,18-10-41 16,4 2-162-16,-3-4-310 0</inkml:trace>
  <inkml:trace contextRef="#ctx0" brushRef="#br0" timeOffset="11519.2475">17165 3863 1785 0,'0'0'288'15,"0"0"-160"-15,0 0-75 16,0 0 82-16,0 0-80 16,0 0-30-16,0 0 23 15,2 26 28-15,-2-13 22 16,0-3-6-16,0-1-9 0,0-4-21 16,0 0-8-16,0-5 30 15,0 0 25-15,0 0 19 16,-2-11-69-16,-2 0-38 15,-1-2-13-15,0 3-2 16,3 2-6-16,2 0 1 16,0 4-1-16,0-3-1 15,0 4-8-15,6-1-56 16,10-2-130-16,1-2-98 16,-4 0-313-16</inkml:trace>
  <inkml:trace contextRef="#ctx0" brushRef="#br0" timeOffset="12695.8318">19610 4922 431 0,'0'0'912'0,"0"0"-561"16,0 0-28-16,0 0-46 16,0 0-22-16,0 0-93 15,0 0-71-15,-7-8-28 16,7 8-33-16,6 9-30 16,12 8 18-16,7 5 50 15,5 2-5-15,5 2-22 16,3-1 7-16,2-3-7 15,-3-3-17-15,-4-5-9 16,-3-4-15-16,-8-3 1 16,-5-1-1-16,-8-2 0 15,-3-2 0-15,-3 1 0 16,-3-2 0-16,0 2 6 16,0 3-4-16,-4 3 11 15,-10 6 7-15,-7 11-8 0,-5 6 7 16,-5 9 10-16,-4 2-3 15,-1 3 6-15,3-3 17 16,3-3 5-16,5-4-13 16,10-7-17-16,0-10-11 15,9-4 1-15,1-5-8 16,2-3-5-16,2-7 0 16,1 2 1-16,0-2-1 15,0 0 1-15,0 0-2 16,0 0-40-16,0-10-151 15,1-7-189-15,3-3-733 0</inkml:trace>
  <inkml:trace contextRef="#ctx0" brushRef="#br0" timeOffset="15879.8785">20334 5201 1313 0,'0'0'533'0,"0"0"-334"15,0 0-141 1,0 0 19-16,1 109 78 0,2-53-17 16,3 2-37-16,-5 0-23 15,1-8-32-15,-2-8-25 16,0-7-8-16,0-12 2 15,0-11-14-15,0-10 9 16,0-2 1-16,0-5 80 16,-10-16-17-16,-1-13-60 15,2-7-13-15,4-5 5 16,5 0 4-16,0 5 4 16,3 9 5-16,11 10-11 0,5 10-1 15,2 7-6 1,5 5-1-16,2 5-2 0,2 12 2 15,0 3 0-15,-5 3 0 16,-2 0 1-16,-1 1-1 16,-6-5-6-16,2-2-108 15,3-8-31-15,-5-7-342 16,-5-2-260-16</inkml:trace>
  <inkml:trace contextRef="#ctx0" brushRef="#br0" timeOffset="16201.9886">20660 5153 1393 0,'0'0'486'15,"0"0"-203"-15,0 0-119 0,0 0-55 16,0 0 54-16,-10 89-18 16,10-47-41-16,0 3-19 15,6 1-14-15,4-4-7 16,3-6-15-16,-1-7-8 15,2-8-13-15,-4-7-8 16,-2-6-19-16,-4-8-1 16,0 0 16-16,3-12 19 15,-4-12-16-15,-2-10-17 16,-1-5-1-16,0-7 1 16,-1 3-1-16,-13 0 0 15,1 8-1-15,-2 10-29 16,3 9-28-16,0 11-57 15,-2 5-81-15,6 13-263 16,3 0-234-16</inkml:trace>
  <inkml:trace contextRef="#ctx0" brushRef="#br0" timeOffset="16352.6618">20842 5252 1235 0,'0'0'859'0,"0"0"-642"15,0 0-87-15,0 0-87 16,0 0-43-16,0 0-21 16,0 0-155-16,55-39-372 0</inkml:trace>
  <inkml:trace contextRef="#ctx0" brushRef="#br0" timeOffset="16885.9288">21172 4923 882 0,'0'0'573'0,"0"0"-465"16,0 0 37-16,0 0-51 16,-87 55 36-16,71-38-65 15,-1 0-19-15,5-4-12 0,4-4-19 16,5-4-14-1,3-5 5-15,0 0 3 0,0-5 4 16,10-9-1-16,2-1-11 16,-1 2 5-16,3 7 25 15,-2 4 25-15,3 2-10 16,0 16 13-16,6 13 54 16,1 12 65-16,0 8-34 15,3 6-26-15,-2 1-15 16,0 2-36-16,-1-4 2 15,-1-4-23-15,-4-8-23 16,-3-9-10-16,-3-9-13 16,-2-11 1-16,-5-6-1 15,-2-7 1-15,1-3 17 16,-3-19 11-16,0-8-22 0,0-5-7 16,0-4 0-1,0 3-1-15,-6 6-12 0,-6 7 2 16,0 9 5-16,-6 9 0 15,-1 5-3-15,-5 9-6 16,-3 11-4-16,3 4-16 16,5-1-7-16,6-3-35 15,12-5-112-15,10-15-182 16,13-3-323-16,2-13-316 0</inkml:trace>
  <inkml:trace contextRef="#ctx0" brushRef="#br0" timeOffset="18027.4724">21424 4802 1906 0,'0'0'267'0,"0"0"-162"15,0 0-4-15,10 109 80 16,5-56-78-16,4 8-20 15,0-2-19-15,-2-2-20 16,-1-5-17-16,-5-4 1 16,-2-8-19-16,-5-4 0 15,1-11-8-15,-2-11 0 16,0-14 5-16,-3-1 15 16,3-22 3-16,0-9-14 0,3-2-4 15,5-2 6-15,6 5 3 16,3 5-6-16,4 7 0 15,2 8-8-15,1 6 1 16,0 5-2-16,-1 0 1 16,-1 15-1-16,-7 5-5 15,-5 3 5-15,-8 5 6 16,-5 0 3-16,0 1 1 16,-12 3-4-16,-9-6 0 15,-5-2 0-15,1-7-5 16,1-7 5-16,6-8 0 15,5-2 3-15,7-2-1 16,6-13-8-16,0-5 0 0,16-4 0 16,10 1-1-16,5-1-1 15,5 3-4-15,0 3 6 16,-4 0-1-16,0 1-7 16,-6 0-1-16,-3 1-3 15,-6-1 0-15,-3 0 5 16,-6 0 6-16,-2 0 1 15,-5-2-1-15,-1 4 1 16,0 1 1-16,0 4-1 16,-7 5 1-16,-2 5 17 15,-1 0-1-15,2 3-10 16,-1 14-6-16,0 4 1 16,5 3-1-16,1 3 8 15,3-2-8-15,0-1 0 16,13-3 0-16,8-5-1 0,5-7-1 15,8-5-28-15,2-4-65 16,1-8-91-16,-3-11-140 16,2-7-27-16,-8-8 66 15,-4-2-407-15,-7-3 490 16,-6 0 203-16,-5 6 112 16,-6 4 215-16,0 9-22 15,0 8 16-15,0 6 0 16,-6 6-12-16,-4 0-148 15,-2 13-89-15,-3 11-22 16,2 6 12-16,-2 4-1 16,6 4-12-16,3-4-8 0,3-2-16 15,3-5-7-15,0-5-10 16,4-5-8-16,7-8 1 16,1-5-1-16,0-4 0 15,2-4 11-15,-2-19-5 16,0-7-6-16,-2-8-10 15,-6-9-5-15,-4-18 3 16,-16-18 6-16,-19-22 5 16,-1 12 1-16,3 20 1 15,11 30 0-15,10 20 10 16,0 7 11-16,3 4 71 0,2 2 30 16,4 10-45-1,3 0-53-15,0 17-23 0,6 17-2 16,13 12 1-1,5 12 28-15,6 9 7 0,1 0-2 16,0 0-7-16,-1-5 3 16,-4-7-16-16,-4-8-13 15,-4-10 7-15,-6-11-8 16,-1-9-10-16,5-17-126 16,-3-5-352-16,-1-14-277 0</inkml:trace>
  <inkml:trace contextRef="#ctx0" brushRef="#br0" timeOffset="19395.3294">22496 5125 348 0,'0'0'1276'0,"0"0"-987"16,0 0-104-16,0 0-36 15,0 0-41-15,33-93-67 16,-24 53-19-16,-3-3-10 15,-4 0-1-15,-2 1 38 16,-8 2 13-16,-13-1 24 0,0 7-33 16,-3 2-6-16,5 10 11 15,4 7 13-15,3 6-16 16,8 6 0-16,0 3-17 16,4 0-24-16,0 14-14 15,0 14-8-15,10 11 8 16,10 8 0-16,3 2 0 15,5-2 0-15,5-5 0 16,6-7-1-16,3-12 0 16,4-10 0-16,0-12-7 15,-3-1-1-15,-7-22-42 0,-9-9-68 16,-12-8-1 0,-8-3 12-16,-7-5 56 0,0 2 37 15,-11 3 14-15,-2 7 1 16,3 8 52-16,0 10 48 15,2 9 6-15,4 6 19 16,1 2-60-16,1 10-41 16,2 11-18-16,0 9 6 15,0 6 7-15,3 6 2 16,9-3 0-16,7-3-8 16,3-5-7-16,3-6-6 15,0-7 2-15,1-8-2 0,-3-8 0 16,-3-2-12-1,-2-19-46-15,-8-9-21 0,0-7-24 16,-5-5 21-16,-1 0 22 16,-2-1 18-16,-2 3 29 15,0 9 11-15,0 7 2 16,0 7 24-16,0 8 45 16,-3 7 25-16,-2 0-33 15,2 11-37-15,0 11-14 16,3 8 14-16,0 2-3 15,0 1-13-15,12-1-2 16,8-6 3-16,-1-4-3 16,5-7-6-16,-2-6 0 15,-3-9 0-15,-3 0 0 16,-6-6 1-16,-1-14 0 16,-7-5 0-16,-2-6-1 0,0-5-6 15,-14-1 0-15,-7-4 5 16,-1 3-7-16,-5 8-4 15,5 6 11-15,3 8-8 16,9 8 0-16,9 6-37 16,1 2-106-16,11 0-88 15,19 0 60-15,9 3-19 16,21-3-162-16,-12 0-195 16,-8 0-58-16</inkml:trace>
  <inkml:trace contextRef="#ctx0" brushRef="#br0" timeOffset="19903.7">23253 4539 722 0,'0'0'687'15,"0"0"-297"-15,0 0-58 16,0 0-46-16,0 0-99 0,0 0-106 16,0 0-40-16,-23 34 25 15,24-11-2-15,7 4-7 16,1-2 0-16,1-2-8 16,-1-1-16-16,-1-5-20 15,0-5-7-15,-3-2-4 16,-3-7-1-16,-1-3 0 15,-1 0 5-15,0-5 13 16,0-15-8-16,-4-8-10 16,-5-6-1-16,1-3 1 15,5 3 0-15,3 5-1 16,0 6 0-16,0 7 0 16,8 4-1-16,7 7 0 15,4 5-7-15,3 0 7 0,5 0-1 16,3 14 2-16,-3 1 0 15,-2 0 1-15,-5 2 5 16,-4-3-4-16,-7-4-1 16,-4-3 5-16,-4-2 5 15,-1-4 8-15,0-1 11 16,0 0 33-16,-6-11 17 16,-7-13-39-16,1-10 3 15,1-9-20-15,4-7-12 16,5-1 6-16,2 6 1 15,2 9 19-15,13 10-13 16,4 11-5-16,6 9-19 0,7 6 6 16,7 8-6-16,8 17 8 15,0 11-8-15,-7 9 5 16,-16 17-6-16,-27 27-45 16,-22-10-249-16,-20-7-619 0</inkml:trace>
  <inkml:trace contextRef="#ctx0" brushRef="#br0" timeOffset="20483.0709">21966 5755 1958 0,'0'0'493'0,"0"0"-272"16,0 0-108-16,0 0-31 16,0 0-12-16,0 0-10 15,102 61 21-15,-76-23-5 16,-9 8-23-16,-6-1 2 16,-8 0-10-16,-3-4-3 15,0-5-20-15,0-11-20 16,-4-8 7-16,0-13-9 15,3-4 11-15,1-17-4 16,0-20-7-16,5-10-1 16,14-7-17-16,6-4-2 15,5 0 1-15,1 2 3 0,-1 5 1 16,-6 3 13-16,-3 2-5 16,-6 8 5-16,-8 6 2 15,-4 8-1-15,-3 8 1 16,0 6 12-16,0 10 36 15,0 0-5-15,0 13-7 16,0 17-16-16,0 12 34 16,0 9 25-16,0 2-19 15,9 0-21-15,12-5-1 16,6-12-1-16,7-8-8 0,7-12 10 16,8-15 6-1,3-2-2-15,3-24-13 0,2-13-9 16,-2-8-6-1,-2-6-14-15,-2-1-1 0,-9-1-10 16,-9 5-110-16,-24-9-89 16,-9 12-343-16,-6 10-595 0</inkml:trace>
  <inkml:trace contextRef="#ctx0" brushRef="#br0" timeOffset="21435.6977">15047 2112 1007 0,'0'0'660'15,"0"0"-377"-15,0 0-22 16,8 90 55-16,-2-43-70 0,-2 6-72 15,-1 8-11-15,0 2-19 16,-3 0-47-16,0-4-32 16,0-5-25-16,0-10-19 15,0-6-12-15,0-12-3 16,-2-10-5-16,0-9 0 16,-3-7 10-16,-2-14 2 15,-5-31-7-15,0-28-6 16,2-3 0-16,5 3 0 15,5 10-1-15,6 25 1 16,15 0-6-16,7 3 5 16,7 17 0-16,7 14-8 15,7 4 8-15,7 18-7 16,1 10 7-16,4 8 0 16,-4 3-5-16,-9 0 6 0,-10-2-1 15,-12-1-8-15,-22 5-129 16,-4-7-182-16,-13-10-382 0</inkml:trace>
  <inkml:trace contextRef="#ctx0" brushRef="#br0" timeOffset="22035.8284">13482 2213 1460 0,'0'0'822'15,"0"0"-571"-15,0 0-120 16,0 0-87-16,0 0 49 0,41 119 29 16,-11-59 1-1,4 0 3-15,0-2-62 0,-2-4-44 16,-1-9-13-16,-6-6 2 15,-2-7-8-15,-8-7-1 16,-7-9-1-16,-6-13-24 16,-2-3 7-16,-18-17-35 15,-13-19-47-15,-18-26 55 16,-14-29 30-16,-6-25 14 16,7-5-5-16,17 21 6 15,21 32 1-15,18 33 6 16,3 11 10-16,3 4 21 15,0 0-5-15,6 4-20 16,8 10-13-16,8 6-15 16,2 8-12-16,4 17 17 15,-2 12 8-15,-1 7-4 0,-6 9 6 16,-4 5-2-16,-3 2-53 16,-9 16-153-16,-3-13-351 15,0-15-293-15</inkml:trace>
  <inkml:trace contextRef="#ctx0" brushRef="#br0" timeOffset="22584.1058">13742 2416 111 0,'0'0'1319'0,"0"0"-1089"0,0 0 102 16,0 0-125-1,62-78-40-15,-43 36-84 0,-6-3-4 16,-8-1 3-16,-5 4-22 16,-5 5-17-16,-14 9-4 15,-5 7-10-15,-1 7-15 16,-1 8 1-16,7 3-14 16,2 3 5-16,8 0-6 15,2 0 0-15,7 0-1 16,0 8-8-16,0 4 0 15,6 3 8-15,7 5-5 16,7 2 6-16,1-1 0 16,3-1 0-16,5-1 0 0,0-3 2 15,2-5-2 1,-3-2 1-16,-1-6 0 0,-3-3-1 16,-9 0-1-16,-2-6 0 15,-8-10 0-15,-2-5 0 16,-3-6 1-16,0-4 0 15,0 0-1-15,0 3 1 16,-3 4 0-16,0 12 0 16,3 4 14-16,0 7 14 15,0 1-13-15,6 2-9 16,12 15 6-16,4 4 9 16,5 6 4-16,0 2-11 0,-2 1-8 15,-7-5-6-15,-3-5 0 16,-7-3-6-16,-8-8-139 15,-16-10-197-15,-12-13-278 16,-6-9-442-16</inkml:trace>
  <inkml:trace contextRef="#ctx0" brushRef="#br0" timeOffset="22715.4594">13744 1688 1129 0,'0'0'187'16,"0"0"-136"-16,0 0-40 15,0 0 1-15,94 50-7 16,-48-28-5-16,-3 0-242 0</inkml:trace>
  <inkml:trace contextRef="#ctx0" brushRef="#br0" timeOffset="22929.4082">14044 1751 1536 0,'0'0'378'0,"0"0"-51"0,0 0-212 16,0 0-5-16,0 0 12 16,0 0 6-16,10 101-27 15,8-59 11-15,4 0-49 16,2 0-28-16,0-3-20 16,3-8-7-16,0-6-8 15,-2-9-47-15,5-20-157 16,-6-16-351-16,-9-8-497 0</inkml:trace>
  <inkml:trace contextRef="#ctx0" brushRef="#br0" timeOffset="23356.7364">14270 1814 1425 0,'0'0'253'15,"0"0"-121"-15,0 0-64 16,0 0 19-16,0 0-39 15,0 0-23-15,0 0-5 16,82 24-6-16,-72-27-1 16,-6-8-3-16,-4-3 9 15,0-2-3-15,-5-1-7 16,-7 0 2-16,0 3 36 0,1 4 80 16,0 7 93-16,2 3-55 15,-3 2-43-15,2 16-56 16,-2 11-3-16,0 10 31 15,6 2-15-15,6 3-5 16,0-2 5-16,12-6-19 16,16-8 13-16,8-9 1 15,6-8 10-15,7-11 1 16,3-2 2-16,2-21-19 16,4-10 2-16,-3-9-25 15,-4-6-22-15,-2-4-13 0,-8 2-4 16,-10 4-5-1,-7 5 7-15,-11 12-8 0,-7 9-1 16,-6 11-68-16,-13 13-93 16,-12 11-218-16,-6 7-687 0</inkml:trace>
  <inkml:trace contextRef="#ctx0" brushRef="#br0" timeOffset="37893.392">17234 3358 456 0,'0'0'868'0,"0"0"-671"0,0 0-60 16,0 0-21-16,0 0-13 15,0 0-40-15,-11 14 22 16,10-12-6-16,-1-2 5 16,0 1 3-16,0-1-4 15,-2 0-7-15,-1 0-2 16,1-3 0-16,-1-7-17 16,1-4-6-16,2-1 14 15,1-2-42-15,1 0-13 16,0 3-10-16,0 4 1 15,0 4 0-15,1 3-1 16,2 3 0-16,2 0-7 0,-1 0 6 16,1 8 0-1,2 4-2-15,-3 1-33 0,-2 2-149 16,-1-2-197-16,-1-5-479 16</inkml:trace>
  <inkml:trace contextRef="#ctx0" brushRef="#br0" timeOffset="38219.6081">17489 3056 1258 0,'0'0'776'0,"0"0"-565"16,0 0-125-16,0 0-12 0,0 0 34 15,0 0-3-15,0 0 2 16,28 51-46-16,-26-41-21 16,2-3-8-16,-2-3-13 15,-2-2-4-15,0-2-3 16,0 0 22-16,0-2 52 16,0-13-7-16,0-7-58 15,-2 0-20-15,1-2 1 16,1 4-2-16,0 1 0 15,0 7-47-15,0 2-78 16,9 1-86-16,1 2-253 16,-2 2-351-16</inkml:trace>
  <inkml:trace contextRef="#ctx0" brushRef="#br0" timeOffset="38545.8154">17948 2712 1113 0,'0'0'858'0,"0"0"-626"16,0 0-86-16,0 0 35 16,0 0 19-16,0 0-79 15,0 0-30-15,32 23-40 0,-29-18-11 16,-2-3 2-16,1-1-12 15,-2-1-11-15,0 0 8 16,0 0 35-16,0-10 31 16,0-7-58-16,0-3-23 15,-2-1-12-15,2 3-8 16,0 4-55-16,0 5-70 16,5 1-72-16,5 2-126 15,2 3-403-15,-1-4-962 0</inkml:trace>
  <inkml:trace contextRef="#ctx0" brushRef="#br0" timeOffset="38842.5626">18322 2464 1187 0,'0'0'852'16,"0"0"-651"-16,0 0-76 15,0 0 49-15,0 0-4 16,0 0-85-16,0 0-19 16,32 37-19-16,-29-30-6 15,-3-3-17-15,2-2-12 16,-2-2-2-16,0 0 8 16,1-5 79-16,1-15 28 15,1-7-91-15,2-4-22 0,3-1-11 16,1 0-1-1,0 6 0-15,1 2-70 0,-1 8-104 16,-3 3-80-16,-6 8-492 0</inkml:trace>
  <inkml:trace contextRef="#ctx0" brushRef="#br0" timeOffset="39348.0022">17242 2835 441 0,'0'0'1274'16,"0"0"-917"-16,0 0-170 15,0 0-76-15,0 0-38 16,0 0-41-16,0 0-14 0,-8 9 6 16,4-3 4-16,-3 0-3 15,1 1-8-15,1-4 24 16,0-1 44-16,1-2-18 16,2 0-23-16,1-5-8 15,1-2-9-15,0-2-18 16,0 1-9-16,0-1 0 15,7-1-2-15,4-1-69 16,11-12-59-16,-1 4-153 16,-2-4-332-16</inkml:trace>
  <inkml:trace contextRef="#ctx0" brushRef="#br0" timeOffset="39612.4853">17667 2423 901 0,'0'0'926'16,"0"0"-642"-16,0 0-118 15,0 0-49-15,0 0 16 16,0 0 34-16,0 0-45 16,27 14-46-16,-24-12-17 15,-1 1-34-15,-2-2-11 16,1 1-8-16,-1 0-6 15,0-2 1-15,0 0 0 16,0 0-1-16,0 0-56 0,-8-9-150 16,-1-3-253-16,-2-5-264 15</inkml:trace>
  <inkml:trace contextRef="#ctx0" brushRef="#br0" timeOffset="39842.1513">17887 2198 1452 0,'0'0'495'15,"0"0"-300"-15,0 0 20 16,0 0 33-16,0 0-111 0,0 0-58 16,0 0-30-1,61-5-15-15,-53 5-20 0,1 0-8 16,1 0-5-16,2-2-1 15,1-1-39-15,10-8-121 16,-5 0-222-16,0 0-506 0</inkml:trace>
  <inkml:trace contextRef="#ctx0" brushRef="#br0" timeOffset="40023.2762">18166 2044 1532 0,'0'0'683'0,"0"0"-387"15,0 0-154-15,0 0-51 0,0 0-42 16,0 0-3 0,0 0 8-16,47-71-14 0,-42 64-23 15,-3 4-16-15,-1 3-1 16,-1 8-24-16,0 9-307 16,0 5-185-16</inkml:trace>
  <inkml:trace contextRef="#ctx0" brushRef="#br0" timeOffset="40523.4387">17686 3427 1265 0,'0'0'500'0,"0"0"-275"15,0 0-52-15,0 0 34 0,0 0-11 16,0 0-59-16,0 0-50 16,33 46-21-16,-29-38-14 15,-2-4-28-15,-1-1-14 16,-1-2-1-16,0-1-1 15,0 0 20-15,-1-6 19 16,-7-6-31-16,-1 0-10 16,3 0-6-16,3 1-1 15,1 5-32-15,2-2-64 16,0-5-54-16,7 3-160 16,-1 0-340-16</inkml:trace>
  <inkml:trace contextRef="#ctx0" brushRef="#br0" timeOffset="40742.1129">17964 3207 1113 0,'0'0'1008'0,"0"0"-814"16,0 0-110-16,0 0 97 15,0 0-39-15,0 0-45 16,0 0-9-16,45 5-43 15,-40-1-21-15,0-1-14 16,-1 4-8-16,-2-4-2 16,1-2-35-16,-3-1-167 15,0-4-301-15,0-8-515 0</inkml:trace>
  <inkml:trace contextRef="#ctx0" brushRef="#br0" timeOffset="40948.4326">18092 3064 1778 0,'0'0'371'0,"0"0"-164"16,0 0-44-16,0 0 26 15,0 0-80-15,0 0-9 16,0 0-39-16,52-17-19 16,-46 17-19-16,3 0-12 15,-2 0-11-15,-2 5 0 16,4-1-59-16,-1-1-142 0,-4-2-352 15,0-1-522-15</inkml:trace>
  <inkml:trace contextRef="#ctx0" brushRef="#br0" timeOffset="41147.7512">18263 2989 1935 0,'0'0'337'0,"0"0"-134"0,0 0-43 15,0 0-15-15,0 0-70 16,0 0 5-16,0 0-27 16,59-34-29-16,-51 32-9 15,1 2-14-15,-3 0-1 0,0 0-8 16,-1 0-143-16,-2 0-222 16,0-3-515-16</inkml:trace>
  <inkml:trace contextRef="#ctx0" brushRef="#br0" timeOffset="41330.4035">18503 2771 1033 0,'0'0'911'16,"0"0"-759"-16,0 0-63 15,0 0-36-15,0 0 4 16,0 0-45-16,0 0-10 15,49-50-2-15,-46 47-215 0,-1-3-534 0</inkml:trace>
  <inkml:trace contextRef="#ctx0" brushRef="#br0" timeOffset="41508.4934">18839 2467 1390 0,'0'0'1243'0,"0"0"-1061"16,0 0-102-16,0 0-71 15,0 0-9-15,0 0-140 16,0 0-330-16,-36 41-648 0</inkml:trace>
  <inkml:trace contextRef="#ctx0" brushRef="#br0" timeOffset="44646.2535">15284 4860 454 0,'0'0'230'0,"0"0"141"16,0 0-216-16,0 0-73 16,0 0 30-16,0 0 10 15,0 0-17-15,5-2-11 16,-2-1-10-16,0-2 31 16,0 0-1-16,3 1-11 15,0-3-11-15,0 0-11 16,3-3-10-16,3-1-3 15,1-3 4-15,5-1 1 16,0-4-3-16,4-1-18 16,4-2-16-16,-1-1 1 15,3-2 0-15,-1 3-2 0,-1 1-1 16,-1 0-10 0,1 1-3-16,0 3 1 0,1-4 8 15,-2 3-1-15,2-1-4 16,-3-3 6-16,3 2 2 15,-3-1-6-15,0 0-6 16,-1 1-1-16,-2-1-7 16,2 1 8-16,-2 1-9 15,4-1 3-15,-4 3-1 16,1-2-4-16,0 2 1 16,0 0-11-16,1 0 11 15,0 0-11-15,-1 0 11 16,1-2-5-16,2 0-5 0,0-1 12 15,0 0-4 1,1 0 1-16,-1-1-1 0,-2-2 0 16,1 0 3-16,-2 2 0 15,0-1-1-15,-1-1 1 16,-2 3-3-16,2 0-3 16,-4 1-5-16,2 2 5 15,-2 0-6-15,0 3 0 16,2-3 0-16,0 0 0 15,2 1 1-15,-2-2-1 16,4 1 1-16,-1 0 0 16,-2 2-1-16,2 0 2 15,0-1-1-15,-1 0-1 0,-2 1 1 16,4-2-1 0,-1 2 2-16,0-2 7 0,-1 0-9 15,0 1 1-15,0 0 5 16,-6 4-6-16,4-1 1 15,-4 2 0-15,1 0-1 16,1-1 1-16,2-1 5 16,2-1 2-16,0 0-7 15,2 0-1-15,-1-2 0 16,0 2 0-16,-2-1 1 16,-1 1-1-16,-1-1 1 15,0 2 0-15,0 0 0 16,0-1 0-16,-1 0 1 15,3-3 4-15,1-1-5 0,1 0 4 16,2-1-5 0,-3 2 0-16,0 0 0 0,-1 0 1 15,0 2 0-15,0-1 1 16,-1 1-1-16,-1-1 1 16,1 0-2-16,1 0 7 15,2-4-7-15,0 1 6 16,2-1-5-16,1 1 0 15,-4 1 5-15,3 1-6 16,-3 0 1-16,-1 1-1 16,0 0 2-16,0 1-1 15,-2-1 5-15,0-2-6 16,2-1 0-16,2-3 1 0,4-6-1 16,4-3 2-16,3-2-2 15,3-1 1-15,2 1 4 16,1 1-5-16,2-1 0 15,-1 3 1-15,-1 1-1 16,-2 1 0-16,-3 0 6 16,2 2-5-16,-3-1 0 15,2 0 0-15,-3 2 5 16,-2 0-6-16,-2-1 6 16,-2 1 0-16,-1 1-5 15,0 1-1-15,1 0 1 16,-3 3 9-16,0-2-4 15,1 0-5-15,-2 2 0 16,-1-2 0-16,-2 3 12 16,2-1-4-16,3 0-7 0,0-1 11 15,-2 0-7 1,4 2-4-16,-3 0-1 0,-1 2 7 16,0-2-7-16,0 2 5 15,3-2 0-15,2-1 4 16,2 0-1-16,-1-1-3 15,-1 0-4-15,0-1-1 16,0 2 1-16,-1-1 5 16,0 0-6-16,-2-1 5 15,-1 2 3-15,-3 1-8 16,-2 1 1-16,-2 1 8 16,-2 1-4-16,1 0-5 15,-2 2 0-15,-1 0 0 0,1-1 5 16,1-1 3-1,-1-1-8-15,4-3 8 0,-1 3-8 16,-4 1 5-16,-1 3-5 16,-3 4-1-16,-1 0 1 15,-2 1 0-15,-1 3-1 16,1-1 1-16,-2 0 0 16,3-1 0-16,0 0 5 15,-1-1-5-15,-1 1 0 16,1 2 5-16,-2 2-6 15,-2-1 1-15,-1 4 0 16,2 0 0-16,-2-3 0 0,0 3-1 16,0 0 1-16,0 0-1 15,0 0-1-15,0 0 0 16,-6 24-17-16,-8 6-45 16,-16 7-614-16</inkml:trace>
  <inkml:trace contextRef="#ctx0" brushRef="#br0" timeOffset="73910.4818">9312 6428 1330 0,'0'0'742'0,"0"0"-661"0,0 0-49 16,0 0-19-16,0 0-2 16,0 0 0-16,0 6 9 15,20 14 95-15,5 5-36 16,2 4 11-16,2 0 26 15,3-2-26-15,1-4-42 16,4-9-2-16,3-8 25 16,9-6 19-16,7-19 61 15,17-33 8-15,25-39-30 16,28-44-36-16,9-18-24 16,-5-1-15-16,-17 15-15 15,-25 30-17-15,-22 27-8 16,-18 18-4-16,-17 20-10 0,-10 9-7 15,2-1 6-15,0-3-5 16,-5 3 6-16,-3 7-1 16,-7 11 1-16,-5 7 0 15,-3 6-9-15,0 5-5 16,0 7-67-16,-8 25-162 16,-31 51-117-16,1-4-243 15,-10 3-579-15</inkml:trace>
  <inkml:trace contextRef="#ctx0" brushRef="#br0" timeOffset="76230.7454">11721 6740 529 0,'0'0'1127'0,"0"0"-781"16,0 0-53-16,0 0-40 15,0 0-66-15,0 0-75 16,0 0-54-16,-6 17-43 16,15 0-6-16,6 3 75 0,4 4 9 15,5 2-9 1,-1 0 9-16,4 1-14 0,-1 0-25 15,3-2-17-15,-3-2-16 16,0-3-3-16,-3-4-6 16,-3-6 0-16,-2-3-1 15,-1-4 2-15,3-3 11 16,4-8 32-16,7-17 11 16,19-31 7-16,26-34-20 15,28-38-29-15,17-14-13 16,2 5-12-16,-10 14 0 15,-22 24 0-15,-8 8 0 16,-19 21 0-16,-16 17 0 0,-17 15-1 16,-8 12-8-1,1-2 8-15,-1 0 0 0,0 1 0 16,-8 7-5-16,-2 6 6 16,-5 2 0-16,-4 5 0 15,-1 5 0-15,-3-1 0 16,0 3-2-16,0 0-7 15,0 0-6-15,0 0-43 16,-1 5-20-16,-35 38-155 16,0-1-280-16,-15 4-267 0</inkml:trace>
  <inkml:trace contextRef="#ctx0" brushRef="#br0" timeOffset="78918.856">8744 9215 529 0,'0'0'46'0,"0"0"159"15,0 0-38-15,0 0-3 16,0 0-27-16,0 0 21 0,0 0-2 16,-10 0-44-1,10 0-17-15,0 0-11 0,0 0 3 16,0 0 0 0,0 0-32-16,0 0-24 0,0 3-18 15,0 4-10-15,14 11 7 16,4 3 29-16,3 5-4 15,3 3 17-15,-1-1-15 16,0-3 25-16,3-3 5 16,-1-5-14-16,5-9 10 15,3-8 14-15,9-8 41 16,19-36 41-16,27-40 10 16,31-37 10-16,21-22-58 15,-4 2-42-15,-7 19-23 16,-26 29-34-16,-23 22-1 0,-16 19-4 15,-19 18-7-15,-8 7 4 16,1-1-1-16,-1 2-12 16,-3 3 0-16,-12 7 1 15,-12 8 4-15,-6 6-6 16,-4 2-8-16,0 0-2 16,0 17-59-16,-33 43-192 15,0 1-77-15,-13 6-415 0</inkml:trace>
  <inkml:trace contextRef="#ctx0" brushRef="#br0" timeOffset="81649.636">15716 9353 352 0,'0'0'968'0,"0"0"-692"0,0 0-47 15,0 0 30-15,0 0-5 16,0 0-62 0,0 0-55-16,-23-34-58 0,23 34-45 15,0 0-19-15,0 7-8 16,14 6 4-16,6 9 38 16,4 2 23-16,5 2-14 15,1 3-8-15,-1-4 24 16,4-1-9-16,3-7 13 15,1-5-12-15,5-7 5 16,7-5 16-16,18-17-6 16,26-37 8-16,28-30-5 15,10-11-26-15,-2-4-17 0,-13 15-19 16,-31 23-8 0,-20 15-4-16,-14 10-1 0,-11 3-9 15,5-3 0-15,0 0 0 16,-2-1 0-16,-13 9 1 15,-8 7 0-15,-7 8-1 16,-9 6 0-16,-3 4 0 16,-3 3 0-16,0 0-15 15,0 0-52-15,0 3-62 16,-3 12-146-16,-34 31-210 16,1-4-105-16,-12 0-534 0</inkml:trace>
  <inkml:trace contextRef="#ctx0" brushRef="#br0" timeOffset="84498.8857">19810 8428 1069 0,'0'0'1194'0,"0"0"-1005"16,0 0-46-16,0 0 46 15,0 0 18-15,0 0-64 16,0 0-51-16,102-42-37 16,-58 24 2-16,4-3 6 15,1-1-20-15,0 0-25 16,-5 2-9-16,-8 3-8 0,-9 3 1 15,-7 5-1-15,-10 1 0 16,-3 5-1-16,-3 0-15 16,-4 2-131-16,0-4-125 15,-6-3-315-15,-4 1-312 0</inkml:trace>
  <inkml:trace contextRef="#ctx0" brushRef="#br0" timeOffset="84805.0411">20031 8120 1809 0,'0'0'304'16,"0"0"-183"-16,0 0-56 16,0 0 104-16,0 0-2 15,0 0-85-15,86 0-33 16,-51 0-3-16,-4 0-5 15,-1 4-19-15,-5 5-7 16,-3 2-8-16,-6 5-5 16,-3 2 4-16,-6 5 3 15,-4 2 3-15,-3 2-2 16,0 5-1-16,-1-2-8 16,-13 4-1-16,-1-5-7 15,0 0-111-15,-7 0-162 0,4-9-204 16,2-9-414-16</inkml:trace>
  <inkml:trace contextRef="#ctx0" brushRef="#br0" timeOffset="106886.1731">14586 11551 489 0,'0'0'993'15,"0"0"-705"-15,0 0 0 16,0 0 28-16,-55-25 10 15,49 20-80-15,3 1-17 16,2 1-45-16,1-1-59 16,0 0-32-16,6-2-20 15,13-2-5-15,9-4 1 16,10-4-11-16,7-3-19 16,10-4-3-16,4-1-3 15,4-1-7-15,0-1-14 0,-4 3-3 16,-6 0-8-16,-4 4 0 15,-12 2 5-15,-9 5-6 16,-13 5-22-16,-5 4-53 16,-8-1-26-16,-2 4-41 15,0 0-73-15,-25 0-277 16,-1 0-45-16,-4 7-341 0</inkml:trace>
  <inkml:trace contextRef="#ctx0" brushRef="#br0" timeOffset="107204.8288">14600 11716 945 0,'0'0'1129'0,"0"0"-874"15,0 0-77-15,0 0-68 16,0 0 147-16,0 0-18 15,116-61-19-15,-55 24-61 16,8-6-50-16,1-3-32 16,2-3-14-16,-5 3-12 15,0 2-20-15,-9 5-11 16,-6 6-14-16,-9 4-6 16,-8 9 0-16,-10 4 0 0,-8 6 0 15,-9 5-23 1,-2 3-67-16,-6 2-108 0,-1 4-256 15,-12 8-121-15,-10 2-529 16</inkml:trace>
  <inkml:trace contextRef="#ctx0" brushRef="#br0" timeOffset="110018.037">19898 10764 393 0,'0'0'1542'0,"0"0"-1233"0,0 0-222 16,0 0-4-16,-5 85 182 15,2-46-122-15,1 1-58 16,2-1-21-16,0-7-28 16,0-3-15-16,0-10-9 15,0-5 1-15,0-7-7 16,0-7 0-16,-1 0 33 15,-10-17 132-15,-12-28-75 16,-11-31-78-16,-6-27-17 0,1-9 1 16,12 20 5-1,11 27 5-15,14 29-3 0,2 17 8 16,0 3-1 0,0 7-4-16,18 7-12 0,10 2-6 15,13 27 6-15,8 12 0 16,3 12 8-16,2 5 2 15,-7 1-1-15,-6-2-8 16,-8-4 0-16,-5-8-1 16,-7-5-1-16,-9-6-81 15,-5-9-132-15,-7-9-60 16,-7-14-187-16,-14-5-142 16,-9-14-526-16</inkml:trace>
  <inkml:trace contextRef="#ctx0" brushRef="#br0" timeOffset="110214.7441">19587 10892 1228 0,'0'0'680'16,"0"0"-556"-16,0 0-15 16,0 0 2-16,0 0 21 15,89-24-45-15,-25-12-33 16,24-18-30-16,-3 3-14 15,-6 3-10-15,15-8-101 16,-31 18-254-16,-4 4-570 0</inkml:trace>
  <inkml:trace contextRef="#ctx0" brushRef="#br0" timeOffset="110567.7689">20250 10486 1557 0,'0'0'246'0,"0"0"-171"15,0 0 26-15,0 0 75 16,0 93-40-16,7-63-52 16,-1-2-5-16,-3-3-15 15,-1-3-27-15,-2-5 0 16,0-5-7-16,0-4-9 16,0-5 1-16,0-3 8 15,-2-4 62-15,-5-17-39 0,-2-9-35 16,2-8-9-16,5-4 0 15,2 1 11-15,2 4 15 16,14 7-1-16,1 13-2 16,6 5-22-16,4 10 1 15,4 2-2-15,5 6-8 16,2 12 8-16,0 5-9 16,-2 2 6-16,-5-2-6 15,-2 0-1-15,-3-2-17 16,3-4-136-16,-5-8-198 15,-9-6-419-15</inkml:trace>
  <inkml:trace contextRef="#ctx0" brushRef="#br0" timeOffset="111197.2288">20715 10240 1822 0,'0'0'335'0,"0"0"-99"15,0 0-135-15,0 0 41 16,0 0-51-16,-31 74-10 16,25-38 17-16,-1 3-30 15,4 0-11-15,1-3-17 16,2-7-24-16,0-3-11 16,0-9-4-16,5-5-1 15,3-9 0-15,0-3-14 16,1-9-4-16,1-14-19 15,1-6-33-15,-4-2-3 16,-1 0 29-16,0 3 20 0,-3 0 12 16,-1 8 11-16,-2 4 1 15,0 6 0-15,0 5 0 16,0 5 1-16,0 0 8 16,3 5-8-16,1 9 8 15,4 6 5-15,3 1 1 16,0-1 1-16,0-1-1 15,0-2-7-15,0-4-6 16,-1-4-1-16,-1-4 0 16,-1-5 0-16,-2 0-1 15,0-12 0-15,-3-12-8 16,-2-7-25-16,-1-8-18 16,0-5-19-16,-3-7-9 15,-12-6 20-15,-3-2 29 0,0-2 18 16,1 8 12-16,1 7 10 15,3 15 35-15,6 14 54 16,2 9 1-16,5 8-46 16,0 5-37-16,0 17-17 15,9 10 19-15,9 9 8 16,3 4 6-16,4 1-19 16,2-6-8-16,-2-1-6 15,-1-7 0-15,-3-2 0 16,-1-6-99-16,-4-10-186 15,-6-5-353-15,-3-9-496 0</inkml:trace>
  <inkml:trace contextRef="#ctx0" brushRef="#br0" timeOffset="111684.235">20927 10161 1367 0,'0'0'257'0,"0"0"-181"16,0 0-11-16,0 0 14 15,0 0-13-15,0 0-40 16,0 0-17-16,75 29-3 16,-65-29-4-16,-4-2 11 15,-3-10-3-15,-3-4-1 16,0-5-9-16,0 0 1 16,0-2 0-16,0 5 5 0,0 6 15 15,0 7 100 1,0 5 14-16,0 2-61 0,1 18 24 15,9 10 46-15,6 9-10 16,1 6-55-16,3 8-16 16,1 0 4-16,-3 2-36 15,1-1-14-15,-5-1-5 16,-2-6-11-16,-5-2 0 16,-4-5 7-16,-3-8-7 15,0-6 0-15,0-9 0 16,-10-9 5-16,-3-6 0 15,-3-2-5-15,-3-13-1 16,1-12-5-16,-2-6-10 0,7 1 4 16,3 1 10-1,4 8 0-15,3 6 0 0,3 6 0 16,0 4-1-16,0 0-5 16,6 4-4-16,7-3-49 15,0 0-68-15,15-11-115 16,-6 2-250-16,1-4-447 0</inkml:trace>
  <inkml:trace contextRef="#ctx0" brushRef="#br0" timeOffset="112090.9031">21222 9956 487 0,'0'0'903'16,"0"0"-673"-16,0 0 74 15,0 0-36-15,0 0-55 16,0 0-94-16,0 0-34 16,-19-17-28-16,19 23-38 15,5 11 54-15,11 7 2 0,2 7 16 16,3 5-40-16,2 0-23 16,-3 0-13-16,-2-1-13 15,-3-2-2-15,-3-4 0 16,-5 2-7-16,-4-4-67 15,-1-3-100-15,-2-3-192 16,-9-6-245-16,-2-8-401 0</inkml:trace>
  <inkml:trace contextRef="#ctx0" brushRef="#br0" timeOffset="112668.9641">21231 10202 1573 0,'0'0'384'16,"0"0"-144"-16,0 0-72 15,0 0 40-15,0 0-103 16,0 0-41-16,0 0-12 16,83-75-9-16,-61 71 29 15,2 3-11-15,-2 1-10 16,2 0-2-16,-1 10 16 0,0 7 28 15,-2 2-29-15,-3 3-31 16,-5 0-9-16,-3-2-14 16,0-1-8-16,-6-2-1 15,-2-4 0-15,-1-3-1 16,-1-4-6-16,0-2-79 16,0-4-95-16,-18-14-72 15,2-10-296-15,-5-4-251 0</inkml:trace>
  <inkml:trace contextRef="#ctx0" brushRef="#br0" timeOffset="112812.8085">21364 9922 462 0,'0'0'1070'16,"0"0"-957"-16,0 0-81 0,0 0-17 15,0 0-5-15,97 84-10 16,-54-64-28-16,-5-3-342 0</inkml:trace>
  <inkml:trace contextRef="#ctx0" brushRef="#br0" timeOffset="113058.3538">21657 9987 1579 0,'0'0'349'0,"0"0"-78"16,0 0-35-16,0 0 5 15,0 0-121-15,0 0-64 16,0 0 74-16,-36 97-23 0,36-59-27 16,0-1-35-16,0-3-23 15,13-5-14-15,6-8-8 16,8-7-1-16,8-11 0 16,5-3-60-16,9-17-78 15,1-16-42-15,6-28-186 16,-13 5-240-16,-14 3-66 0</inkml:trace>
  <inkml:trace contextRef="#ctx0" brushRef="#br0" timeOffset="113584.2613">21998 9895 506 0,'0'0'647'16,"0"0"-256"-16,0 0 100 15,0 0-165-15,0 0-45 16,0 0-152-16,0 0-19 0,-49 50 40 16,32-5-10-16,1 2-9 15,4-5-42-15,4-3-36 16,6-10-28-16,2-7-19 15,0-6-5-15,7-11 0 16,8-5 0-16,5-8-1 16,2-17 0-16,0-7-45 15,-1-7-35-15,-2 1 3 16,-3 4-16-16,-3 3 45 16,-6 10 31-16,-2 9 16 15,-4 7 0-15,-1 5 1 16,2 2 0-16,0 13 10 15,6 6 25-15,0 2 4 0,1 2-15 16,4-2 1-16,0-3-7 16,4-5-7-16,-1-5-11 15,4-6 2-15,-4-4-1 16,2-2 5-16,-3-15-4 16,0-10 5-16,-6-9-5 15,-5-7-2-15,-4-18-1 16,0-21-6-16,-7-25 5 15,-10-6 1-15,-1 20 1 16,5 28 1-16,6 33 1 16,2 16 29-16,2 6 47 15,2 5-21-15,1 5-33 16,0 20-24-16,13 22 0 16,11 13 1-16,6 8 0 15,1 4 10-15,1 2-10 0,-6-7 0 16,-2 1-1-16,-9-6-22 15,-6 12-168-15,-8-16-264 16,-1-10-551-16</inkml:trace>
  <inkml:trace contextRef="#ctx0" brushRef="#br0" timeOffset="115220.2653">12637 12922 933 0,'0'0'572'0,"0"0"-354"15,0 0-1-15,0 0 34 16,0 0-26-16,0 0-35 16,0 0-84-16,-25-28-70 15,32 31-23-15,14 11 9 16,9 5 49-16,9 4 9 16,8-1-15-16,3 0 15 15,4-10-11-15,6-5 5 16,18-7 5-16,19-32-1 15,22-35 7-15,8-26-5 0,-2-16-22 16,-13-2-16 0,-18 11-13-16,-6 10-11 0,-21 18 0 15,-16 19-5 1,-17 15-2-16,-4 5-5 0,0 0-6 16,3-2-1-16,1-1-5 15,-8 9 5-15,-6 8-5 16,-5 7 6-16,-7 7-14 15,-7 5-88-15,-1 0-99 16,-4 22-174-16,-10 5-184 16,-10 2-201-16</inkml:trace>
  <inkml:trace contextRef="#ctx0" brushRef="#br0" timeOffset="116504.9006">7383 13551 1056 0,'0'0'697'0,"0"0"-435"16,0 0-35-16,0 0-96 0,0 0-80 16,0 0-33-16,0 0 32 15,38 92 111-15,-8-51-51 16,1-4-5-16,3-4-32 15,2-11-4-15,4-12 2 16,4-10 27-16,8-10 29 16,15-36 11-16,25-38-32 15,23-37-22-15,11-21-30 16,-2-4-19-16,-10 17-17 16,-21 23-18-16,-22 24 0 15,-20 24-1-15,-18 17 1 16,-5 11 1-16,-6 4-1 15,-3 4 1-15,-5 3 0 0,-8 10-1 16,-5 8 0-16,-1 1-34 16,0 4-95-16,0 27-124 15,-31 48-98-15,0-2-221 16,-12 8-548-16</inkml:trace>
  <inkml:trace contextRef="#ctx0" brushRef="#br0" timeOffset="117721.3378">6431 15091 1463 0,'0'0'243'16,"0"0"-26"-16,0 0 19 16,0 0-84-16,0 0-75 15,0 0-44-15,0 0-5 16,29 33 124-16,6-4-32 16,5 1-30-16,0 3-1 15,1-2-8-15,-1-4-22 16,-5-6-1-16,1-8 3 15,-3-5 13-15,3-8-13 16,4-4 29-16,11-25 15 16,22-24-15-16,25-34-18 0,20-31-18 15,8-11-18-15,-13 7-9 16,-18 20 0-16,-26 34-9 16,-18 18-5-16,-17 18-5 15,-12 10-2-15,-4 5-6 16,-1 2 0-16,-8 5-1 15,-5 10-54-15,-4 0-116 16,-15 32-180-16,-9 4-335 16,-11 8-358-16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1T08:00:33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3471 11886 506 0,'0'0'602'0,"0"0"-502"0,0 0-41 15,0 0 137-15,39 0-22 16,-23 1-38-16,4 1 25 15,2 0 3-15,4-2-34 16,5 0 6-16,2 0-16 16,4-8 10-16,2-6-17 15,5-6-45-15,1-4-23 16,1-4 0-16,-2-5-8 16,-1-4-11-16,-4-4-13 15,-6-2 2-15,-7-4 6 16,-3-2-1-16,-11-1-1 15,-5 0 17-15,-7-1 3 16,0-1-11-16,-6 4 7 16,-10 0-13-16,-8 1 7 0,-3 3-7 15,-3 5-11-15,-1 4 11 16,-2 5-13-16,-1 4 11 16,-2 0-11-16,-1 6 0 15,-2 1 4-15,3 4-1 16,0 3-11-16,2 2 8 15,4 4 0-15,3 4 0 16,1 2-2-16,6 0 4 16,-2 0-10-16,4 1 6 15,0 4-6-15,0 3-1 16,-3 4 1-16,0 0 1 16,-1 5 8-16,-2 3-10 15,-1 2 6-15,-2 1-5 0,2 4-1 16,-2-3 1-16,1 2 1 15,4-1-1-15,-3 0 1 16,7 1-1-16,1-4 7 16,1 1-8-16,7-1-1 15,1 4 1-15,4 4-1 16,2 4-6-16,2 7 5 16,0 2 1-16,4 2 0 15,9 2-1-15,3 1 2 16,2-1 0-16,3 0-1 15,6-2 0-15,0-7 1 0,2-1 1 16,3-5 14 0,1-2 3-16,-2-1 3 0,3-2-7 15,-2-4-7-15,-4-2-1 16,-3-4 0-16,-5-2 3 16,-5-4-8-16,-5-3 0 15,-2-1 0-15,-1-5-1 16,-6 1 0-16,2-3-51 15,-3 0-81-15,0-2-112 16,0-9-123-16,-9-2-602 0</inkml:trace>
  <inkml:trace contextRef="#ctx0" brushRef="#br0" timeOffset="2076.1971">6787 4814 1497 0,'0'0'179'0,"0"0"-136"15,0 0-16-15,0 0 11 16,0 0-18-16,0 0 5 16,63-5 13-16,-32-2-3 15,8-2-3-15,1 1-20 16,-3 1 3-16,1 0-9 16,-5-1-6-16,2 0 0 15,-8 2-48-15,-12 3-441 0</inkml:trace>
  <inkml:trace contextRef="#ctx0" brushRef="#br0" timeOffset="2262.1034">6902 4983 153 0,'0'0'1017'0,"0"0"-852"15,0 0 75-15,0 0-41 16,0 0-17-16,101-17-75 15,-56-7-57-15,4-4-37 16,5-5-13-16,10-17-12 16,-12 8-298-16,-11 2-602 0</inkml:trace>
  <inkml:trace contextRef="#ctx0" brushRef="#br0" timeOffset="2539.2595">7166 4448 1358 0,'0'0'172'0,"0"0"-107"16,0 0-37-16,0 0 1 16,0 0 9-16,0 0 35 15,101 38-19-15,-74-23-12 16,-6 4-2-16,-3-1 13 0,-9 3 4 15,-6 2-5 1,-3 4-5-16,-11 4 12 0,-18 7-3 16,-17 5-20-16,-10 5-24 15,-23 14-12-15,12-12-152 16,13-15-409-16</inkml:trace>
  <inkml:trace contextRef="#ctx0" brushRef="#br0" timeOffset="5310.372">4184 3859 1884 0,'0'0'254'0,"0"0"-189"16,0 0-40 0,0 0-9-16,0 0 8 0,12 94 33 15,3-55 6-15,6-3-14 16,3-5 3-16,2-6 14 16,2-7-13-16,-1-6-6 15,5-6-7-15,-4-6 5 16,-1 0-5-16,-3-7-7 15,-5-11-10-15,-8-6-11 16,-2-5-2-16,-7 0-8 16,-2-3-2-16,0 4-15 15,0 8-2-15,0 7 8 16,-2 7 8-16,2 6-5 0,0 0 4 16,0 11-4-16,0 14-15 15,15 13 13-15,1 5 8 16,4 5 6-16,3-1 30 15,-3 0 18-15,-1-7 0 16,-5 0-14-16,-1-5 2 16,-8-2-18-16,-5 1-10 15,-11 2 6-15,-21 4-2 16,-30 9-18-16,-45 10-19 16,10-11-298-16,-3-10-952 0</inkml:trace>
  <inkml:trace contextRef="#ctx0" brushRef="#br0" timeOffset="6400.2964">1168 3905 986 0,'0'0'779'0,"0"0"-561"0,0 0-66 15,0 0-42-15,0 0-42 16,0 0-39-16,0 0-12 15,90-9 8-15,-59 39-7 16,-4 8 11-16,-2 4-4 16,-8 0-2-16,-6 1 12 15,-5-4-9-15,-6-2-10 16,0-5-6-16,0-7-4 16,-4-8-5-16,1-8-1 15,0-6 1-15,2-3 17 16,1 0 22-16,0-15 24 15,0-10-50-15,0-6-14 16,0-5-1-16,5-5-8 16,2-2 8-16,0-2-9 0,-1-1 1 15,-3 1 1 1,-1 5 8-16,-2 4 0 0,0 10 0 16,0 7 2-16,0 8 30 15,-5 8 21-15,-1 3-28 16,-1 7-18-16,2 20 5 15,-1 11-11-15,2 13 17 16,4 6 20-16,0-3 21 16,7-3-2-16,8-7 16 15,12-8-1-15,4-7 8 16,4-7-32-16,9-8 1 16,4-8 17-16,1-4-5 15,2-2-17-15,-2-8-22 0,-3-9-1 16,-7-7-7-1,-3 1-13-15,-6-2 0 0,-8 2 1 16,-5 2-2-16,-9 4-19 16,-8 3-71-16,-17 4-463 15,-10 5-1207-15</inkml:trace>
  <inkml:trace contextRef="#ctx0" brushRef="#br0" timeOffset="17997.0144">17003 6662 776 0,'0'0'584'0,"0"0"-308"0,0 0-52 15,0 0-27-15,0 0-11 16,3-5-47-16,0 5-56 15,1 0-40-15,4 0-16 16,3 0 22-16,4 0 6 16,2 0-20-16,1 8-3 15,3 1-3-15,-1 1-4 16,3 2-7-16,1 3-5 0,3 1-4 16,-1-1-1-16,1 0-7 15,0-1 11-15,-4-1-11 16,1-3 0-16,-5-1 0 15,-4-2-1-15,-3-3 0 16,-5 0 0-16,-1-2 0 16,-3-1 0-16,-3-1 1 15,0 1 1-15,0-1-2 16,0 0 0-16,0 2 1 16,0-2 0-16,0 1 1 15,-4 2 5-15,-4 1-6 16,-5 2-1-16,-5 2 1 15,-7 5-1-15,1 0 0 0,-3 1 1 16,2 2-1 0,-1 1 0-16,1 0 0 0,1 0 0 15,4-3 0-15,5 1 1 16,2-2-1-16,3-4-1 16,2-2 1-16,4 0 1 15,-1-1-1-15,0-2 0 16,5-1 0-16,0-3 0 15,0 2 0-15,0-2 0 16,0 0 0-16,0 0 1 16,0 0 17-16,0 0 47 15,0-2 6-15,0-11 35 16,0-5-70-16,0-5-26 16,0-6-8-16,0-5-1 15,0-2 0-15,0-1 1 16,0-1-1-16,0-1 8 15,0 5-9-15,0 6-1 0,0 3 0 16,-2 6 1-16,0 9 0 16,1 2 1-16,-1 6 8 15,-1 2-9-15,0 0 0 16,2 0-19-16,-2 3-16 16,0 8 19-16,0 2 16 15,-1 4 0-15,2-3 1 16,1 0-1-16,1-1 7 0,0-4-7 15,0 1 0 1,0-2-1-16,0 1 0 0,5-1-5 16,0 2 5-16,7-1 0 15,4 4-1-15,1-2 1 16,5 1 0-16,2 0 0 16,4-2-5-16,-2-4 5 15,-1 0 1-15,-1-1 0 16,-5-5-1-16,-2 0 1 15,-3 0-1-15,-3 0 1 16,-3 0-1-16,-3 0 2 16,-2 0 0-16,-3 0-1 15,0 0 6-15,0 0 2 0,0 0-7 16,0 0-1 0,-3 0-4-16,-7 0-8 0,-4 2 6 15,-5 5 4-15,-1 3 1 16,-2 2-5-16,0 0 5 15,1 3 1-15,2-3 0 16,-2 2-1-16,3-2 0 16,6-4 0-16,3-3 1 15,2-1 0-15,5-3 0 16,2-1 0-16,0 0 0 16,0 0 9-16,0 0 9 15,7-8-18-15,4-6-2 16,3-3-28-16,2 1-46 15,5-4-54-15,7-5-117 16,-7 5-223-16,-3 1-438 0</inkml:trace>
  <inkml:trace contextRef="#ctx0" brushRef="#br0" timeOffset="18598.3909">15645 6549 1475 0,'0'0'697'0,"0"0"-407"15,0 0-41-15,0 0-46 16,0 0-16-16,0 0-105 16,0 0-40-16,90-79-12 15,-45 51-18-15,2-1 0 16,1 2-12-16,-2 1 1 16,-2 2 1-16,-7 1-2 15,-6 1-9-15,-7-3-131 0,-3-9-89 16,-8 2-242-16,-7 3-246 15</inkml:trace>
  <inkml:trace contextRef="#ctx0" brushRef="#br0" timeOffset="18845.54">15932 6000 1620 0,'0'0'325'15,"0"0"-180"-15,0 0 24 16,0 0 11-16,0 0-14 16,107 95-62-16,-74-70-42 15,-5 3-30-15,-4 0-9 16,-7 0-14-16,-10 0-3 0,-4-1-6 16,-3 2 1-16,-12-1 0 15,-8-1-1-15,-12-4-70 16,8-10-294-16,4-10-872 0</inkml:trace>
  <inkml:trace contextRef="#ctx0" brushRef="#br0" timeOffset="21713.2291">16218 6204 1395 0,'0'0'484'16,"0"0"-329"-16,0 0-38 15,25-76 32-15,-12 37-51 16,-1-5-41-16,-2-4-27 16,-6-3-3-16,-4-4-6 15,0 0 11-15,-8-2 4 16,-10 8-8-16,-2 7 36 15,1 11 8-15,2 11 4 0,4 10-32 16,4 6-25 0,4 4-19-16,5 0-1 0,0 13-19 15,0 10 12-15,7 5 8 16,9 2-1-16,2 5-7 16,6-1 8-16,0 1-1 15,1-3 0-15,2-1 0 16,1-3 1-16,0-6 0 15,-1-3-1-15,-3-6 1 16,-1-6 0-16,-2-7 0 16,-4 0-2-16,1-17-16 15,-4-8-31-15,2-11-3 16,-5-5 4-16,-3-4 8 16,-5-1 8-16,-3 2 15 15,0 4 17-15,0 10 0 0,0 8 6 16,-3 12 49-16,-2 3 6 15,2 7-18-15,-3 0-18 16,4 16-24-16,-1 9-1 16,1 6 1-16,2 3-1 15,0 0 0-15,2-2-1 16,10-5 0-16,6-4-5 16,4-8 5-16,5-8-21 15,6-7-66-15,3-4-64 16,-2-18-136-16,-3-5-198 15,-8-9-17-15,-10-5 106 16,-7-5 168-16,-6-3 229 16,0 5 9-16,0 4 341 0,-10 11 3 15,-3 8-63 1,0 8 1-16,0 7-95 0,1 6-61 16,1 0-85-16,1 13-29 15,0 9-13-15,2 2 1 16,5 6-9-16,3-2 2 15,0-1-1-15,8-4-1 16,8-7 0-16,-2-7 0 16,0-6-24-16,-2-3-29 15,-3-8 14-15,0-11-5 16,-7-5 19-16,-2-5 19 16,0-1 6-16,0 1 0 0,-5 8 20 15,-2 6 57-15,2 6 47 16,2 9-6-16,2 0-78 15,1 17-39-15,0 14 0 16,0 10 6-16,6 9 2 16,7 4 3-16,-1 4 9 15,-1 0 3-15,0 0-9 16,-5-1-14-16,-4-5 0 16,1-8 0-16,-3-8-1 15,0-12 0-15,0-12-51 16,0-9-22-16,2-3 40 15,1-19 14-15,-2-11-9 16,3-11 1-16,1-5 18 0,2-2 9 16,2 2 0-16,3-1 0 15,0 4 1-15,-1 0 0 16,0 2-1-16,-3 2 1 16,-2 2-1-16,-4 3 1 15,-2 4-1-15,0 3 1 16,-2 2-1-16,-7 4 1 15,-2 2 7-15,3 4-7 16,0 3 0-16,4 2 5 16,2 7-5-16,2 1 20 15,0 2-18-15,0 0-3 16,0 13-6-16,11 6 1 16,3 6 5-16,1 3 6 15,2 1-4-15,-1 1 11 16,2-4-4-16,-1-4 0 0,-3-5-8 15,0-4 0 1,-2-7 0-16,-2-4 0 0,0-2-1 16,1-8 6-16,1-14 3 15,-1-8-8-15,-4-6-1 16,-1-4-20-16,-5-3 3 16,-1 7 9-16,0 4 7 15,0 11 2-15,0 7 6 16,0 8 15-16,-3 6 24 15,-1 0-34-15,2 6-12 16,-1 14-6-16,3 3 5 16,0 6 1-16,0 0 0 15,0-1 5-15,11-6-5 0,3-4 0 16,0-7 0 0,1-6 0-16,5-5 0 0,-3-5 1 15,1-16-1-15,-1-8-62 16,-4-7-38-16,-5-3-16 15,-7-5 26-15,-1-1 17 16,0 3 37-16,0 6 36 16,-4 9 25-16,-2 10 81 15,0 8 38-15,0 7-51 16,1 2-49-16,-1 2-30 16,3 12-14-16,0 6 1 15,3 4-1-15,0 2 0 0,0 0-1 16,10-3-6-1,3 1 5-15,0-5 1 0,2-4-6 16,-3-1 6-16,0 0 1 16,-5-4-1-16,-2-2 0 15,-2-1-6-15,-3-2-11 16,0 1-10-16,0-2 16 16,-3 0 4-16,-3-4-3 15,2 0-10-15,2 0-7 16,2-5-30-16,0-14-4 15,2-4-1-15,14-10-5 16,3-5-20-16,5-6-35 16,2-1 51-16,-1 1 53 15,0 2 18-15,-6 4 1 16,-6 6 0-16,-7 5 0 0,-6 9 34 16,0 5 32-16,0 7 13 15,-3 6 0-15,-5 0-32 16,2 2-37-16,1 13-10 15,4 4-1-15,1 0 0 16,0 2-10-16,6-2 11 16,8-2-1-16,3-2-5 15,0 0 6-15,-1-5 0 16,-2 0 0-16,-4-1 0 16,-3-2 0-16,-3-1 0 15,-4 0 0-15,0 2 1 16,0 1 12-16,-4 3 2 15,-6 0 19-15,1 1 19 0,0 0-22 16,5 1-8 0,2-1-15-16,2-2-7 0,0 0 6 15,6-4-5-15,6-2 5 16,3-5 9-16,0 0 5 16,1-6 6-16,-2-12 8 15,1-8 17-15,-4-5 9 16,-1-2-21-16,-2-1-1 15,0 4 13-15,-4 8 30 16,1 7-20-16,-3 10-5 16,2 5-26-16,-1 0-26 15,1 4-4-15,4 12-1 16,-1 5 0-16,1 1 0 0,-1 1 0 16,-1-3-1-16,-3-5-91 15,-1-7-149-15,-2-1-62 16,0-7-251-16</inkml:trace>
  <inkml:trace contextRef="#ctx0" brushRef="#br0" timeOffset="21857.2075">17478 4796 980 0,'0'0'391'0,"0"0"-180"15,0 0-159-15,0 0-40 16,0 0-11-16,21 79-1 0,-1-43 0 15,-1-5-347-15</inkml:trace>
  <inkml:trace contextRef="#ctx0" brushRef="#br0" timeOffset="22135.5174">17639 4964 1317 0,'0'0'404'16,"0"0"-84"-16,0 0-178 15,0 0-72-15,0 0-28 16,0 0 13-16,-13 72-15 16,13-48-18-16,0-3-7 15,0-6-8-15,3-4-7 16,2-7 0-16,0-4 0 16,-1 0 19-16,0-12 43 0,2-8-32 15,-1-6-18-15,-1-7-11 16,-1 1-1-16,-1 1 0 15,1 4-59-15,-1 8-70 16,4 7-94-16,0 7-169 16,1 3-541-16</inkml:trace>
  <inkml:trace contextRef="#ctx0" brushRef="#br0" timeOffset="22454.7339">17782 4891 1185 0,'0'0'267'0,"0"0"-69"0,0 0-26 16,0 0 23-1,0 0-51-15,6 90-23 0,-6-71-48 16,0-4-33-16,0-4-20 16,0-3-8-16,0-6-3 15,0-2 43-15,0 0 137 16,-2-10-11-16,-1-10-113 15,3-7-36-15,0-7-7 16,0-3 5-16,0 0-7 16,3 4-13-16,7 9-7 15,1 10-6-15,1 9-7 16,3 5-1-16,2 9-7 16,-2 15 3-16,-1 15-1 15,-11 36-145-15,-3-9-306 0,-6-3-650 16</inkml:trace>
  <inkml:trace contextRef="#ctx0" brushRef="#br0" timeOffset="22786.4809">17006 5951 1317 0,'0'0'796'0,"0"0"-483"0,0 0-127 15,0 0-113-15,0 0-7 16,0 0 32-16,0 0-13 15,24 102-38-15,-14-71-31 16,-1 3-7-16,-1-3-9 16,2-2 0-16,-3-4-1 15,2-11-153-15,0-6-377 16,-4-8-504-16</inkml:trace>
  <inkml:trace contextRef="#ctx0" brushRef="#br0" timeOffset="22961.8541">17195 6096 1768 0,'0'0'268'0,"0"0"-37"0,0 0-66 15,0 0 34-15,0 0-113 16,17 89-59-16,-13-75-16 16,-2-5-10-16,-2-4-1 15,0-6-206-15,-2-13-102 16,-11-10-1099-16</inkml:trace>
  <inkml:trace contextRef="#ctx0" brushRef="#br0" timeOffset="23074.505">17107 5782 371 0,'0'0'547'0,"0"0"-489"16,0 0-30-16,0 0-28 15,88 53-62-15</inkml:trace>
  <inkml:trace contextRef="#ctx0" brushRef="#br0" timeOffset="23636.9298">17256 5871 1562 0,'0'0'354'0,"0"0"-168"15,0 0-134-15,0 0 72 16,0 0 29-16,20 80-23 0,-8-48-43 15,-2 1-20-15,3-4-36 16,-3-4-17-16,-3-3-14 16,2-8 2-16,-5-7-1 15,1-7-1-15,-1-3 1 16,2-21-1-16,5-7-6 16,-2-7-3-16,0-1 3 15,2 6 6-15,-3 5 1 16,0 11-1-16,-2 8 0 15,4 4 0-15,-1 5-2 16,2 0 1-16,6 0-5 16,1 0 4-16,3 6 2 15,3-3 0-15,-3-3-1 0,3 0 1 16,-4-3 0-16,0-12 0 16,-5-6 1-16,-4-7-1 15,-4-1 1-15,-6 1 7 16,-1 3-2-16,0 6 24 15,-4 8 120-15,-7 7 15 16,1 4-50-16,-6 9-73 16,-3 15-28-16,-1 10-13 15,2 8 17-15,6 3 20 16,7 1 11-16,5-2 12 16,8-5-14-16,16-6-10 15,7-8-10-15,6-8 5 16,9-11-4-16,4-6-16 0,4-4-6 15,-1-15-5 1,-1-8-1-16,6-12-95 0,-16 5-228 16,-15 3-407-16</inkml:trace>
  <inkml:trace contextRef="#ctx0" brushRef="#br0" timeOffset="25573.7324">10650 5167 584 0,'0'0'29'0,"0"0"561"16,0 0-372-16,0 0-106 16,0 0-37-16,0 0-38 15,0 0-23-15,15 0 15 16,-12 1-1-16,0 5 3 16,-2-1-4-16,-1 0-12 15,0 1 1-15,0 0-3 16,-7-1-7-16,-5-1-5 15,1-2 0-15,1-2 0 16,-1 0 8-16,4 0 0 16,0-3 10-16,2-5 30 15,4-1-2-15,-1 1-10 16,2 3-18-16,0 2-8 0,0 2-9 16,6 1-1-16,3 0-1 15,2 0 0-15,1 9 1 16,-5 3 0-16,-1 1 5 15,-4-1-5-15,-2 1 9 16,0-2-9-16,0-4 8 16,-5 0-8-16,-4-7 7 15,-4 0 3-15,0 0-2 16,2 0 0-16,-2-5 7 16,4-6 18-16,1-2-15 15,5 1-2-15,-1 0-7 16,4 1-3-16,0 3-7 15,0 1 1-15,5 2-2 0,5 1 1 16,0 1 0-16,2 3-1 16,-1 0 0-16,1 0 0 15,-2 3-7-15,-4 6 8 16,-4 4 0-16,-2 0 7 16,0-1-6-16,-5 0 10 15,-11-2-10-15,2-3 9 16,-4-4-4-16,1-2 1 15,3-1 18-15,2 0 14 16,3-11-5-16,3-4-25 16,3-4-9-16,3 0 0 15,0 0-9-15,0 4-6 16,13 3-12-16,-1 10-18 0,3 2 2 16,3 20 4-1,-3 10-33-15,-9 2-1007 0</inkml:trace>
  <inkml:trace contextRef="#ctx0" brushRef="#br0" timeOffset="26638.9146">9220 8243 550 0,'0'0'312'0,"0"0"192"16,0 0-239-16,0 0-41 15,0 0 27-15,0 0-68 16,0 0-38-16,-4-53-22 16,8 49-48-16,-1 3-35 15,0 1-10-15,-3 0-15 16,0 0-5-16,0 0-4 16,0 2 2-16,0 4 1 15,0 2 3-15,-2-1-5 16,-6 0-1-16,0-1 1 0,-2-6-1 15,0 0 0-15,1 0 11 16,5-13-1-16,1-1-8 16,3-3-7-16,0 1-1 15,9 3 0-15,5 3 1 16,2 3-1-16,3 5-1 16,-3 2 0-16,1 0 1 15,-4 2-1-15,-3 6 1 16,-5 4 0-16,-3 0 0 15,-2 2 1-15,0 2 8 16,-12-2 0-16,-2 0-8 0,-3-4 0 16,-2-5 8-16,0-3-9 15,3-2 6-15,4-6 12 16,4-8-11-16,7-3-1 16,1 1-6-16,0 2-7 15,10 4 0-15,5 5 5 16,-1 2 2-16,-2 3-6 15,4 0 5-15,-4 0-1 16,1 10-4-16,1 6-15 16,-1-1-189-16,-5-5-409 0</inkml:trace>
  <inkml:trace contextRef="#ctx0" brushRef="#br0" timeOffset="27466.7508">11864 6584 538 0,'0'0'513'0,"0"0"-377"16,0 0 54-16,0 0-33 16,0 0-63-16,0 0-25 15,0 0-15-15,59 42-27 0,-58-37-8 16,-1-2-7-16,0-2-2 16,0 2 8-16,-3-3 114 15,-8 0-70-15,0 0-43 16,-1 0 4-16,4-2 52 15,1-5 29-15,1-1-15 16,6 4-24-16,0-1-19 16,0 0-26-16,6 5-14 15,6 0-6-15,0 0 1 16,5 0 1-16,-1 7-1 16,0 3 1-16,-4 0-2 15,1 1-11-15,-10 0-109 16,-3-2-202-16,0-3-614 0</inkml:trace>
  <inkml:trace contextRef="#ctx0" brushRef="#br0" timeOffset="27989.3896">10903 5730 149 0,'0'100'99'0,"0"23"-90"15,5-4-9-15,0 0 0 16,1-11 104-16,0-12-9 15,-1-15-95-15,-2-25-22 16,-1-15-110-16</inkml:trace>
  <inkml:trace contextRef="#ctx0" brushRef="#br0" timeOffset="29689.6048">9291 8274 854 0,'0'0'887'0,"0"0"-603"16,0 0-118-16,0 0-86 15,0 0-36-15,0 0-22 16,0 0-22-16,6-20-3 16,8 4-140-16,-1-8-247 0</inkml:trace>
  <inkml:trace contextRef="#ctx0" brushRef="#br0" timeOffset="30977.1659">9230 6796 466 0,'0'0'285'16,"0"0"46"-16,0 0-143 16,0 0-2-16,0 0-39 15,0 0-19-15,0 0 23 16,0-6-16-16,1 4-48 0,4 0-34 16,1 2-24-16,2-2-15 15,-2 2-12-15,5 0 5 16,-3 2-5-16,-2 6 6 15,2 1-6-15,-4 3-1 16,-4 0 16-16,0-1-5 16,0 0-11-16,-7-2-1 15,-1-2 0-15,-4-2 1 16,-4-3 5-16,-1-2 0 16,-1 0 4-16,1-3 6 15,1-8 11-15,4-5 28 16,2 1-12-16,9 0-27 15,1-1-7-15,0 4-8 0,11 2-1 16,7 2 0 0,3 5 0-16,1 3-1 0,0 0 1 15,-2 1 0-15,-2 9-1 16,-3 2 0-16,-5 2 1 16,-2 0-1-16,-5 0 0 15,-3-1 1-15,0 1 0 16,-9-3 1-16,-4-2 0 15,-3-2 8-15,-1-3-9 16,1-4 1-16,1 0 8 16,0-1 5-16,3-11 1 15,3 0-5-15,4-3-8 16,3 3-2-16,2 0 0 16,0 4-1-16,0 1-6 15,11 2 5-15,1 0-11 16,3 1-78-16,5-3-100 15,0 3-318-15,-7-1-701 0</inkml:trace>
  <inkml:trace contextRef="#ctx0" brushRef="#br0" timeOffset="31266.4782">9380 6614 1647 0,'0'0'363'0,"0"0"-20"16,0 0-159-16,0 0-36 0,0 0-1 16,-56 101 9-16,37-46-47 15,-5 7-37-15,4 3-26 16,-2-1 26-16,-1-5-14 16,5-7-20-16,2-9-16 15,4-6-8-15,1-11-13 16,3-9 5-16,2-8-6 15,1-6 0-15,-3-3-54 16,-3-3-170-16,-9-31-143 16,3 1-364-16,1-5-156 0</inkml:trace>
  <inkml:trace contextRef="#ctx0" brushRef="#br0" timeOffset="31541.4716">9005 6784 1318 0,'0'0'558'0,"0"0"-257"16,0 0-122-16,0 0 39 16,0 0 14-16,0 0-115 15,109 24-51-15,-67-5-12 16,4 0 5-16,-2 4 18 16,4 0-8-16,-3 2-23 15,-4-1-1-15,-4-1-3 16,-3-3-9-16,-4 0-3 15,-5-3-12-15,-5-3-8 16,-1-2-2-16,-7-2-8 16,1-3 1-16,-5-1-1 0,-1-4 0 15,8-2-49-15,-1-1-278 16,-3-13-413-16</inkml:trace>
  <inkml:trace contextRef="#ctx0" brushRef="#br0" timeOffset="32333.1724">10711 6771 1440 0,'0'0'485'15,"0"0"-176"-15,0 0-90 16,0 0-48-16,0 0-67 16,0 0-54-16,0 0-36 15,-4-8-3-15,4 11-5 16,0 5 9-16,3 1-6 15,-2-1 7-15,-1 1 1 0,0-4-5 16,0 2 5-16,-1-4-3 16,-5-1-2-16,-3-2 0 15,-4 0 1-15,5-7 25 16,-1-7 7-16,3-3-23 16,4 1-16-16,2 3-5 15,0 5-1-15,0 4 0 16,5 4-8-16,4 0 0 15,2 0 6-15,2 5 1 16,-4 6-5-16,-2 1 5 16,-2-1 0-16,-5-2 1 15,0 1-1-15,0-3 1 16,-6-2 0-16,-5-1-10 0,-1-4-77 16,1 0-82-1,1-13-147-15,4-4-332 0,3 1-950 0</inkml:trace>
  <inkml:trace contextRef="#ctx0" brushRef="#br0" timeOffset="32632.4206">10851 6618 1392 0,'0'0'611'15,"0"0"-266"-15,0 0-146 16,0 0-33-16,0 0-63 16,0 0 50-16,-40 77-1 15,21-35-11-15,1 1-35 16,0 1-29-16,0-2-37 16,3-2-20-16,2-7-11 15,2-2-3-15,4-5-6 16,-3-8 0-16,5-4-1 15,0-7-17-15,-2-4-69 16,-6-3-107-16,1-13-152 16,0-4-531-16</inkml:trace>
  <inkml:trace contextRef="#ctx0" brushRef="#br0" timeOffset="32938.4672">10483 6645 1891 0,'0'0'490'16,"0"0"-297"-16,0 0-99 15,0 0 152-15,0 0-15 16,91 75-47-16,-51-46-69 16,5 2-40-16,-2 1-12 15,1-2-6-15,-1-2-15 16,-7-1-6-16,-5-2-7 15,-6-2-2-15,-4-4-8 16,-7-2 1-16,-5-4-8 0,-2-5-5 16,-4-2-6-16,-2-3 6 15,-1-3-7-15,0 0-1 16,0 0-48-16,0 0-65 16,-10-8-191-16,-3-4-757 0</inkml:trace>
  <inkml:trace contextRef="#ctx0" brushRef="#br0" timeOffset="34029.2402">13184 6782 548 0,'0'0'552'0,"0"0"-168"16,0 0-169-16,0 0-25 0,0 0-44 15,0 0-57-15,8-3-13 16,-1 3-20-16,-1 3-20 16,0 1-11-16,-3 0-7 15,-3 0 8-15,0-1-8 16,0 0 2-16,-2 0 3 16,-8 2 5-16,-2-1-2 15,0-4-10-15,-1 0 3 16,5 0 1-16,3 0 8 15,4 0 8-15,1-2-36 16,0-3 0-16,9 0-20 16,9 1-35-16,12-2-109 15,-4 0-218-15,-4 1-511 0</inkml:trace>
  <inkml:trace contextRef="#ctx0" brushRef="#br0" timeOffset="34289.42">13390 6581 1356 0,'0'0'662'16,"0"0"-394"-16,0 0-93 16,0 0 48-16,-82 103-16 15,56-58-78-15,2 5-3 16,1-1-14-16,4-2-37 0,1-5-44 15,4-6-17 1,3-5-13-16,3-4-1 0,3-7 0 16,2-9-1-16,2-5-122 15,-3-6-103-15,3-8-94 16,-3-9-582-16</inkml:trace>
  <inkml:trace contextRef="#ctx0" brushRef="#br0" timeOffset="34539.3527">13051 6660 1979 0,'0'0'585'16,"0"0"-420"-16,0 0-102 16,0 0 178-16,0 0-18 0,84 102-123 15,-42-68-27-15,3-1 13 16,2-1-5-16,-4-4-24 15,-3-3-20-15,-5-3-10 16,-2-2-13-16,-9-6-5 16,-2 0-9-16,-3-6 0 15,7-4-39-15,-7-3-173 16,-2-1-431-16</inkml:trace>
  <inkml:trace contextRef="#ctx0" brushRef="#br0" timeOffset="36135.6128">20578 4950 1423 0,'0'0'660'0,"0"0"-419"15,0 0-26-15,0 0-56 16,0 0-11-16,133-46-28 16,-27 16-20-16,34-8 14 15,11-1-24-15,-11 5-57 16,-21 5-2-16,-35 11-15 16,-23 4-10-16,-22 5-6 15,-11 4-6-15,-4-1 5 16,-3 0 0-16,-6 1 1 0,-10 5-26 15,-5 0-115 1,-2 0-55-16,-49 15-94 0,0 4-223 16,-8 0-276-16</inkml:trace>
  <inkml:trace contextRef="#ctx0" brushRef="#br0" timeOffset="36444.1269">20651 5121 1309 0,'0'0'337'0,"0"0"-79"15,0 0-45-15,0 0 10 16,0 0 7-16,0 0 14 0,97-3-34 16,-1-20-25-16,38-13-56 15,14-6-41-15,-2 1-29 16,-11 7-26-16,-22 9-17 15,-6 3-16-15,-22 5 0 16,-21 6 0-16,-21 4-1 16,-11 2 1-16,-4 0 1 15,-4 2-1-15,-4 1 1 16,-11 2-1-16,-7 0-19 16,-20 5-134-16,-13 12-169 15,-14 0-362-15</inkml:trace>
  <inkml:trace contextRef="#ctx0" brushRef="#br0" timeOffset="38998.7228">20091 3635 1916 0,'0'0'361'0,"0"0"-146"0,0 0-79 16,0 0-100-16,0 0 64 16,-26 95-10-16,19-48-22 15,4 6-30-15,3-3-23 16,0-6-15-16,0-6 0 15,3-7-1-15,3-8-162 16,-2-8-412-16,-4-9-617 0</inkml:trace>
  <inkml:trace contextRef="#ctx0" brushRef="#br0" timeOffset="39228.457">20032 3520 1408 0,'0'0'311'16,"0"0"74"-16,0 0-104 15,0 0-52-15,0 0-141 16,0 0-57-16,0 0-13 16,97-57-6-16,-73 77 7 15,-3 2-13-15,-6 4-5 16,-9 6 0-16,-6 0 0 16,0 4-1-16,-17-3 1 15,-6 2-1-15,-6-4-5 0,2-2-74 16,-3-4-128-1,7-7-319-15,5-10-397 0</inkml:trace>
  <inkml:trace contextRef="#ctx0" brushRef="#br0" timeOffset="39559.4543">20287 3570 1437 0,'0'0'384'0,"0"0"-148"16,0 0-155-16,0 0 50 16,0 0 1-16,0 0-27 0,90 85 10 15,-71-49-38-15,-1 0-32 16,-7-3-24-16,-5-2-9 16,-2-8-10-16,-4-5 7 15,0-7-8-15,0-6 0 16,0-5 12-16,-6 0 4 15,0-18-11-15,2-10 4 16,2-7-8-16,2-5-2 16,0-2-1-16,12 5-26 15,7 5-19-15,2 8-23 16,3 9-76-16,14 9-54 16,-4 5-128-16,-5 1-228 0</inkml:trace>
  <inkml:trace contextRef="#ctx0" brushRef="#br0" timeOffset="39912.4144">20671 3609 811 0,'0'0'716'0,"0"0"-524"15,0 0 64-15,0 0-65 16,0 0-51-16,0 0-55 15,-5 82-11-15,14-69-21 16,0-4-13-16,2-1 8 16,0-7 7-16,1-1 11 15,0 0-8-15,2-14-9 0,-4-4-7 16,-1-6 1-16,-3 0-5 16,-6-2-17-16,0 2-6 15,-6 7-5-15,-10 5-2 16,-8 8-8-16,-4 4 0 15,-4 1 0-15,0 16 0 16,5 7-2-16,3 4-10 16,12 2-7-16,9 2-67 15,15 7-130-15,15-7-154 16,5-9-372-16</inkml:trace>
  <inkml:trace contextRef="#ctx0" brushRef="#br0" timeOffset="40385.4887">20962 3664 532 0,'0'0'828'0,"0"0"-447"0,0 0 92 16,0 0-173-16,0 0-109 15,0 0-114-15,0 0-39 16,-63-2 10-16,44 24 8 16,1 4-18-16,4 3-14 15,7 3-5-15,2-5-1 16,5-1-7-16,0-4-10 15,2-9 1-15,8-6-1 16,4-7 10-16,5 0 7 16,2-14-4-16,4-11-4 15,0-9-4-15,-3-5 0 16,-5-7 2-16,-6-3-2 16,-8-8 0-16,-3-3 0 0,0-1 1 15,-9 2 5-15,-2 8 59 16,0 11 34-16,3 16-47 15,3 11-43-15,2 10-6 16,2 3-9-16,-1 0-1 16,2 15-11-16,0 14-1 15,0 13 12-15,0 8 1 16,0 6 21-16,3-2 25 16,1-2-7-16,2-3 0 15,-2-3-13-15,-2-5-7 16,2-4-13-16,-3-6-5 15,1-4 0-15,-1-6-1 0,2-7-128 16,0-6-210-16,0-5-360 16,0-3-1555-16</inkml:trace>
  <inkml:trace contextRef="#ctx0" brushRef="#br0" timeOffset="40664.5001">21242 3745 1879 0,'0'0'678'0,"0"0"-419"0,0 0 3 16,0 0 25-16,0 0-98 15,0 0-103-15,0 0-35 16,77 10-20-16,-50-10-11 15,1-6-13-15,-2-2-6 16,-2-1 1-16,-6 2-1 16,-6 3-1-16,-2 1-2 15,-9 1-79-15,-1-1-385 16,0 0-923-16</inkml:trace>
  <inkml:trace contextRef="#ctx0" brushRef="#br0" timeOffset="41338.4448">21934 3522 1510 0,'0'0'400'15,"0"0"-36"-15,0 0-130 16,0 0-40-16,-89-8-78 15,53 24-11-15,-2 5-24 16,1 6-16-16,9 7-18 0,4-1-10 16,9 2-20-16,9-2-10 15,6-5 1-15,0-5-8 16,6-6-6-16,10-5 6 16,2-9 1-16,3-3 5 15,2-5-6-15,3-12 0 16,-2-7-1-16,0-2 1 15,-3-2 0-15,-3 2 0 16,-6 5 6-16,-6 7-6 16,-2 8 0-16,-2 6-4 15,-2 0-22-15,0 17 13 16,0 11 7-16,0 8 4 16,1 4-5-16,1 3 6 0,7-2-93 15,3 0-135-15,4-11-364 16,-2-14-359-16</inkml:trace>
  <inkml:trace contextRef="#ctx0" brushRef="#br0" timeOffset="41782.5084">22104 3595 1493 0,'0'0'393'0,"0"0"5"15,0 0-155-15,0 0-97 16,0 0-80-16,0 0-2 15,0 0 21-15,-46 101-13 16,43-56-24-16,3-2 16 16,4 0-25-16,19-7-12 15,2-7-17-15,8-12-8 0,0-9 4 16,-1-8 7-16,0-11 1 16,-2-15-14-16,0-8-42 15,-5-12-6-15,-6-4 24 16,-4-8 15-16,-7-13 3 15,-5 7 6-15,-3-1 0 16,0 4 7-16,0 21 17 16,-5 4 101-16,-1 11 8 15,2 12-22-15,0 10-71 16,3 3-33-16,-1 5-7 16,1 17-14-16,1 11 14 15,0 9 0-15,0 9 8 0,4 2 11 16,6 2 7-16,2 1-11 15,-2-6-14 1,-2-4 1-16,-3-2-1 0,-1-10-1 16,-4-4-79-16,0-2-161 15,-4-6-103-15,-5-10-443 0</inkml:trace>
  <inkml:trace contextRef="#ctx0" brushRef="#br0" timeOffset="42001.8829">22135 3710 2058 0,'0'0'331'0,"0"0"-107"16,0 0-87-16,0 0 95 16,96-2-81-16,-44-2-49 15,0-4-42-15,0 0-36 16,-3 0-11-16,-7-1-9 15,-9 4-4-15,-6 3-227 16,-9 2-281-16,-12 0-648 0</inkml:trace>
  <inkml:trace contextRef="#ctx0" brushRef="#br0" timeOffset="49479.1975">21779 5066 1249 0,'0'0'251'0,"0"0"-136"0,0 0 79 16,0 0 29-16,0 0-47 15,-90-83-14-15,64 67-3 16,-7 2-22-16,-6 1-49 16,-8 3 20-16,-2-1-73 15,-4 5-11-15,-1 2 3 16,-1 3-7-16,-2 1-2 16,3 0 3-16,1 0-3 15,2 0 3-15,5 5 2 16,0 5 4-16,2 1-10 15,1 4-4-15,4 3-11 0,1 3 5 16,3 3 5-16,-1 4-11 16,5 2 0-16,0 1 1 15,3 0 10-15,-2 2-6 16,4 1-5-16,-2 0 7 16,2 4-2-16,4 1-5 15,6 3 12-15,2 1-4 16,8 0 9-16,4 1-3 15,2-1-1-15,0 3 4 16,13-2 6-16,4 1 7 16,6-3 11-16,1 1-21 15,6-3-3-15,1 0-6 16,5 2 10-16,1-4-4 0,-1 1-1 16,1-5-5-1,1-5 7-15,0 0-4 0,0-6 0 16,1-3 9-16,3-7-1 15,2-6-4-15,3-3 2 16,2-4 6-16,3 0-4 16,0-7-5-16,3-7-3 15,-1-1 0-15,-1-2-14 16,-1-7 11-16,0-1 0 16,-2-3-1-16,-1-3-2 15,-5-3 6-15,-1-3-9 16,-6-2 4-16,-1-4-1 0,-5 0 2 15,-3-1 2-15,-5 1-7 16,-8 1-5-16,-2 1 0 16,-7 3 0-16,-3 1-1 15,-3 3 0-15,0 0 1 16,0 1-1-16,-2 1 0 16,-5 2 0-16,-2 0 0 15,0 3-8-15,0 0 7 16,1 2-9-16,-3 3 1 15,2-1-8-15,-1 2 10 16,-1 3-10-16,1-1 16 16,-1 2-11-16,2 3-2 15,0 0-1-15,-1 4 8 0,3 2-4 16,-1 1-4 0,-3 2-6-16,-5 2 2 15,-11 1-11-15,-26 2-9 0,-34 21-20 16,-55 23 2-16,13-2-395 15,2-4-964-15</inkml:trace>
  <inkml:trace contextRef="#ctx0" brushRef="#br0" timeOffset="51503.2682">23379 4891 1129 0,'0'0'248'16,"0"0"-48"-16,0 0-29 15,0 0 29-15,0 0-43 0,0 0 30 16,72 3 3-16,-5 3-34 16,26 2-81-16,21-3-29 15,6-4-15-15,-12-1-5 16,-22 0-17-16,-28 0-4 16,-12 0-5-16,-9 0 0 15,4 0 1-15,-1 0-1 16,-4 0 0-16,-11 0 0 15,-12 0-33-15,-9 0-137 16,-12 2-120-16,-14 4-258 16,-10 0-550-16</inkml:trace>
  <inkml:trace contextRef="#ctx0" brushRef="#br0" timeOffset="51799.2275">23533 5155 1595 0,'0'0'229'0,"0"0"-154"15,0 0 86-15,0 0 140 16,0 0-10-16,155 16-83 16,-52-16-86-16,12 0-55 15,-3-1-32-15,-15-11 5 16,-21 4-29-16,-15-1-2 15,-13 6-2-15,-9-3 1 16,0 2-8-16,-1-3 0 16,-1 4 0-16,-14-1 6 0,-10 2-6 15,-11 2 0-15,-24 6-120 16,-14 10-226-16,-17 0-588 0</inkml:trace>
  <inkml:trace contextRef="#ctx0" brushRef="#br0" timeOffset="55201.0899">24576 5349 725 0,'0'0'227'0,"0"0"-115"16,0 0-67-16,0 0-4 15,0 0-17-15,0 0-6 16,0 0-10-16,-8-5 21 16,8 14 102-16,0 4 23 15,0 3-66-15,0 4-28 16,0 4-12-16,6 8 11 15,0 4 1-15,2 5 33 0,0 5 23 16,-2 2-34 0,2 6 1-16,-2 4 10 0,1 0-18 15,-1 4-8-15,0 14-22 16,0 15 1-16,-3-6 15 16,-1-10-9-16,1-8-16 15,-3-3 1-15,0-2-16 16,0 9-5-16,0-3 8 15,0-10-3-15,2 7-8 16,-2-3 2-16,2-3 3 16,-1-1 6-16,1-2 0 15,-1-3-3-15,1 0-3 16,1 1 6-16,0 1-9 16,5 1 3-16,2 2 18 15,3 0 4-15,0-2-19 0,1-3-6 16,-2-3 7-16,0-1-1 15,-2-1 3-15,0 1 11 16,0-3-1-16,0 3-10 16,0-1-7-16,0 0-2 15,-3 2 1-15,2 2 5 16,1 0 0-16,-2 2-6 16,-2-1 0-16,0 3-8 15,0-1 2-15,-2 0-1 16,1 2 4-16,-2-2 0 15,1-3-3-15,1 1-2 16,-1-5 5-16,-1-1-6 0,1 0 6 16,-4-2-3-16,0-1 8 15,0-1-1-15,0 2-5 16,0-4 10-16,0 3-5 16,0-1 1-16,-5-2-5 15,0-3-2-15,2 0-2 16,0 0 1-16,0 1-2 15,2 2 0-15,-2 1-6 16,3 1 12-16,-2 0-7 16,1 2 13-16,-3-2-4 15,0 1-7-15,2-5 1 16,-4-2-2-16,0-2-5 16,-1-4 4-16,-2 0-5 0,1-1 10 15,-3-2-5-15,0 1 0 16,0-2 10-16,0-4-14 15,1 0 5-15,2 1 1 16,-2 0-1-16,3 1 7 16,1 4-7-16,-1-3 2 15,2 2-7-15,2 0 5 16,0-4-1-16,0-4 0 16,0-1 0-16,2-4 5 15,-2-1-4-15,3-2 2 16,0-2 0-16,-2-2-3 15,2 0-5-15,-2-3 1 16,1 3 4-16,-3-1 0 16,3 3-5-16,0-1 5 15,-2-2-4-15,1 3-1 0,-1-3 0 16,2 0 0-16,-1-2 0 16,1 1-1-16,-1-4 1 15,2 3 4-15,-2-3-4 16,2 0-1-16,0-2 1 15,0 0-1-15,0 1 1 16,0-1-1-16,0 0-1 16,0 0 0-16,0 0 0 15,-3 0 0-15,3-1 1 16,-2-13-19-16,-1-1-77 16,-1-4-66-16,-9-2-131 15,2 3-377-15,-5 4-977 0</inkml:trace>
  <inkml:trace contextRef="#ctx0" brushRef="#br0" timeOffset="58683.2465">20809 11639 1190 0,'0'0'306'0,"0"0"-114"16,0 0 45-16,0 0-11 15,0 0-50-15,0 0-103 16,-83-24 32-16,53 39 2 16,-1 9-1-16,1 3-8 15,3 2-7-15,7-2-16 16,9-3-3-16,8-5-29 15,3 1 1-15,6-6 14 16,15 0-5-16,7-3-5 16,2 0-14-16,0-1-15 0,-1-1-13 15,0-1-4-15,-6 1-1 16,-4-1 8-16,-6 1-8 16,-4-3-1-16,-6 3 1 15,-3-1 0-15,0 2 0 16,-8 1 0-16,-9 1 13 15,-6-2-2-15,-7 0-5 16,-1-5 1-16,-3 0-7 16,-1-4-1-16,6 0 6 15,2-1-6-15,10 0-1 16,8 0-99-16,9 2-135 16,6-1-221-16,9-1-375 0</inkml:trace>
  <inkml:trace contextRef="#ctx0" brushRef="#br0" timeOffset="59238.1675">21151 11696 829 0,'0'0'658'15,"0"0"-443"-15,0 0 94 16,0 0-113-16,0 0-31 15,0 0-47-15,-82 14 24 16,65 5-31-16,7 0-31 16,0 1-5-16,8-3-9 15,2 0-14-15,0-1 12 16,12-3 1-16,3 0 1 16,4-2-8-16,2-2-11 15,3 2-13-15,0-3-15 16,0 2-10-16,-2-2-3 0,-4 2-5 15,-3-2 0-15,-6 3-1 16,-5-2 0-16,-4 2 1 16,0 1-1-16,-4 1 1 15,-11 1 1-15,-4-2 5 16,-5 1-6-16,-3-2 5 16,-3-4-5-16,0-2 0 15,1-3-1-15,2-2 0 16,10 0-31-16,4 0-123 15,13-2-124-15,4-4-395 16,11-3-876-16</inkml:trace>
  <inkml:trace contextRef="#ctx0" brushRef="#br0" timeOffset="59599.1716">21500 11589 1472 0,'0'0'374'15,"0"0"-35"-15,0 0-157 16,0 0-17-16,0 0 33 15,-43 97-47-15,34-46 9 0,1 3-27 16,4 1-18-16,2-3-22 16,2-3-30-16,0-9-21 15,10-5-14-15,6-12-14 16,3-6-8-16,3-11-5 16,2-3 0-16,2-3-1 15,4-10-47-15,0-9-91 16,8-18-186-16,-7 4-296 15,-5 1-634-15</inkml:trace>
  <inkml:trace contextRef="#ctx0" brushRef="#br0" timeOffset="59797.3726">21513 11881 1639 0,'0'0'270'0,"0"0"-81"16,0 0-64-16,0 0 23 16,0 0-88-16,108-23-46 15,-71 9-14-15,11-8-49 16,-10 2-220-16,-6 1-364 0</inkml:trace>
  <inkml:trace contextRef="#ctx0" brushRef="#br0" timeOffset="59993.5985">21461 11637 1655 0,'0'0'373'0,"0"0"-266"15,0 0 19-15,0 0-85 16,98-66-26-16,-38 42-15 15,31-9-26-15,-16 6-326 16,-9 5-560-16</inkml:trace>
  <inkml:trace contextRef="#ctx0" brushRef="#br0" timeOffset="60244.6926">21794 11298 1930 0,'0'0'326'0,"0"0"-241"15,0 0 27-15,118 75 115 16,-48-17-65-16,3 22-80 16,-14 1-34-16,-15-6 9 15,-28 2-27-15,-19-3-17 16,-44 21-2-16,-24 6-11 15,-21-13-64-15,-17-13-86 16,28-29-324-16,2-15-608 0</inkml:trace>
  <inkml:trace contextRef="#ctx0" brushRef="#br0" timeOffset="60619.458">20260 11626 1672 0,'0'0'361'16,"0"0"-203"-16,-92 104 37 15,29 21 94-15,1 27-49 16,14 6 1-16,30-13-56 16,25-26-36-16,43-16-71 15,32-9-50-15,30-15-13 16,25-18-13-16,15-18-2 15,6-19-14-15,-16-20-125 16,-39-4-380-16,-35-7-1458 0</inkml:trace>
  <inkml:trace contextRef="#ctx0" brushRef="#br0" timeOffset="69737.7844">22537 12175 1835 0,'0'0'295'15,"0"0"-221"-15,0 0-2 16,-11 96 75-16,-1-45-5 15,0 3-19-15,2 0-65 16,1-6-20-16,3-8-15 0,3-10-8 16,1-10-9-16,2-8-5 15,0-12 11-15,-1 0 54 16,-2-16 73-16,3-19-82 16,0-22-36-16,0-1-9 15,0-6 3-15,7 0-6 16,10 16-9-16,8 6 0 15,2 13-1-15,4 14-6 16,2 13-1-16,-1 2-2 16,-1 15 9-16,-4 10-7 15,-6 6-1-15,-5 3 9 16,-6 0 0-16,-6-3 0 0,-4-5-1 16,0-6 0-1,0-6 1-15,0-9 0 0,-2-5 9 16,-3-5 16-16,1-17 19 15,0-11-19-15,4-10-4 16,0-4-6-16,11 3-13 16,9 8 5-16,2 12-7 15,4 14-7-15,0 10 1 16,4 8-3-16,0 18 7 16,1 8 1-16,-2 4-6 15,-4 1 1-15,-2 0 5 16,-3-5 1-16,0-4-122 15,3-13-96-15,-1-6-296 0,-6-11-295 16</inkml:trace>
  <inkml:trace contextRef="#ctx0" brushRef="#br0" timeOffset="70007.4138">23181 12025 1570 0,'0'0'281'16,"0"0"-64"-16,0 0 19 15,0 0-46-15,-55 90-90 16,55-64-30-16,0-4-27 16,15 2-15-16,7-2-13 15,1-3 0-15,2 3 0 16,3-3-8-16,-1 0-6 16,-6 1 0-16,-7-2 1 15,-7 0-2-15,-7 2 0 0,-3-1-1 16,-15 0 1-16,-6-2 0 15,-3-5-1-15,0-2-25 16,-6-10-158-16,7 0-149 16,5-8-648-16</inkml:trace>
  <inkml:trace contextRef="#ctx0" brushRef="#br0" timeOffset="70244.1993">23550 12044 1292 0,'0'0'815'0,"0"0"-720"16,0 0 100-16,0 0 34 15,-38 106-59-15,32-69-43 16,5 2-39-16,1-4-25 16,0-3-11-16,7-3-26 15,5-7-26-15,4-5-6 16,4-7-6-16,2-6-5 15,19-7-96-15,-3-14-192 16,-6-5-473-16</inkml:trace>
  <inkml:trace contextRef="#ctx0" brushRef="#br0" timeOffset="70418.4913">23651 12261 1079 0,'0'0'718'0,"0"0"-630"16,0 0-47-16,0 0 67 16,87-21-10-16,-44 2-75 15,10-15-23-15,-11 4-127 16,-11-1-465-16</inkml:trace>
  <inkml:trace contextRef="#ctx0" brushRef="#br0" timeOffset="70579.8081">23526 12022 1631 0,'0'0'271'0,"0"0"-184"16,0 0-20-16,0 0-33 16,104-33-25-16,-16 3-9 15,-13 1-71-15,-4 4-444 0</inkml:trace>
  <inkml:trace contextRef="#ctx0" brushRef="#br0" timeOffset="70813.8559">24045 11714 2002 0,'0'0'218'0,"0"0"-157"16,100 119-2-16,-35-44 89 0,0 17 1 16,-15 15-43-1,-30 4-47-15,-26-13-35 0,-54-12-24 16,-30-13-4-16,-27-10-235 16,21-15-250-16,2-13-711 0</inkml:trace>
  <inkml:trace contextRef="#ctx0" brushRef="#br0" timeOffset="71188.4483">22380 11956 1322 0,'0'0'714'15,"0"0"-626"-15,-94 51 54 0,33 46 99 16,3 49-34-16,17 25-2 16,37 1-69-16,35-29-67 15,60-37-18-15,52-30-44 16,59-40-7-16,51-36-16 16,-41-18-206-16,-16-24-564 0</inkml:trace>
  <inkml:trace contextRef="#ctx0" brushRef="#br0" timeOffset="102569.2478">1904 15116 770 0,'0'0'1209'15,"0"0"-1071"-15,0 0-85 16,0 0 19-16,0 0-30 16,0 0 3-16,49-62-3 15,-12 40-27-15,9 1-14 16,6 1 0-16,5 2-1 0,12 6-117 16,-17 4-227-16,-13 5-461 0</inkml:trace>
  <inkml:trace contextRef="#ctx0" brushRef="#br0" timeOffset="102722.2111">1972 15258 1343 0,'0'0'205'16,"0"0"-144"-16,0 0-8 16,0 0 11-16,0 0 0 0,0 0-17 15,130-81-34 1,-52 30-13-16,-13 9-216 0,-11 2-816 15</inkml:trace>
  <inkml:trace contextRef="#ctx0" brushRef="#br0" timeOffset="102969.2407">2015 14764 1587 0,'0'0'273'0,"0"0"-196"15,0 0-63-15,0 0 34 16,127-10 15-16,-63 10-9 16,2 0 2-16,-3 16-1 15,-11 5-21-15,-13 7 0 0,-17 8-6 16,-11 8 13 0,-11 7 8-16,-20 7-6 0,-26 12-26 15,-1-4-16-15,-30 28-1 16,11-17-115-16,20-23-424 15</inkml:trace>
  <inkml:trace contextRef="#ctx0" brushRef="#br0" timeOffset="105704.2037">6516 16889 85 0,'0'0'300'0,"0"0"-181"0,0 0 54 16,0 0 6 0,0 0 32-16,-82 16 68 0,71-16 22 15,2 0 13-15,3-2-73 16,2-3-7-16,2 2-17 15,2 0-69-15,2-1-57 16,22-1-39-16,29-4 37 16,44-4 44-16,46-10-9 15,26 0-58-15,7-3 0 16,-3 0-9-16,-18 1-9 16,-7 0-20-16,-12 2 5 15,-28 1 12-15,-29 7-25 16,-29 3-5-16,-14 3 3 15,-4 3-11-15,-4-2-1 0,-2 2 3 16,-13 4-7-16,-7-1 7 16,-3 3-8-16,-1-1 8 15,-2 1-8-15,1 0-1 16,-1-2 6-16,0 2-6 16,0 0-43-16,-10 0-150 15,-13 8-415-15,-9 3-1225 0</inkml:trace>
  <inkml:trace contextRef="#ctx0" brushRef="#br0" timeOffset="106436.5037">6806 15628 1579 0,'0'0'479'0,"0"0"-268"16,0 0-42-16,0 0-90 15,0 0-55-15,0 0-17 16,-7 80 35-16,14-37 25 16,1 0-17-16,-2 1-26 0,0-2-16 15,1-2-7-15,-4-4-1 16,-3-2-167-16,0-9-222 16,0-13-764-16</inkml:trace>
  <inkml:trace contextRef="#ctx0" brushRef="#br0" timeOffset="106641.9757">6721 15615 1370 0,'0'0'298'0,"0"0"-19"15,0 0-75-15,51-87-52 16,-24 77-73-16,3 8-27 16,-2 2-17-16,-1 6-1 15,-5 14 1-15,-8 7-13 16,-7 5-6-16,-7 7-5 0,0 1-5 15,-18 2-5-15,-4 2 0 16,-2-3-1-16,-9 2-145 16,10-12-218-16,3-9-555 0</inkml:trace>
  <inkml:trace contextRef="#ctx0" brushRef="#br0" timeOffset="107669.0909">6950 15562 1570 0,'0'0'391'0,"0"0"-249"16,0 0-19-16,0 0-15 15,96 21-64-15,-67-1 27 16,-7 5 28-16,-2 3-6 16,-7 2-23-16,-6-1-37 15,-7-3-16-15,0-2-11 16,0-7-5-16,0-8 6 15,-4-6 2-15,-1-3 16 16,3-11 37-16,-3-14-37 16,5-8-18-16,0-5-7 15,0 1 0-15,15 2-1 16,3 6 1-16,3 5-8 16,2 2-6-16,0 6-27 0,-1 4-33 15,1 2-68 1,-4 3 21-16,-2 2-18 0,-5 2 13 15,-2 3 63-15,-7 0 16 16,-3 0 19-16,0 3 23 16,0 7 5-16,-6 1 14 15,-4 2 14-15,1 0 11 16,1 2-8-16,2-2-5 16,2-2 2-16,4-1-7 15,0-1-5-15,0-1 1 16,5-3 8-16,5-1 1 15,5-3 3-15,-1-1-7 16,0 0-10-16,5-4 0 16,-4-9 10-16,-3-4-3 15,-4-3-11-15,-7-5 2 0,-1 2-3 16,0 2 1-16,-11 4 11 16,-6 7 20-16,-1 8 0 15,-5 2-25-15,1 9-8 16,0 12-5-16,4 4-1 15,6 4 1-15,12 2 0 16,3-2-1-16,25-5-6 16,26-5-6-16,29-13 0 15,-1-6-15-15,-8 0-47 16,-12-17-46-16,-22-2-65 16,-2-5-74-16,-9-3 63 15,-13 0 112-15,-13 0 84 0,-3 5 107 16,-5 1 114-16,-7 6-13 15,-1 4-12-15,1 8-18 16,1 3-28-16,-4 0-91 16,2 12-28-16,-2 8 11 15,1 4-2-15,4 2-18 16,6 3-1-16,4-2-7 16,0-1-1-16,4-5-5 15,12-4-2-15,0-6-5 16,0-5 5-16,-1-6 1 15,-3 0-1-15,1-17 5 16,-3-8 2-16,-5-9 1 16,-4-7-8-16,-1-10-5 15,-6-15 8-15,-11 2-9 16,-6 0 0-16,4 3-8 0,1 21-28 16,6 6-18-16,3 16 25 15,3 13 20-15,5 5-1 16,1 6-5-16,0 21-37 15,0 12 32-15,6 8 20 16,8 9 1-16,3 1 14 16,1 1 21-16,-3-1 4 15,3 1-14-15,6 6-26 16,-2-13-36-16,-7-13-573 0</inkml:trace>
  <inkml:trace contextRef="#ctx0" brushRef="#br0" timeOffset="107843.4181">7849 15363 1896 0,'0'0'540'0,"0"0"-314"0,0 0-87 16,0 0-78-16,0 0-47 15,0 0-14-15,0 0-6 16,86 0-88-16,-45 0-655 0</inkml:trace>
  <inkml:trace contextRef="#ctx0" brushRef="#br0" timeOffset="108880.5352">9049 15386 1355 0,'0'0'315'0,"0"0"79"16,0 0-71-16,0 0-45 15,-81-78-82-15,58 73-68 16,1 5-93-16,-2 0-21 15,0 16-13-15,0 7-2 16,5 7 2-16,5 5-1 16,8-1 1-16,6 0 5 15,0-2 7-15,13-6 2 16,4-6-7-16,4-7-7 16,0-9 7-16,0-4-1 0,-1-8 2 15,-1-12 9-15,-3-9-12 16,-4-6 5-16,-3-5-10 15,-2 2-1-15,-4 4 6 16,-1 9-5-16,-2 9 0 16,0 7 3-16,0 8-4 15,3 1-21-15,1 10-25 16,4 12 37-16,4 6 9 16,3 4 1-16,4-2-1 15,2-3 0-15,6-7-109 16,6-9-3-16,4-9-95 15,2-2-68-15,-4-16-79 16,-2-11 38-16,-7-5-72 16,-10-4 236-16,-10-3 152 15,-6 0 159-15,0 6 133 0,0 3 15 16,-11 8-53-16,2 6 9 16,2 9-29-16,1 6-72 15,1 1-80-15,-3 11-53 16,5 12-22-16,0 6 11 15,3 4 2-15,0 2-5 16,6 1-6-16,16-5-3 16,5-4 0-16,4-10-5 15,4-5-1-15,-2-11 6 16,-5-1 0-16,-1-10 4 0,-8-17-7 16,-7-3-3-1,-7-10 0-15,-5-7 0 0,0-5 0 16,-2-3 1-16,-8 6 0 15,5 8 10-15,-2 13 4 16,4 12 7-16,3 11-11 16,0 5-11-16,0 7-31 15,1 16 4-15,12 11 25 16,4 6 2-16,2 6 15 16,0-2 18-16,-3-1-6 15,1-5-3-15,-6-5-12 16,-2-4-11-16,-6-7-1 15,-3-5-15-15,0-3-160 16,-20-14-156-16,-3 0-312 16,-6 0-569-16</inkml:trace>
  <inkml:trace contextRef="#ctx0" brushRef="#br0" timeOffset="109023.5403">9309 15302 894 0,'0'0'871'16,"0"0"-562"-16,0 0-158 15,0 0-10-15,0 0-68 16,97-27-48-16,-16 15-17 16,19-1-8-16,-15 0-96 15,-20 3-668-15</inkml:trace>
  <inkml:trace contextRef="#ctx0" brushRef="#br0" timeOffset="109172.8081">10146 15121 1945 0,'0'0'599'0,"0"0"-237"0,0 0-144 16,0 0-119-16,0 0-52 16,0 0-19-16,0 0-8 15,0-23-20-15,0 23 0 16,0 0-210-16,-13 0-505 0</inkml:trace>
  <inkml:trace contextRef="#ctx0" brushRef="#br0" timeOffset="110076.9983">11654 12302 1523 0,'0'0'327'15,"0"0"-54"-15,0 0 36 16,0 0-150-16,0 0-110 15,0 0-36-15,0 0 95 16,1 115-13-16,14-52-31 16,-1 4-31-16,-2-5-21 15,1 0-10-15,-3-4-1 16,-4-10 0-16,-5-7-1 0,-1-7-149 16,-11-11-314-16,-8-10-153 15,-1-12-384-15</inkml:trace>
  <inkml:trace contextRef="#ctx0" brushRef="#br0" timeOffset="110283.873">11565 12308 1249 0,'0'0'310'0,"0"0"-129"16,37-73 53-16,-16 52-76 16,9 8-65-16,4 9-31 15,4 4-13-15,-2 4-7 16,-3 16-8-16,-8 9-18 15,-8 6-2-15,-10 5-1 0,-7 1-7 16,-7 4 0 0,-14-1-5-16,-7-2-1 0,-8 3-91 15,6-11-210-15,5-14-509 0</inkml:trace>
  <inkml:trace contextRef="#ctx0" brushRef="#br0" timeOffset="110598.1904">11921 12261 1696 0,'0'0'298'0,"0"0"-170"16,0 0 68-16,85 35-52 0,-52-14-21 16,-2 4 2-1,-6 4-32-15,-5 1-12 0,-10-3-34 16,-7-2-21-16,-3-3-7 15,0-6 5-15,-10-6 42 16,-5-3 4-16,-2-7-16 16,1 0-27-16,3-17-6 15,5-10-9-15,8-8 0 16,2-3-3-16,23 1-9 16,11 3-10-16,12 7-113 15,5 7-51-15,5 7-53 16,17 3-142-16,-14 4-230 15,-13 2-530-15</inkml:trace>
  <inkml:trace contextRef="#ctx0" brushRef="#br0" timeOffset="111342.6486">12399 12238 1295 0,'0'0'381'0,"0"0"-58"0,0 0-95 15,0 0-77-15,0 0-58 16,0 0-20-16,-30 75-6 15,46-58-21-15,5-1-10 16,7-4-17-16,3-4-5 16,3-6-5-16,3-2-8 15,-3-2 9-15,-4-11-8 16,-8-5 10-16,-7-5-11 16,-12-1 0-16,-3 0 7 0,-6 4 2 15,-18 4-10 1,-4 9 2-16,-7 7-2 0,-2 0 1 15,6 16 0-15,4 5 0 16,8 4 0-16,9 4-1 16,10 0 0-16,0-1 0 15,22 0-1-15,16-4-9 16,15-9-10-16,9-8-124 16,10-7-21-16,2-2-18 15,-2-18-51-15,-13-4-101 16,-11-7 1-16,-15 2 250 15,-14-3 84-15,-11 5 316 16,-8 1 8-16,0 7-5 16,-12 7-51-16,-3 4-47 15,-1 8-94-15,-3 0-50 0,-2 15-32 16,2 11 15-16,0 6 0 16,4 4-26-16,3 5-14 15,7-1-11-15,5-2-8 16,0-4 1-16,13-9 4 15,3-10-6-15,5-12 6 16,-1-3 6-16,8-17-2 16,-1-14 1-16,-2-10-2 15,-4-8-8-15,-3-21 7 16,-8-19-1-16,-10-28-5 16,0 10 4-16,0 23 0 15,-8 31 1-15,4 33 7 16,0 8-13-16,1 3 1 0,-2 7-2 15,4 2-7 1,1 24-36-16,0 16 17 0,0 14 26 16,7 8 0-16,11 5 51 15,0-1 12-15,1-5-5 16,-2-2-7-16,-2-9-21 16,-3-9-28-16,0-9-2 15,4-14-64-15,0-9-279 16,-2-9-469-16</inkml:trace>
  <inkml:trace contextRef="#ctx0" brushRef="#br0" timeOffset="111522.5446">13441 12100 1737 0,'0'0'396'0,"0"0"-182"16,0 0-103-16,0 0 102 15,0 0-122-15,0 0-46 16,0 0-29-16,91 1-16 16,-60-2-67-16,-5-3-459 15,-6 0-1004-15</inkml:trace>
  <inkml:trace contextRef="#ctx0" brushRef="#br0" timeOffset="111694.2137">13316 12380 1905 0,'0'0'354'0,"0"0"-202"0,0 0 19 15,0 0-55-15,0 0-50 16,130-14-42-16,-59-8-24 16,38-17-6-16,-15 3-307 15,-12 2-312-15</inkml:trace>
  <inkml:trace contextRef="#ctx0" brushRef="#br0" timeOffset="111957.2404">13674 11959 1940 0,'0'0'334'0,"0"0"-14"15,0 0-213-15,0 0-8 16,0 0-65-16,0 0-8 15,114 51 15-15,-60-26-5 16,1 4-16-16,-7-1-10 16,-6 1-2-16,-15 1-8 15,-13-1 1-15,-14 1-1 16,-5 0 0-16,-22 1 1 16,-15-3-1-16,-3-1-49 15,-2-3-75-15,12-8-211 16,16-10-388-16</inkml:trace>
  <inkml:trace contextRef="#ctx0" brushRef="#br0" timeOffset="112459.1949">14421 11969 1965 0,'0'0'471'0,"0"0"-395"16,0 0-51-16,0 0 82 15,0 0-17-15,0 0-8 0,54 79-27 16,-22-54-9-16,5-4-14 16,1-3-19-16,-1-10-4 15,-2-6-7-15,-2-2 7 16,-4-8-2-16,-3-13 7 15,-7-6-14-15,-6-5 16 16,-6-4-4-16,-6 2-6 16,-1 3-4-16,0 9 48 15,0 9 105-15,0 8-91 16,-1 5-36-16,-3 3-20 16,1 17-7-16,2 14-1 15,1 10 17-15,0 10 25 16,12 7 15-16,6 1-2 0,4 2-11 15,0-3-16 1,-4-3-20-16,-4-6-8 0,-5-7 0 16,-6-5 0-16,-3-10 0 15,-5-4 0-15,-16-9 0 16,-8-11 0-16,-10-6-1 16,-7-3-41-16,-1-22-64 15,-6-39-177-15,12 7-227 16,11-5-497-16</inkml:trace>
  <inkml:trace contextRef="#ctx0" brushRef="#br0" timeOffset="112881.6746">14649 11514 1640 0,'0'0'398'15,"0"0"-72"-15,0 0-94 16,0 0-146-16,0 0-62 16,0 0 10-16,-70 101 18 15,55-65-28-15,3-2-15 16,0-4 8-16,5-8 19 15,1-5 7-15,6-11-19 0,0-3-11 16,0-3-2 0,0-3 10-16,0-18 64 15,3-13-59-15,7-7-26 0,5-10-17 16,3-2 17-16,-2 7-57 16,3 12 2-16,-2 12 17 15,4 14 16-15,3 8 7 16,7 14-7-16,10 19 1 15,9 10 16-15,7 15 5 16,22 29 6-16,-13-12-6 16,-19-12-296-16</inkml:trace>
  <inkml:trace contextRef="#ctx0" brushRef="#br0" timeOffset="115058.968">6428 13548 674 0,'0'0'616'0,"0"0"-359"16,0 0 55-1,0 0-33-15,0 0-97 0,0 0-92 16,-13-2-56-16,13 15-19 15,8 6 140-15,8 1-18 16,2 3-60-16,6-1-24 16,3-5-16-16,1-2-4 15,1-6-15-15,-4-3-8 16,-4-6 2-16,-2 0-10 16,-4-1 5-16,-1-13 10 15,-5-6-8-15,-2-2-2 16,-1-4-5-16,-5 1 11 15,-1 2-12-15,0 5 0 16,0 6 5-16,0 8 5 0,0 1 1 16,0 3-3-16,0 3-8 15,0 14 0-15,0 9-1 16,0 3 15-16,8 5 10 16,1 2-2-16,0-4 5 15,3-1-10-15,-3-2-9 16,-2-5-8-16,-1-2 1 15,-1-2-1-15,-5-3 0 16,0-1 0-16,-5-2 0 16,-8 0 5-16,-8-3-6 15,-3-2-23-15,-3-1-86 16,-1-8-35-16,-5 0-138 16,8-12-251-16,4-7-620 0</inkml:trace>
  <inkml:trace contextRef="#ctx0" brushRef="#br0" timeOffset="115562.1812">6551 13184 1505 0,'0'0'350'16,"0"0"-180"-16,0 0-85 16,0 0 56-16,0 0-1 15,-12 71-5-15,5-43 2 0,-3 1-45 16,2-3-34-16,0-6-16 16,2-3-16-16,1-5-12 15,3-7-6-15,1-3-7 16,1-2 14-16,0-2 33 15,0-15 110-15,0-8-90 16,0-8-46-16,0-6-20 16,8-3-2-16,0-1-9 15,7 7 1-15,0 7 1 16,0 5-10-16,1 10 4 16,2 8-1-16,3 6-1 15,1 0-9-15,4 20-1 16,-1 6 4-16,-4 6 15 0,0 4 6 15,-8 0 23 1,1 1 19-16,-7-6 9 0,-2-3-9 16,-2-3-14-16,-2-5-7 15,-1-8-12-15,2-2-8 16,-2-3-1-16,0-7-71 16,0 0-394-16,-5 0-1279 0</inkml:trace>
  <inkml:trace contextRef="#ctx0" brushRef="#br0" timeOffset="115955.3745">7220 13633 1642 0,'0'0'623'15,"0"0"-254"-15,0 0-130 0,0 0-24 16,0 0-93-16,0 0-77 16,0 0-20-16,13 13 26 15,12-9 7-15,6-1-34 16,4-2-13-16,0-1-5 16,3 0-6-16,17 0-93 15,-10-1-221-15,-6-6-425 0</inkml:trace>
  <inkml:trace contextRef="#ctx0" brushRef="#br0" timeOffset="116418.5667">7546 13358 1824 0,'0'0'380'0,"0"0"-172"16,0 0-150-16,0 0 127 15,0 0-15-15,0 0-58 16,54 81-22-16,-27-61-4 16,2-3-17-16,3-3-30 15,-1-6-19-15,0-5-10 16,-4-3 4-16,-4 0-13 16,-4-13-1-16,-4-6-19 0,-8-3-34 15,-5-3 4 1,-2 2 25-16,0 1 16 0,-5 5 8 15,-3 6 0-15,3 5 50 16,1 6 44-16,2 0-29 16,1 1-28-16,1 17-24 15,0 7 29-15,0 4-3 16,0 7-13-16,9 2-4 16,7 4-7-16,2 2-3 15,1 3 3-15,2 0-6 16,-6-1-8-16,-3-1 0 15,-8-1-1-15,-4-3 2 16,-3-4-2-16,-17-6 2 16,-8-4-2-16,-4-7-16 15,2-9-53-15,-8-11-106 0,12-14-140 16,4-14-439-16</inkml:trace>
  <inkml:trace contextRef="#ctx0" brushRef="#br0" timeOffset="116649.6959">8211 13104 2256 0,'0'0'231'15,"0"0"-171"-15,75 115 45 16,-23-27 82-16,2 24-51 0,-13 13-32 15,-24 1-63 1,-20-10-29-16,-43-16-11 0,-23-6-1 16,-22-20-134-16,18-24-425 15,-1-17-874-15</inkml:trace>
  <inkml:trace contextRef="#ctx0" brushRef="#br0" timeOffset="117054.8388">6183 13498 1609 0,'0'0'475'15,"0"0"-202"-15,0 0-16 16,0 0-106-16,0 0-45 15,-54 145 1-15,54-38-19 16,15 4-22-16,27-17 15 16,43-12-13-16,18-26-10 0,22-15-33 15,30-12-10-15,21-29-15 16,26-36-34-16,-37-4-295 16,-20-8-777-16</inkml:trace>
  <inkml:trace contextRef="#ctx0" brushRef="#br0" timeOffset="117528.2303">8580 12783 1245 0,'0'0'729'16,"0"0"-464"-16,0 0-15 15,0 0-16-15,0 0-91 16,0 0-94-16,0 0-34 15,39-35-13-15,-11 35-1 16,2 0-1-16,-5 10 0 16,-6 9 0-16,-6 7 1 0,-13 5 5 15,0 6 4-15,-11 3 8 16,-14 3 8-16,-4 3 38 16,3-6 26-16,2-4 34 15,9-8-51-15,5-9-46 16,5-9-6-16,5-8-12 15,10-2 0-15,31-1 18 16,34-20 17-16,33-17-25 16,14-6-3-16,-1-4-16 15,-34 12-160-15,-34 9-563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1T08:02:42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9275 2992 1188 0,'0'0'0'0,"0"0"-61"15,0 0 61-15,0 0 26 16,0 0 0-16,0 0-13 16,-12-30-1-16,12 30-12 15,0 13-2-15,0 12 2 16,0 9 16-16,0 6 81 0,0 4 2 15,0 1 17-15,0-1-13 16,0-2-5-16,0-2-29 16,0-4-9-16,0-3-21 15,0-4-11-15,0-6-12 16,0-8-16-16,0-10-229 0</inkml:trace>
  <inkml:trace contextRef="#ctx0" brushRef="#br0" timeOffset="243.1414">9357 3004 918 0,'0'0'123'0,"0"0"-72"16,0 0-24-16,0 0-14 15,0 0-1-15,0 0 49 16,15 105 55-16,-5-60 55 15,1 3-27-15,-4-2-65 16,0 0 11-16,1-2-8 16,-6-7-20-16,0-3-39 15,-2-7-23-15,-2-9-206 16,-9-8-793-16</inkml:trace>
  <inkml:trace contextRef="#ctx0" brushRef="#br0" timeOffset="476.0493">9036 3275 1228 0,'0'0'163'15,"0"0"-117"-15,0 0-15 16,0 0-10-16,0 0 16 16,0 0 46-16,29 85-10 15,-3-56 36-15,7 2 15 16,3-1-7-16,6-5-36 15,1 0-19-15,1-8-9 16,3-3-11-16,1-3-26 16,11-11-16-16,-12 0-72 15,-10-11-557-15</inkml:trace>
  <inkml:trace contextRef="#ctx0" brushRef="#br0" timeOffset="702.6149">9651 3200 1098 0,'0'0'489'0,"0"0"-381"16,0 0-60-16,0 0-28 16,0 0-5-16,0 0 36 15,-20 101 72-15,9-57 1 16,-5 6-23-16,-4 4-16 15,-4 2-28-15,-18 34-20 16,5-15-37-16,-5-6-465 0</inkml:trace>
  <inkml:trace contextRef="#ctx0" brushRef="#br0" timeOffset="2283.7747">9675 3050 1500 0,'0'0'271'15,"0"0"16"-15,0 0-45 16,0 0-43-16,0 0-131 16,0 0-68-16,-5-5-5 15,17 37 5-15,6 9 6 16,1 6 49-16,2 0 15 16,3-4-10-16,0-7-17 15,0-8-13-15,-3-9-3 0,0-10-3 16,-2-8-2-1,-1-1 2-15,0-14 3 0,-3-10-13 16,0-6-14-16,-5-4 5 16,-4 1-4-16,-2 0-1 15,-3 8 0-15,-1 7-9 16,0 5 7-16,0 9 2 16,0 2 0-16,0 2-1 15,0 2 0-15,0 16-26 16,0 9 27-16,2 7 6 15,5 6 20-15,5 3 1 16,2 2-9-16,4-1-2 16,5-2 29-16,-3-2 3 15,0-4-2-15,-6 0-1 16,-10-2-15-16,-9 5-12 0,-54 18-9 16,-78 25-9-16,-118 23 0 15,16-12-278-15,-15-15-992 0</inkml:trace>
  <inkml:trace contextRef="#ctx0" brushRef="#br0" timeOffset="8366.7065">9508 3107 1041 0,'0'0'158'0,"0"0"-57"16,0 0 65-16,-96 0 59 15,78 0-117-15,9 0 65 16,4 0-34-16,5 0-71 0,2 0-47 16,18 0-20-1,13-6 1-15,16-4 4 0,12-2-5 16,8-4 8-16,3 0-8 16,-7-1 0-16,-11 4 0 15,-14 2 0-15,-19 6-1 16,-11 4 1-16,-10 1 5 15,-7 0 3-15,-23 13-2 16,-27 12 2-16,-33 11 3 16,2 0 4-16,8-1 11 15,20-9 17-15,32-9 9 16,8 0-24-16,7-3-22 16,13-4 2-16,16-5-9 15,36-5 1-15,37 0 0 0,26-8 1 16,-4-5-2-16,-24 2 1 15,-36 7-1-15,-26 4 0 16,-5 0 0-16,-4 0 0 16,-6 7 0-16,-10 5-6 15,-1 6 5-15,-24 7 1 16,-8 6 1-16,-9-1 5 16,0 4 0-16,6-8 8 15,8-1 2-15,12-6-15 16,11-5-1-16,5-3-1 15,10-2 0-15,13-4 1 16,8-2 0-16,4 0 1 16,0-2 0-16,-5 1 0 0,-7 1-1 15,-8 2 0-15,-6 1 0 16,-8 3-6-16,-1 5 0 16,0 6 4-16,-12 5 1 15,-6 2 1-15,2 3-2 16,-1-4 1-16,7-4 1 15,5-5-1-15,5-4 1 16,3-7 0-16,18-3-1 16,14-3 1-16,8-11 0 15,12-27-148-15,-10 0-371 16,-15 1-740-16</inkml:trace>
  <inkml:trace contextRef="#ctx0" brushRef="#br0" timeOffset="8950.4584">9230 3216 1551 0,'0'0'193'16,"0"0"-144"-16,0 0-43 15,0 0 16-15,94-45 12 16,-12 22 0-16,27-2 1 15,-4 3-24-15,-19 8-9 16,-29 6 7-16,-22 6-9 16,0 2 2-16,-5 0-1 0,-5 0-1 15,-15 13 1 1,-10 6 0-16,-16 4 1 0,-18 8 5 16,-14 4 2-16,-3 1 24 15,-1-2 26-15,10-1 4 16,12-9-14-16,16-2-32 15,14-7-15-15,3-2-1 16,26-1 5-16,14-5-5 16,9-2 0-16,8-1-1 15,2-1 1-15,-10 1 0 16,-12 2-1-16,-11 1 0 16,-12 1 0-16,-11 3 0 15,-6 3 0-15,0 3 0 0,-9 2 1 16,-13 6-1-1,-6 3 1-15,-4 2 8 0,1 0-7 16,6 0 11-16,5 2-7 16,10 0-6-16,8-1 0 15,2-4 0-15,14-1 0 16,16-9 0-16,10-6 9 16,5-8 0-16,4-3 3 15,-2-3-11-15,-5-12 1 16,-4-5-1-16,-9-7 1 15,-6-5-2-15,-22-25-95 16,-1 9-206-16,-10 2-343 0</inkml:trace>
  <inkml:trace contextRef="#ctx0" brushRef="#br0" timeOffset="9125.4864">9523 3483 889 0,'0'0'569'15,"0"0"-388"-15,0 0-76 16,0 0-105-16,0 0-9 15,0 0 9-15,0 0 15 16,180-20 22-16,-59-1-5 16,-17-1-22-16,-28 8-7 15,-34 6-3-15,0-1 0 16,-10 1-115-16,-8-1-503 0</inkml:trace>
  <inkml:trace contextRef="#ctx0" brushRef="#br0" timeOffset="10137.3382">8574 3055 1443 0,'0'0'379'0,"0"0"-27"0,0 0-102 16,0 0-32-16,0 0-106 16,0 0-52-16,0 0-33 15,92-54-8-15,-59 68-2 16,2 8 0-16,-5 4-2 15,-1 4 5-15,-7 4-4 16,-6-2 1-16,-6 2-4 16,-9-3-7-16,-1-3 0 15,0-3 0-15,-11-3-5 16,0-7 0-16,0-5 0 0,3-4 0 16,2-6 8-1,0 0 8-15,1-7 9 0,4-11 4 16,1-5-13-16,0-4-17 15,10-2-7-15,11-1 1 16,-1 0 4-16,5 1 2 16,0 1-1-16,-1-1-4 15,-2 1 5-15,-4 1 0 16,-1 3 0-16,-7 1-1 16,-4 7-9-16,-4 2 9 15,-2 4 1-15,0 3-1 16,0 4 0-16,0 1 1 15,0 2-2-15,-6 2-11 16,-6 16-9-16,-6 11 9 16,1 9 13-16,-2 6 9 0,10 3 20 15,4 1 9-15,5-2 17 16,0-7 4-16,8-4-2 16,10-5-20-16,3-7 3 15,4-5-8-15,2-6-8 16,3-5-6-16,6-7 7 15,3 0 5-15,5-15 0 16,4-8-12-16,0-7-12 16,-8-1-6-16,-6 3-1 15,-8 5-11-15,-13 4-5 16,-12 8-13-16,-24 11-45 0,-15 1-509 16,-12 12-1078-16</inkml:trace>
  <inkml:trace contextRef="#ctx0" brushRef="#br0" timeOffset="14342.1876">11845 3014 743 0,'0'0'1123'16,"0"0"-817"-16,0 0-56 15,0 0-52-15,0 0-88 16,0 0-66-16,0 0-18 16,0 45 54-16,16-20-15 15,5 0-20-15,4-2-15 0,4-3-6 16,1-6-6-16,1-4-9 15,0-6-2-15,-1-4 1 16,-6 0-1-16,-1-9-6 16,-4-10 11-16,-6-3-5 15,-2-4 4-15,-7-1-11 16,-1 2 9-16,-3 4 24 16,0 4 35-16,0 7 26 15,0 6-54-15,0 4-19 16,0 0-19-16,0 12-2 15,0 13-8-15,5 9 8 16,4 8 13-16,5 7 22 16,0-1 8-16,1-3 4 0,-2-4-23 15,0-7-9-15,-3-4 4 16,-1-9 1-16,-3-2 1 16,-2-7-5-16,-4-5-5 15,0-4-2-15,0 0-2 16,-15-3 11-16,-15 5 0 15,-16-4-10-15,-30 5-2 16,-33 8-6-16,-36 16-89 16,20-2-391-16,4 6-607 0</inkml:trace>
  <inkml:trace contextRef="#ctx0" brushRef="#br0" timeOffset="15965.4099">11910 2363 1631 0,'0'0'504'16,"0"0"-251"-16,0 0-68 16,-93 10-64-16,60 17-27 15,-3 8-7-15,3 9-29 0,8 3-12 16,4-2-16-16,9 1-15 16,8-8-13-16,4-6-1 15,0-9 0-15,4-6-1 16,8-9 0-16,1-5 0 15,5-3 0-15,-2-12 8 16,3-13 6-16,-3-8-6 16,-1-4-7-16,-5-4 14 15,1 0-9-15,-4 6-5 16,-2 10 14-16,-2 8 25 16,-2 12-14-16,2 5-26 15,4 6-23-15,4 17 14 16,4 8 9-16,6 4-1 0,4 1-19 15,3-3-110 1,8-7-134-16,21-13-243 0,-6-10-139 16,-8-3-4-16</inkml:trace>
  <inkml:trace contextRef="#ctx0" brushRef="#br0" timeOffset="16391.3853">12169 2439 1132 0,'0'0'555'0,"0"0"-161"16,0 0-56-16,0 0-57 15,0 0-115-15,0 0-94 16,0 0-53-16,-48 19 11 16,36 18 18-16,6 3-6 15,5 1-18-15,1-3-6 0,0-6-8 16,14-5-9 0,1-12 0-16,2-9 5 0,4-6-5 15,1-10 5-15,2-17-6 16,-1-10 0-16,-3-10-26 15,-1-16 5-15,-5 3 15 16,-2-6 6-16,-7 1 0 16,-5 17 0-16,0-2 7 15,0 11 62-15,0 14 65 16,0 11-58-16,-1 9-42 16,0 5-25-16,1 0-9 15,0 7-12-15,0 15-9 16,1 12 21-16,10 9 1 15,4 6 5-15,0 3 18 16,1-3 9-16,2-2-6 0,-1-2 0 16,3-5-20-16,-3-7 1 15,0-5-8-15,-2-9 0 16,-1-8-23-16,2-11-149 16,-1 0-171-16,-6-15-431 0</inkml:trace>
  <inkml:trace contextRef="#ctx0" brushRef="#br0" timeOffset="16598.1548">12177 2414 2036 0,'0'0'521'0,"0"0"-342"0,0 0-21 16,0 0 21-16,105-42-78 15,-53 18-58-15,3 0-31 16,2 0-12-16,13-8-88 16,-16 8-441-16,-14 1-1135 0</inkml:trace>
  <inkml:trace contextRef="#ctx0" brushRef="#br0" timeOffset="21198.2162">14487 2706 1465 0,'0'0'301'0,"0"0"-103"16,0 0-139-16,0 0-42 15,0 94 19-15,5-32 19 0,0 5 38 16,1-4 13 0,0 8 0-16,0-2-11 0,-4-3 16 15,3-6-53-15,0-6-38 16,-2-11-14-16,0-14-6 16,0-13 1-16,-2-8-1 15,-1-8 13-15,0-2 45 16,0-20 90-16,0-12-103 15,0-7-19-15,0-9-11 16,0 0-15-16,2 4 0 16,8 10-30-16,2 12 3 15,1 12 10-15,5 12 2 0,6 2 2 16,3 18 7 0,3 9 6-16,-2 5 8 0,-1 4-1 15,-7 2 7 1,2-2-5-16,-4-2-8 0,-2-4-1 15,8-5 0-15,-3-9-260 16,-5-11-504-16</inkml:trace>
  <inkml:trace contextRef="#ctx0" brushRef="#br0" timeOffset="21700.1973">15229 3026 1800 0,'0'0'480'0,"0"0"-136"15,0 0-187-15,0 0-58 16,0 0-44-16,0 0-34 16,-88-9-8-16,73 30-12 15,-2 8 8-15,3 7 15 16,2 5 11-16,8 3 2 15,4-2 3-15,0-1 7 16,16-6-1-16,4-6-2 16,0-6-17-16,4-6-12 15,0-8 0-15,-1-9-6 16,-1 0-8-16,0-10 9 16,-4-14 0-16,-2-9-2 0,-5-7-8 15,-8 0 6 1,-3-1-6-16,0 4-13 0,-14 3-34 15,-2 9 5-15,1 9 10 16,-1 3 8-16,4 9 9 16,1 4 9-16,1 0 6 15,3 7-9-15,0 15 0 16,3 9 1-16,4 2 8 16,0 6 0-16,4-3 32 15,13-2 4-15,5-4-8 16,5-5-7-16,1-6-11 15,2-10-10-15,21-11-39 16,-9-14-262-16,-6-9-460 0</inkml:trace>
  <inkml:trace contextRef="#ctx0" brushRef="#br0" timeOffset="21940.5852">15550 2614 1910 0,'0'0'466'16,"0"0"-214"-16,0 0-156 15,-60 110-25-15,53-57-9 16,7 3 0-16,0 0-12 16,10-1 5-16,14-7 8 15,4-2 7-15,5-4-28 0,6-5-24 16,3-6-18-1,25-13 0-15,-10-8-241 0,-10-10-504 0</inkml:trace>
  <inkml:trace contextRef="#ctx0" brushRef="#br0" timeOffset="22398.3101">15818 2914 1876 0,'0'0'504'15,"0"0"-351"-15,0 0-89 16,0 0 16-16,0 0 33 16,0 0 2-16,0 0-41 0,80 83-3 15,-73-50-20 1,-4 0-16-16,-3 2-19 0,0-1 2 16,-10-3-10-16,1-6-8 15,2-6 1-15,3-9-1 16,4-10 0-16,0 0-1 15,0-18-5-15,11-15-80 16,4-8 28-16,5-7 21 16,1-4 23-16,-4 0 13 15,1-2 1-15,-8 4 0 16,-1 6 10-16,-6 7 4 16,-2 12 59-16,-1 9-16 15,0 9-26-15,0 7-12 16,0 3-19-16,0 20-29 15,-1 13 13-15,-5 11 16 0,3 6 30 16,3 1 20-16,0-4-4 16,2-4-23-16,12-5-7 15,2-6 10-15,2-7-9 16,2-8-11-16,0-11-6 16,12-14-32-16,-4-16-209 15,-3-8-472-15</inkml:trace>
  <inkml:trace contextRef="#ctx0" brushRef="#br0" timeOffset="22617.2536">16069 2459 1237 0,'0'0'923'0,"0"0"-785"0,0 0 69 15,52 83 2-15,-4-24-120 16,15 22 23-16,-4-1 14 15,-8-6-9-15,-11 4-6 16,-25 0-25-16,-17 24-27 16,-51 21-8-16,-56 3-24 15,-58 4-27-15,25-35-12 16,-16-11-535-16</inkml:trace>
  <inkml:trace contextRef="#ctx0" brushRef="#br0" timeOffset="25576.4015">16573 2931 1267 0,'0'0'784'16,"0"0"-512"-16,0 0-101 15,0 0-105-15,0 0-31 16,0 0-20-16,62-3-14 15,-34 0-1-15,9-1-125 16,-7 0-366-16,-12 1-743 0</inkml:trace>
  <inkml:trace contextRef="#ctx0" brushRef="#br0" timeOffset="25747.433">16485 3144 1347 0,'0'0'730'0,"0"0"-494"16,0 0-116-16,0 0-75 15,0 0-16-15,144-24-29 16,-64 4-4-16,5-3-701 0</inkml:trace>
  <inkml:trace contextRef="#ctx0" brushRef="#br0" timeOffset="28322.0971">17137 2680 920 0,'0'0'826'0,"0"0"-467"16,0 0-34-16,0 0-82 15,0 0-67-15,-85-23-51 16,63 46-43-16,-1 11-35 16,1 16-1-16,3 9 11 15,11 3 5-15,7-1-11 16,1-4-2-16,9-10-7 16,12-4-21-16,8-9-2 0,2-9-13 15,4-8-4 1,0-11-1-16,1-6 5 0,-1-7 3 15,-5-19-7-15,0-7 4 16,-6-9 0-16,-8-5 0 16,-9-22-5-16,-7-16 7 15,-7 4-2-15,-7 10-5 16,-5 20-1-16,3 22-1 16,-1 4-20-16,-2 4-3 15,1 14-3-15,0 7 10 16,-2 1 7-16,1 22-7 15,-2 12-8-15,4 12 5 16,6 8 14-16,8 2 5 0,3 0 0 16,11-6 1-16,14-10 6 15,8-6-6-15,7-12 0 16,2-6 0-16,3-6 0 16,1-10 0-16,-6-1-22 15,0-2-86-15,-9-13-15 16,-8-2 43-16,-6-1 50 15,-4-1 21-15,-6 3 9 16,-3 5 1-16,-2 3 20 16,-2 4 52-16,0 3 23 15,0 1-27-15,0 0-45 16,0 10-23-16,3 9-1 16,2 6 48-16,0 6 12 15,4-1-14-15,-1 2-28 0,-1 1-9 16,-1-3-7-16,0-4-2 15,3-3-1-15,-4-7-244 16,-1-10-440-16</inkml:trace>
  <inkml:trace contextRef="#ctx0" brushRef="#br0" timeOffset="28817.8798">17700 2626 1491 0,'0'0'844'16,"0"0"-587"-16,0 0-128 15,0 0-12-15,0 0-8 0,0 0-42 16,95 41-1-16,-80-17-9 16,-1 3-9-16,-9 2-9 15,-5 3-14-15,0 2-8 16,-6-1-16-16,-10-2 0 15,1-6 8-15,-2-5-7 16,7-8-1-16,1-7-1 16,6-5-10-16,3-2-16 15,0-18-73-15,5-12-16 16,11-6 18-16,3-7 18 0,2-2 29 16,0 2 31-1,0 3 10-15,-7 5 9 0,2 7 0 16,-9 7 9-16,-2 9 45 15,-4 6 68-15,-1 8-22 16,0 0-31-16,0 13-46 16,-7 16-22-16,-6 10 37 15,2 9 46-15,0 5 8 16,3-2-20-16,5-1-21 16,3-6-19-16,0-8-13 15,0-5-2-15,10-6-17 16,-1-6 1-16,3-4-1 15,25-15-134-15,-6 0-209 16,4-3-617-16</inkml:trace>
  <inkml:trace contextRef="#ctx0" brushRef="#br0" timeOffset="29059.2474">18224 2559 2228 0,'0'0'622'0,"0"0"-392"16,0 0-119-16,0 0 66 16,0 81-74-16,3-39-34 15,6 8-12-15,3 0-10 16,-1 1-8-16,-1-3-2 16,0-7-11-16,-2-5-25 15,-3-10 5-15,1-5-6 16,-5-8-107-16,-1-13-163 15,-3 0-239-15,-11-9-469 0</inkml:trace>
  <inkml:trace contextRef="#ctx0" brushRef="#br0" timeOffset="29219.7923">18066 2802 743 0,'0'0'1257'0,"0"0"-913"16,0 0-151-16,0 0-74 15,91-28-44-15,-19 11-51 16,29-5-17-16,20-4-7 16,-17 5-360-16,-26 1-986 0</inkml:trace>
  <inkml:trace contextRef="#ctx0" brushRef="#br0" timeOffset="29750.349">18847 2493 1802 0,'0'0'586'0,"0"0"-118"16,0 0-290-16,0 0 42 15,0 0-80-15,-94 59-59 16,77-21 0-16,1 9-36 16,5 4-18-16,5 4-9 15,6 0 6-15,0-4 3 16,5-9-10-16,10-7-8 15,5-11-8-15,4-10 5 0,5-10 2 16,2-4-7-16,2-9-2 16,1-19-2-16,-4-8-15 15,-2-9 0-15,-6-9 9 16,-9-18 3-16,-7 6 6 16,-6 0 1-16,-2 2 1 15,-14 20-1-15,-4-1 0 16,-1 15-1-16,2 8-1 15,1 11 0-15,2 8-10 16,1 3 11-16,-1 7-12 16,-1 19 0-16,-1 9 3 15,6 10 8-15,6 6-1 0,6 2 2 16,0-3 6 0,11-5 3-16,9-6-1 0,6-8 1 15,-1-7 9-15,5-10 0 16,6-9-3-16,-2-5-3 15,2-4-3-15,0-14-8 16,-2-3 1-16,-6-4-1 16,-4 1-1-16,-9 3-52 15,-5 3-94-15,-10 2-206 16,0 3-390-16,0 9-1256 0</inkml:trace>
  <inkml:trace contextRef="#ctx0" brushRef="#br0" timeOffset="30123.501">19291 2612 814 0,'0'0'1476'0,"0"0"-1091"15,0 0-174-15,0 0-96 16,0 0-17-16,0 0 57 15,-56 101-40-15,46-59-42 16,3-1-20-16,3-2-8 16,4-6-18-16,0-10-17 15,0-5-2-15,8-8-7 16,1-5 1-16,5-5-1 0,5 0 11 16,5-12-2-1,1-12-1-15,-3-5-1 0,-1-8-2 16,-6-1 3-16,-6 1 1 15,-7 6 2-15,-2 7 3 16,-6 9-1-16,-12 5-6 16,-7 6-8-16,-5 4-18 15,-3 2-78-15,-13 17-144 16,6-1-323-16,4-4-711 0</inkml:trace>
  <inkml:trace contextRef="#ctx0" brushRef="#br0" timeOffset="43799.8023">15414 4437 565 0,'0'0'11'15,"0"0"353"-15,0 0-118 16,0 0-32-16,0 0-38 16,0 0-37-16,-6 2-14 15,6-2 19-15,-1 0-30 16,-1 0-11-16,2 0-5 15,-1 0-8-15,1 0-14 0,0 2 6 16,0-2 10 0,0 0-27-16,0 0-17 0,-3 0-17 15,3 0-4-15,0 1-12 16,0-1-6-16,0 0-3 16,0 1 2-16,9-1 8 15,1 2 1-15,5 1 12 16,3-2 12-16,0 1-11 15,1 1 1-15,1 1 9 16,-1-1-2-16,0 0-10 16,-2-1 2-16,1 0 6 15,-3 0 0-15,1-1-9 16,-1 1-4-16,0 0-2 16,-1-2 1-16,0 3-3 15,0-3 1-15,0 0-5 0,0 0-3 16,1 0-2-16,-2 2-1 15,2-2-1-15,-3 0 2 16,0 1-9-16,2-1 0 16,-2 0 10-16,1 2-4 15,-1-2 4-15,2 0-1 16,-1 1 1-16,0-1-1 16,0 2-1-16,0-1 0 15,-2 0-1-15,0 0-7 16,-1 2 8-16,2-3-1 15,-1 4-7-15,-2-3 8 16,4 0-3-16,-2 1 2 0,2-1-2 16,-3 1 1-16,1-2 4 15,-1 1-1-15,1-1 2 16,-1 0 5-16,0 0-4 16,-1 0 2-16,1 0-1 15,-3 0-2-15,2 0 0 16,-2 0-2-16,1 0-1 15,2 0-1-15,-2 0 1 16,1 0-3-16,0 0-5 16,1 0 10-16,-1 0-5 15,-2 0 0-15,4 0 3 0,-4 0-8 16,1-1 5 0,-1-1-4-16,1 2 5 0,1-1-1 15,-2-1-4-15,-1 2 7 16,2-1-8-16,-1 0 5 15,-2 1-5-15,1-1 5 16,0 1-6-16,-1 0 2 16,0 0 7-16,-1 0-3 15,1 0 0-15,-1-3-5 16,1 3 7-16,-2 0-2 16,2 0-5-16,-1 0 7 15,0 0-7-15,-2 0 0 16,2 0 7-16,1 0-8 15,-2 0 2-15,1 0 4 16,0 0-5-16,-1 0 1 16,2 0-1-16,-3 0 5 0,2 0-5 15,1 0 0-15,-1 0 7 16,-1 0-8-16,2 0 2 16,-1 0 4-16,0 0-5 15,-1 0 5-15,2 0-5 16,-2 0 7-16,0 0-8 15,0 0 1-15,1 0 0 16,-1 0 5-16,2 0-4 16,-2 0-2-16,0 0 1 15,1 0 0-15,-2 0 0 16,1 0 0-16,1 0 0 0,0 0-1 16,1 0 2-1,0 0-1-15,1 0 5 0,1 0-5 16,0 0 5-16,2 0-5 15,-1 0 11-15,-2 0-3 16,1 0 3-16,-1 0-5 16,-3 0-1-16,0 0-4 15,0 0 7-15,-1 0-8 16,-2 0 8-16,0 0-8 16,0 0 6-16,1 0-6 15,-1 0 0-15,0 0 0 16,0 0 0-16,0 0 0 15,0 0 5-15,0 0-5 16,0 0-1-16,0 0 0 16,0 0 1-16,0 0 0 15,0 0 1-15,0 0-2 0,0 0 1 16,0 0 1-16,0 0-1 16,0 0 0-16,-1 0-1 15,-11 9-11-15,-47 23-173 16,4 0-454-16,-15-1-1639 0</inkml:trace>
  <inkml:trace contextRef="#ctx0" brushRef="#br0" timeOffset="46049.5294">17383 4464 508 0,'0'0'337'16,"0"0"-68"-16,0 0-13 15,0 0-28-15,0 0-35 16,0 0 34-16,-16 0-67 16,16 0-18-16,-3 0-6 15,3 0-11-15,-2 0-15 16,2 0-35-16,0 0-22 15,0 0-5-15,0 2-9 16,2 2-11-16,14 1 23 16,5 0 61-16,6 1-14 15,3 0-20-15,1 0-29 16,8 0 12-16,1-1-4 0,3 0-16 16,2-2-2-16,-1 0-11 15,0-3-4-15,0 0-4 16,-3 0-1-16,-2 0-1 15,-3 0-7-15,-5 0-4 16,-2 0 2-16,-4 0-1 16,-1 0-1-16,-4 1-1 15,0-1 0-15,-2 0 0 16,1 2 0-16,1-2 2 16,-1 0-7-16,1 0 8 0,2 0 3 15,-2 0 2-15,0 0-2 16,1 0-5-16,-1 0 2 15,-1 0-8-15,2 0 10 16,2 0-5-16,0 0 1 16,-2 0 4-16,1 0-1 15,2 0 7-15,0 0 2 16,-2 0 1-16,2 0-4 16,0 0 2-16,-2 0 0 15,-2 0 2-15,-1 0 1 16,-1 0 0-16,0-2-6 15,-1 1-2-15,0-1-2 16,-1 1-1-16,1-1-1 0,-2 1-1 16,0-1-1-16,-2 1 1 15,-1-1 1-15,-1 2-3 16,0-2 3-16,-1 1-1 16,0-1-8-16,2 1 0 15,-3-1 0-15,-2 1 0 16,-1-1 0-16,-3 2 0 15,-1 0 0-15,-2 0 0 16,0 0 0-16,0 0 0 16,0 0 0-16,0 0 0 15,1 0 0-15,-1 0 0 16,0 0 0-16,0 0 0 16,0 0 0-16,-1 0 0 15,-20 0 0-15,-28 5 0 16,-62 18-197-16,7 1-331 0,-15-1-1246 0</inkml:trace>
  <inkml:trace contextRef="#ctx0" brushRef="#br0" timeOffset="52567.4453">9291 5796 82 0,'0'0'75'16,"0"0"-10"-16,0 0-24 0,0 0-12 15,0 0-18 1,0 0-10-16,-5 0 0 0,5 0-1 15,0 0 46-15,-2 0 41 16,2 0 18-16,0 0-79 16,0 0-17-16,0 0 90 15,0 0 17-15,0 0 11 16,0 0-6-16,0 0-30 16,0 0-20-16,0 0-30 15,0 0-28-15,0 0-12 16,0 0 0-16,0 0-1 15,0 0-15-15,0 0-81 16,0 0-230-16</inkml:trace>
  <inkml:trace contextRef="#ctx0" brushRef="#br0" timeOffset="54571.906">15109 6082 454 0,'0'0'286'15,"0"0"-116"-15,0 0-19 16,0 0 9-16,0 0-15 16,0 0-3-16,0 0-8 15,-24-26-10-15,22 23 68 16,1 3-25-16,-2-3 21 16,3 3-52-16,-2 0-4 15,2 0-19-15,-1 0-45 16,1 0-22-16,0 0-9 0,0 0-8 15,0 0-9-15,9 3 0 16,5 3 58-16,3 0-17 16,1-1-21-16,1 2-4 15,-3-2 9-15,4 0-1 16,-5 0-5-16,3-1 1 16,-3-4-14-16,3 3-1 15,-1-3 0-15,1 0-1 16,5 0-4-16,2 0-8 15,2 0 3-15,-2 0-2 16,2 0-7-16,-4 0 0 16,-4 0-4-16,-2 4-1 15,-2-3 5-15,-1 2-4 16,1-1-1-16,-1-1 0 16,0-1 1-16,-1 0 10 0,4 0-11 15,-2 0 0-15,2 0 13 16,-2 0-13-16,-2 0 9 15,-1 0-9-15,-1 0 0 16,0 0 7-16,-2 1-2 16,1-1 3-16,4 0 1 15,-2 0 2-15,3 0 11 16,-3 0-10-16,-1 0 7 16,-1 0-14-16,-3 0 13 15,1 0-4-15,-1 0-3 16,1 0-11-16,-2 0 10 15,0 0 2-15,-1 0 5 0,3 0-4 16,-2 0-5-16,0 0 13 16,3 0-11-16,0 0-2 15,-2-1 0-15,2 1 7 16,-1 0-1-16,1-1-9 16,0 1 8-16,1 0-13 15,-1 0 6-15,-2 0 1 16,-1 0 2-16,0 0-4 15,3 0-6-15,-3 0 0 16,-1 0 1-16,1 0 6 16,-2 0-6-16,1 0-1 15,-1 0 11-15,-1 0-11 16,0 0 6-16,-3 0-5 16,1 0 0-16,-1 0 1 15,0 0 7-15,0 0-9 0,0 0 0 16,0 0-1-16,0-5-35 15,-6-23-134-15,-11 0-509 16,-6-9-1029-16</inkml:trace>
  <inkml:trace contextRef="#ctx0" brushRef="#br0" timeOffset="55389.4669">15510 5288 1211 0,'0'0'378'0,"0"0"-15"15,0 0-92-15,0 0-34 0,0 0-55 16,0 0-76-16,0 0-21 15,-63-31-18-15,51 31-9 16,0 0-26-16,-3 0-8 16,2 4-6-16,-2 12-13 15,1 4-5-15,1 5 0 16,3 5 0-16,2 4 22 16,3 0 25-16,5-1 13 15,0-2-9-15,0-4-20 16,14-6-17-16,1-5-7 15,5-5 2-15,2-9 2 16,1-2 8-16,6-2-10 0,-2-12-1 16,0-6-8-16,-3-5 2 15,-5-1 9-15,-8-7-11 16,-4-2 1-16,-5-2 1 16,-2 0-1-16,0 4 5 15,-13 3-6-15,-3 3 0 16,-2 6-15-16,0 5-10 15,2 4-2-15,0 6 0 16,0 3-1-16,0 3 2 16,1 1-1-16,-3 15 9 15,0 4 11-15,3 4 5 16,3 2 1-16,2-3 1 16,7 1 1-16,3-3 0 15,0-2 0-15,5-2 5 16,11-2 9-16,2-2 12 0,6-4-1 15,3 0-7-15,1-5-2 16,5-4-2-16,0 0 3 16,0 0-3-16,-2-1-9 15,-3-7-6-15,-4 1 0 16,-3 0-1-16,-2 0-179 16,-2 4-122-16,-10 1-538 0</inkml:trace>
  <inkml:trace contextRef="#ctx0" brushRef="#br0" timeOffset="55683.939">15841 5380 1854 0,'0'0'691'0,"0"0"-384"0,0 0-87 16,0 0-48-16,0 0-122 16,0 0-37-16,0 0-2 15,-9 45 3-15,9-25 19 16,0-1 3-16,0-1-16 16,0-1-8-16,0 0 0 15,0-2-12-15,0-1 1 0,-2 0-1 16,-4-2-91-16,2-4-457 15,-4-6-1209-15</inkml:trace>
  <inkml:trace contextRef="#ctx0" brushRef="#br0" timeOffset="58055.603">16828 5218 889 0,'0'0'636'16,"0"0"-410"-16,0 0 35 16,0 0-95-16,0 0-14 15,0 0-44-15,0 0-48 16,0-19-31-16,8 19-17 15,6 0 0-15,0 9 10 16,0 6 2-16,-1 3 1 16,-6 2-8-16,0 3 2 0,-7 3-4 15,0-1-1-15,0 1-4 16,-9-2-3-16,-1-3-5 16,-3-3-1-16,1-4 1 15,3-4-1-15,2-5 0 16,4-2 1-16,1-3-1 15,2 0 14-15,0-1-1 16,0-12-2-16,0-5-12 16,6-3-7-16,6-4 6 15,2 2-6-15,2-1 6 16,1 0 1-16,0 1-1 16,-3 0 0-16,1 4 1 15,-5 1-1-15,-5 2 1 16,2 4 6-16,-6 1-6 0,-1 3 8 15,0 2 1-15,0 3 22 16,0 2 11-16,0 1 9 16,0 0-17-16,-8 3-13 15,-3 11-20-15,-5 9-1 16,-1 3 9-16,1 2 6 16,4 2-1-16,6-3 2 15,3-3 20-15,3 0 0 16,0-8 0-16,3-1-3 15,9-3 0-15,4-4 30 16,2-2-27-16,5-5 7 16,2-1-16-16,0 0-6 15,0-7-9-15,-2-4 3 0,-2-3 0 16,-5 2-9 0,-4 2-5-16,-6 3 0 0,-3 0 8 15,-3 6-9-15,0 1-6 16,-10 3-54-16,-10 8-400 15,1 0-902-15</inkml:trace>
  <inkml:trace contextRef="#ctx0" brushRef="#br0" timeOffset="59939.3884">18171 5173 671 0,'0'0'749'0,"0"0"-471"15,0 0 5-15,0 0-52 16,0 0-24-16,0 0-13 16,-67-61-63-16,52 61-40 15,0 0-52-15,-6 9-29 16,-2 15-9-16,2 4 8 0,-2 6 4 15,4 5 8-15,5 1 12 16,5-1 6-16,3-1 9 16,6-6-2-16,0-1 1 15,13-4-17-15,6-8-12 16,4-4 7-16,6-6 2 16,2-6-4-16,2-3 1 15,2-4-9-15,1-15-14 16,-2-7 6-16,-5-4-5 15,-8-7-2-15,-6-4 1 0,-9-1 8 16,-6-1-9 0,0 2-18-16,-3 2-28 0,-9 7-7 15,-5 5 14-15,2 5 9 16,-2 5-3-16,0 8 5 16,5 2 14-16,0 7 5 15,0 0-5-15,-3 8 0 16,-1 13-2-16,-1 2 10 15,3 7 6-15,5-1 0 16,4 2 0-16,5-3 13 16,0-1 8-16,5-1 13 15,10-5 11-15,4-1-1 16,4-5-17-16,3-4 19 16,2-3-19-16,0-6-6 15,3-2-7-15,-1 0-3 0,0 0-10 16,0-7-2-16,8-3-85 15,-4 2-201-15,-7 1-430 0</inkml:trace>
  <inkml:trace contextRef="#ctx0" brushRef="#br0" timeOffset="60279.012">18511 5269 1661 0,'0'0'520'16,"0"0"-286"-16,0 0-87 0,0 0 38 15,0 0-85 1,0 0-14-16,-70 97-29 0,68-73-6 16,2 0-14-16,0-2-10 15,3-5-12-15,7-3 3 16,5-6 0-16,2-5 2 15,5-3 13-15,4-2 0 16,0-13-17-16,3-7-4 16,-4-1 2-16,-5-6-13 15,-6 0 6-15,-5 0-6 16,-5 5-1-16,-4 5-5 16,-7 9-31-16,-48 10-100 15,3 1-386-15,-12 10-1072 0</inkml:trace>
  <inkml:trace contextRef="#ctx0" brushRef="#br0" timeOffset="63965.6217">21452 5738 681 0,'0'0'864'0,"0"0"-524"16,0 0 7-16,0 0-95 15,0 0-11-15,0 0-76 16,0 0-70-16,-15 0-43 16,15 0-19-16,7 0-14 15,14 3 5-15,8 1 6 16,5 0-13-16,3-1-11 15,5-2-6-15,0-1 0 0,-2 0-110 16,5 0-117 0,-9-7-318-16,-12-1-344 0</inkml:trace>
  <inkml:trace contextRef="#ctx0" brushRef="#br0" timeOffset="64213.3443">21627 5624 1440 0,'0'0'373'16,"0"0"-59"-16,0 0-171 15,0 0-49-15,0 0-25 16,0 0 84-16,0 0-30 16,50 68-63-16,-27-50-14 15,-1-1-7-15,-3-3-19 0,-5-1-8 16,-8 1-6-16,-6 0-6 15,-3 3 0-15,-22 6 1 16,-43 14-1-16,4-5-121 16,-6-3-740-16</inkml:trace>
  <inkml:trace contextRef="#ctx0" brushRef="#br0" timeOffset="72025.3984">11533 4919 548 0,'0'0'412'0,"0"0"-207"15,0 0 5-15,0 0-82 16,0 0-22-16,0 0-23 16,-84 40-11-16,65-11-1 15,0 5 7-15,1 4 3 16,-3 4-19-16,0 4-6 15,2 0-6-15,-2 6-4 16,2 5-13-16,1 6 18 0,0 0 0 16,1 7 1-16,2-1-11 15,3 2-7-15,3-3-3 16,-1 2 1-16,6-2-13 16,1 11-3-16,1 11-8 15,2-8 2-15,0-7 5 16,0 0-4-16,0-2-10 15,2 21 12-15,1 13-7 16,0-6-5-16,-2-6 5 16,0-11-6-16,-1-2 9 15,0 0-3-15,0-1-5 16,0 3 5-16,0 0 3 16,2-15-3-16,0-15 1 0,-1-13 5 15,3-3-2-15,-1 8 8 16,0 4-1-16,0 9-5 15,-1-2-6-15,4-1 4 16,-3 2 8-16,2 0-12 16,-1 0-5-16,2 1 9 15,-3 2-10-15,-2 1-1 16,-1 1 1-16,0 0 1 16,0 1 0-16,2-2 1 15,-2-1-1-15,3-5 1 16,0-2-1-16,0-2 1 15,3-2-1-15,-1 1 0 16,2 2-1-16,-1 1 1 0,-3-1 0 16,1 0 4-16,-1 0-4 15,0-3-1-15,2-3 1 16,2-3-1-16,0-3 0 16,3-2 0-16,-2-3 0 15,0-2-1-15,-1-2 0 16,-1 1 1-16,3-2-1 15,-3 3 1-15,2-2 0 16,1 2-1-16,1-2 2 16,-1-1-2-16,0-2 2 15,3-5-2-15,-3-5 1 16,1-4 0-16,3-2 1 16,0-4 0-16,0-2-1 15,0 0 1-15,1 0-1 0,2-4 0 16,-2 0 0-16,4-3 0 15,-2 0-1-15,2 0 1 16,3 0 0-16,2 0 0 16,1 0 0-16,2 0 1 15,1-3-1-15,0 0 0 16,-2-1 0-16,0 1 0 16,-2 2 0-16,-1-1 0 15,-1 2 0-15,0 0 0 16,-2 0 1-16,3 0-1 15,1 0 1-15,-2-1 0 16,6 0 0-16,0-4 0 16,1 1 7-16,0-1 2 0,0-4 4 15,-1-2-4-15,2-1-2 16,-2-5-2-16,1-2 5 16,-3 0-10-16,1-1 1 15,-1 3 4-15,-1-2 1 16,-1-1-1-16,0-1-4 15,-1-1 19-15,1-4-14 16,-5-2 1-16,3-3 2 16,-2-3-1-16,-2-2 0 15,0-4 9-15,0-1 3 16,-2-1 0-16,-3-2 9 16,-1-4-11-16,-2-1 2 15,1-4-1-15,0-5-5 0,-4-2 3 16,-2-13 4-16,-1-14 5 15,0-19-12-15,-3-3 0 16,0 5-13-16,2 9 8 16,-2 17-8-16,1 3 7 15,1 0 0-15,1 1-3 16,-2-6 3-16,1 0 12 16,0-3 4-16,-2 2-9 15,0-1 5-15,0 5 0 16,0-1 0-16,0 0-10 15,0 11 7-15,2 13-11 16,-2 8 5-16,1 3 5 16,-1-9-5-16,0-7-5 0,2-8 7 15,-2 2-7 1,0 2-7-16,0 3 0 0,0-1 6 16,1 3 2-16,1 3-1 15,0 3 1-15,-2 2-1 16,0 2-5-16,0-4 5 15,0-2 1-15,0-1-8 16,-5 2 1-16,-4 0 1 16,3 7-1-16,0 3 5 15,2 4-5-15,-1 2 0 16,2 1 0-16,-1 2 1 16,1 0-1-16,-1-1 7 0,-1-2-7 15,-1 0-1 1,0-1 1-16,-4 0-1 0,2 2 1 15,-1-1-1-15,0 2 0 16,-3 1 0-16,3 2 0 16,0 0 0-16,-3 3-1 15,3-1 1-15,-1 2-1 16,0-1-8-16,-1 2 3 16,-1-3-3-16,2 0-10 15,-1-1 1-15,0-1 1 16,-2 0-14-16,3-1 10 15,-3 1-2-15,5-2 2 16,-3 4-6-16,0 2 0 16,1 2 5-16,0 2-2 15,-1 2 2-15,0-3 10 16,-2 4-15-16,1-1-18 16,-1 3 4-16,0 2 10 0,3 5 4 15,-2 0 7-15,1 2 19 16,2 2-6-16,-1 2-4 15,0 1 10-15,1-1-8 16,-3 4 8-16,1-1-1 16,-2 0 2-16,0 0-1 15,-1 0-4-15,-2 1 4 16,1 2 1-16,-2 0-1 16,1 0 1-16,-5 0-8 15,-1 0-3-15,-2 0-10 16,-2 0 4-16,-2 7 4 15,-1-2 5-15,-2 2-4 16,0 0 3-16,-2 3-3 16,-1-2 11-16,1 3-1 15,0-2 2-15,2-1-1 0,1 3 1 16,4-5-1-16,3 3 1 16,2-3 0-16,3-1 0 15,3 1 0-15,2-2-1 16,2 2 0-16,1-1 0 15,-3 4 0-15,-1 2 0 16,-2 1 0-16,-1 2 0 16,-2 0 0-16,4 1 0 15,-1 0 1-15,2-1 0 16,1-3-1-16,1 0 0 0,4-2 1 16,0-1 0-16,1-2-1 15,4-3 1-15,0-2 0 16,3 0 0-16,0-1 0 15,0 0-1-15,0 0 1 16,0 0 0-16,0 0 1 16,0 0-1-16,0 0-1 15,0 0-22-15,0 0-2 16,0 0-3-16,0 4-28 16,2 8-121-16,7 0-325 15,-1-3-503-15</inkml:trace>
  <inkml:trace contextRef="#ctx0" brushRef="#br0" timeOffset="76294.5882">21706 5190 1106 0,'0'0'227'16,"0"0"-117"-16,0 0 8 16,0 0 41-16,-88 9-38 0,65 5-2 15,2 2-11-15,-1 7-14 16,1 6 2-16,-4 6-2 15,-2 5 14-15,-3 4-1 16,-3 2-1-16,1 2-14 16,2-4-35-16,3 0-3 15,3-2-11-15,0 0 3 16,5 2-14-16,1 0 4 16,3 3 11-16,0 2-5 15,5 4-1-15,-1 11 2 16,2 17-14-16,2-6-4 15,2-7-1-15,2-5-3 0,-1-13 9 16,4 9 3 0,-2 8-12-16,2-1 1 0,0 12 8 15,0 10 0-15,2 10-12 16,7 3 2-16,1-9-5 16,0-7-6-16,1-6-3 15,-1 2-6-15,1-12 1 16,-2-11 1-16,0-12 4 15,0-3 0-15,0 7 3 16,3 10-8-16,0 6 0 16,1 1 8-16,-2-3-8 15,2 0 1-15,-3 0 5 16,2-2-1-16,-1-1-6 16,-2 4 0-16,1 2-1 0,-1 2-5 15,-1 1 5-15,-1-3 1 16,3-2 0-16,-1-4 0 15,2 0 0-15,1-4 6 16,0-4-6-16,-2 0 1 16,5-3 0-16,-3 0 0 15,3 1 0-15,-4-1 1 16,5-3-2-16,-3-2 1 16,2-4-1-16,0-3 0 15,3-1 0-15,-2-4 0 16,4 2-1-16,0-3 1 15,-3 0 0-15,1 2 0 16,-3-3-1-16,0 0 1 16,-3 1 0-16,-2-1-1 0,1-3 1 15,-1-2 0-15,0 2 1 16,4-5-1-16,-2 1 0 16,3-4 0-16,1-1 0 15,4-3 1-15,0 1-1 16,3-4 0-16,2 1 0 15,4-1 0-15,0-2 0 16,4 1 1-16,2 0-1 16,2-2 0-16,0 1 0 15,0-3 1-15,2 0-1 16,1-4 1-16,-1-1 0 16,2-1 0-16,-2 1 0 15,-1 2 1-15,-1-1-1 0,-1 1 0 16,0 0 1-16,-1 1-1 15,1-4 0-15,-1 1-1 16,2-3 0-16,2 0 0 16,2 0 0-16,0 0 1 15,2 0 0-15,0-1 0 16,2-6 7-16,4-3 1 16,2-2 1-16,-2-2 5 15,2 2-6-15,-2-4-7 16,-4 0 4-16,-1 1-5 15,-2-4 0-15,-3 0 0 16,-1-4 5-16,0-2-5 0,-2-5 1 16,3-2 4-16,1-4-5 15,2-3-1-15,0-3 2 16,2-3-1-16,-3-3 13 16,-2-2-9-16,-2 0-5 15,-5-3 0-15,-2 1 0 16,-3-2 0-16,-5-1 0 15,3-2 0-15,-2-2 2 16,0-4 4-16,1 1-5 16,1 0 8-16,0-3-2 15,1-10-6-15,4-19-1 16,2-18 1-16,-3-5 0 16,-7 4 0-16,-4 6 11 15,-2 6-11-15,-2 0 1 16,1 0 4-16,-3-1-6 0,-2 3-9 15,0 2 8-15,-5 1 0 16,-4 0 1-16,-1-1 1 16,0 0 0-16,0-1 9 15,-3-2-8-15,-3-1 7 16,-2 4-5-16,0 7-4 16,0 17-1-16,1 15 0 15,-2 12 1-15,-3-6 0 16,0-1 1-16,-4-11 5 15,-5-9-4-15,2 11 8 16,-4-9-2-16,-2 4-2 16,0 4-5-16,0 0 5 15,-3 5-4-15,-1 3 2 16,2 6-4-16,-3 7-1 0,-3 6 1 16,3 4 1-16,-1 1 8 15,-5 4-3-15,2 1-6 16,-2 5-1-16,-1 1 1 15,-1 1-1-15,1 3 1 16,-2 0 0-16,1 2 0 16,-3 0 0-16,0 0 0 15,-1 0 0-15,-1 0 1 16,1 1-1-16,-2-1 7 16,0 0-6-16,-3 2-1 15,-2 0 0-15,-1 0 6 0,-5 6-6 16,4-1 0-16,-3 0 0 15,2 4 6-15,1-1-6 16,-2 1 0-16,0 1 0 16,1 0 1-1,0 2 0-15,-2 0 0 0,0 0 0 16,2 0-1-16,0 0-9 16,-3 0 8-16,0 4-5 15,0 0 5-15,-1-1 1 16,4-2 0-16,0-1-5 15,3 2 4-15,8-2 1 16,5 0 0-16,5 0-1 16,6 0-1-16,4 0-7 0,3 3 9 15,-1 1-1 1,-2-1-12-16,0 2 5 0,-3 2 3 16,0 0 4-16,-3 0 2 15,1 2-1-15,-2-1 0 16,3 2 0-16,0-3 0 15,3 1 0-15,1-2 0 16,4 0 1-16,4-1-1 16,5-3 0-16,5 0 0 15,2-2-1-15,1 0-7 16,0 0-2-16,0 0 4 16,0 3-9-16,0 1-8 15,0 4-38-15,0 3-119 16,5-3-370-16,6-5-456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1T08:04:19.2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10456 10396 720 0,'0'0'904'0,"0"0"-655"16,0 0 68-16,0 0-65 15,0 0-103-15,-52-35-94 16,52 43-37-16,16 16 41 16,10 6 19-16,8 6-18 15,7 3-33-15,4-1-14 0,1-1-7 16,2-1-1-16,-7-7-4 16,-7-2-2-16,-7-3 1 15,-13-3 0-15,-12 1-1 16,-2 2 1-16,-22 0 1 15,-14 6 0-15,-12-1 0 16,-7 3 6-16,-3-1-7 16,2-2 0-16,6-2-19 15,9-4-32-15,15-5-47 16,19-3-144-16,7-8-277 16,1-6-270-16</inkml:trace>
  <inkml:trace contextRef="#ctx0" brushRef="#br0" timeOffset="295.6491">11408 10562 2051 0,'0'0'343'0,"0"0"-103"15,0 0-64-15,0 0-92 16,0 0 82-16,-76 105-40 16,53-62-44-16,3 3-38 0,3 0-21 15,1-1-14 1,1-3-7-16,2-1-1 0,-1-6 1 16,3-3-2-16,-2-7-105 15,3-5-128-15,-10-13-72 16,4-7-296-16,1 0-414 0</inkml:trace>
  <inkml:trace contextRef="#ctx0" brushRef="#br0" timeOffset="506.269">10987 10721 2016 0,'0'0'534'15,"0"0"-367"-15,0 0-69 0,0 0 182 16,112 65-46-1,-25-21-85-15,24 8-30 0,-5-4-38 16,-21-10-30 0,-28-11-27-16,-21-5-12 0,1 4-11 15,-2 2-1-15,-4 2-46 16,-19 1-128-16,-6-9-332 16,-6-11-502-16</inkml:trace>
  <inkml:trace contextRef="#ctx0" brushRef="#br0" timeOffset="5243.384">20454 1997 1639 0,'0'0'330'0,"0"0"-31"16,0 0 21-16,0 0-89 16,0 0-50-16,0 0-66 15,-31-16-94-15,14 45-19 16,-6 14 10-16,-6 8 0 15,0 7 4-15,-1 1 1 16,0 0-7-16,0-3-9 16,0 0-1-16,-1-7 0 15,3-6-86-15,-9-10-162 0,11-11-382 16,1-16-451-16</inkml:trace>
  <inkml:trace contextRef="#ctx0" brushRef="#br0" timeOffset="5467.3509">19997 2129 1833 0,'0'0'529'0,"0"0"-406"16,0 0-59-16,0 0 142 15,0 0-38-15,107 86-24 16,-72-49-30-16,0 1-42 0,-1 2-36 15,-1-1-23 1,2 1-13-16,1-1 0 0,27 5-207 16,-7-10-333-16,-1-13-321 0</inkml:trace>
  <inkml:trace contextRef="#ctx0" brushRef="#br0" timeOffset="7087.6061">21713 1852 1099 0,'0'0'894'0,"0"0"-610"16,0 0-107-1,0 0-62-15,0 0-48 16,0 0 43-16,0 0-22 0,44 90-22 15,-18-65-18 1,6-3-9-16,-1-4-18 0,-1-6-8 16,-2-6-11-16,-3-6 5 15,-2 0-5-15,-7-13 8 16,1-9 2-16,-6-5-2 16,-3-3-1-16,-2 2 11 15,-3 4 83-15,-3 10 20 16,0 7-14-16,0 4-32 15,0 3-44-15,0 4-33 16,0 16-11-16,1 12 11 16,10 11 1-16,4 6 5 0,1 5 3 15,7 0 1 1,0-1 4-16,-1-2-2 0,-2-7 3 16,-5-4 1-16,-3-5-7 15,-10-4-7-15,-2-4 4 16,-6-2-5-16,-20-2 0 15,-14-1 0-15,-30 2-1 16,-36-4-56-16,-45-6-209 16,17-6-457-16,12-6-1287 0</inkml:trace>
  <inkml:trace contextRef="#ctx0" brushRef="#br0" timeOffset="7810.2963">20487 2822 948 0,'0'0'847'15,"0"0"-500"-15,0 0 6 16,0 0-45-16,0 0-48 16,0 0-61-16,0 0-91 15,-13-3-66-15,11 20-35 16,0 10-6-16,1 8 13 16,-2 5-2-16,0 2 6 0,-2-1-8 15,-3 0-8-15,2 1-2 16,-3-2-2-16,-4 8-183 15,1-11-335-15,4-15-795 0</inkml:trace>
  <inkml:trace contextRef="#ctx0" brushRef="#br0" timeOffset="8455.8645">22163 2668 398 0,'0'0'1205'0,"0"0"-643"0,0 0-233 16,0 0-33-16,0 0-67 16,0 0-42-16,0 0-106 15,-1 20-59-15,1 11-21 16,0 14 0-16,5 10 3 15,8 7-4-15,3 3 0 16,0 27-144-16,-3-17-323 16,-12-10-1075-16</inkml:trace>
  <inkml:trace contextRef="#ctx0" brushRef="#br0" timeOffset="9553.4537">20560 3456 535 0,'0'0'903'16,"0"0"-580"-16,0 0-15 15,0 0-55-15,0 0-27 16,0 0-70-16,0 0-85 0,11-34-46 15,2 34-18 1,4 0-5-16,3 0 4 0,0 3 9 16,-1 9-5-16,-4 5-8 15,-5 4 10-15,-5 4 0 16,-5 4 22-16,0 2 9 16,-12 4 1-16,-12-2 45 15,-4 1-12-15,-2-4-20 16,0-1-26-16,4-7-11 15,5-3-1-15,7-7 16 16,5-5 14-16,3-3 2 16,6-4-14-16,0 0 4 15,0 0-22-15,6 0 7 16,12-1-2-16,12-12 15 16,11-2-5-16,4-4-17 0,3 0-5 15,-2 3-12-15,2 4-38 16,42-8-175-16,-10 2-322 15,-1 1-681-15</inkml:trace>
  <inkml:trace contextRef="#ctx0" brushRef="#br0" timeOffset="10263.99">22210 3381 228 0,'0'0'260'16,"0"0"830"-16,0 0-763 15,0 0-13-15,0 0-80 16,0 0-15-16,0 0-69 15,-23-58-45-15,37 42-32 16,4 3-31-16,4 1-12 16,4 4-6-16,0 3 0 0,-1 5-12 15,-3 0 1-15,-4 11-5 16,-9 8 11-16,-1 7 17 16,-8 4 24-16,0 6 19 15,-14 3-4-15,-10 1-16 16,1-1-5-16,-3-2-17 15,5-6-14-15,4-7-11 16,8-7-5-16,5-9 1 16,4-6-7-16,17-2 8 15,39-13 0-15,59-27 2 16,56-15-11-16,22-2-12 16,-20 8-167-16,-59 23-379 0,-64 15-908 15</inkml:trace>
  <inkml:trace contextRef="#ctx0" brushRef="#br0" timeOffset="11338.8372">20802 3984 939 0,'0'0'655'0,"0"0"-369"16,0 0-30-16,0 0-50 15,0 0-12-15,0 0-43 0,0 0-56 16,55-66-28-16,-32 57-10 15,2 6-20-15,-4 3-17 16,-6 0-5-16,-5 10-3 16,-9 7-2-16,-1 5 23 15,-1 7 52-15,-18 0-11 16,-2 0-29-16,0-3-18 16,0-6-15-16,5-5-5 15,5-6-1-15,7-4 5 16,4-5 10-16,0 0 11 15,1 0 4-15,18-3-4 16,6-5-16-16,7 0 4 16,5 1-11-16,1 3-3 0,-2 2-5 15,-2 2 0 1,-6 0 0-16,-7 6-1 0,-7 6-7 16,-10 2 7-16,-4 3 0 15,-6 5 10-15,-18 2 2 16,-11 1-1-16,-10 2-5 15,-12-2-6-15,-4-2 0 16,-2-7-21-16,-1-16-94 16,15 0-170-16,19-14-327 0</inkml:trace>
  <inkml:trace contextRef="#ctx0" brushRef="#br0" timeOffset="12051.4268">22432 3875 846 0,'0'0'952'0,"0"0"-590"0,0 0-64 16,0 0-45-16,0 0-86 15,20-81-65-15,0 72-62 16,6 5-19-16,3 4-16 15,0 3-5-15,-2 13-6 16,-6 6 5-16,-8 5-1 0,-9 4 2 16,-4 1 1-16,-4 1 18 15,-15 0-7-15,-4-2 8 16,-2-8 8-16,1-3 5 16,3-7 0-16,4-4-9 15,9-7 38-15,5 0 17 16,3-2-24-16,0 0-11 15,11 0-19-15,12 0-4 16,6-2 8-16,5 2-13 16,3 0 1-16,3 0-10 15,-4 2 8-15,-4 7 0 16,-6 2-3-16,-9 1-4 0,-9 4-7 16,-8 1 5-16,-19 8 2 15,-37 11-8-15,-52 10-6 16,-69 13-86-16,13-8-216 15,1-11-434-15</inkml:trace>
  <inkml:trace contextRef="#ctx0" brushRef="#br0" timeOffset="13740.7263">5989 8866 477 0,'0'0'900'0,"0"0"-749"16,0 0 44-16,0 0 32 15,-96-44-28-15,74 38-47 16,-2 1-26-16,2-1 20 16,-1 3-60-16,-6 2-23 15,3 1-15-15,-8 0-16 0,-8 0-15 16,-4 4 1-16,-5 6 4 16,-2 3 1-16,-4 3 2 15,2 3 2-15,-3 1 1 16,4 0 2-16,5 5-3 15,5 1-6-15,7 4-8 16,3 5-5-16,4 8-7 16,3 6 1-16,5 6 5 15,1 16 2-15,8 16 14 16,2-9 14-16,7-8 7 16,4-13 2-16,0-13-8 15,8 5 4-15,9 6-2 16,11-1 5-16,7-3-17 0,8-1 2 15,8-7-6 1,21-1-4-16,19-8-2 0,22-13 9 16,3-16 0-16,-21-5-5 15,-20-21-7-15,-27-1-3 16,-4-5-6-16,4-8 0 16,4-9-5-16,-1-5 0 15,-11-4 0-15,-10-5 1 16,-11 0-1-16,-11-13 0 15,-8 4-1-15,0 0-5 16,-22 1-18-16,-8 10-17 16,-6 1-19-16,-1 8-56 0,5 6-83 15,19-5-83-15,12 11-259 16,1 4-727-16</inkml:trace>
  <inkml:trace contextRef="#ctx0" brushRef="#br0" timeOffset="14524.261">7275 7741 525 0,'0'0'22'0,"0"0"342"15,0 0-105-15,0 0-54 16,-47-92 41-16,22 70-147 0,-5-2-32 16,-6 0 77-16,-7-2-56 15,-3 2-33-15,-2 2 13 16,-5 2 6-16,2 4-24 15,-3 6-32-15,2 7-12 16,0 3-6-16,5 16 0 16,2 18 1-16,1 25-1 15,2 28 22-15,11 27 61 16,7 10 22-16,18-5 44 16,6-10-34-16,17-11-21 15,12-3-3-15,6-16-14 16,-1-18-13-16,-2-17-12 0,21-7-4 15,27 5-9 1,34 0 20-16,19-11 5 0,-5-20 0 16,-13-11-8-16,-20-28-4 15,-7-10-17-15,-16-2-5 16,-12 0 0-16,-1-21-15 16,-5-21-3-16,-4-15 3 15,-9-17-8-15,-22 10-5 16,-19 9-2-16,0 1-11 15,-19 1-29-15,-6 14-16 16,-1 19-8-16,2 21-22 16,0 13-12-16,-1 4 15 15,-2 6 8-15,-4 8 11 0,-2 8 3 16,-4 12 19 0,-6 15 18-16,-1 6 13 0,10-4-86 15,13-14-747-15</inkml:trace>
  <inkml:trace contextRef="#ctx0" brushRef="#br0" timeOffset="15407.6055">8923 6011 499 0,'0'0'521'0,"0"0"-378"0,0 0 70 16,-111-28-15-16,71 23-32 15,-6 2 4-15,0 3-18 16,-5 0-33-16,-4 3 2 16,0 16-36-16,-5 8-50 15,-1 9-8-15,-2 13 7 16,8 5 2-16,10 5 47 15,9 6-11-15,8 9-2 16,9-7-2-16,9 3 4 16,9 10-12-16,1-17-2 0,18 9 20 15,17-2 6-15,23-4-5 16,31 6-26-16,28-6-16 16,11-11 5-16,-3-23 0 15,-11-17-9-15,-19-15-6 16,-16-5 1-16,-18-12 5 15,-12-3 0-15,-5-6 9 16,3-9-18-16,6-10-9 16,5-23-3-16,-6-19-11 15,-12-22-1-15,-8-4-13 16,-16 8-17-16,-10 23-12 16,-6 24-2-16,0 14-11 15,0 4-5-15,-11-4-9 0,-6-7-3 16,-6-2 5-16,-3 5-10 15,-8 9 1-15,0 6-6 16,-2 7 10-16,-1 7 20 16,0 7 19-16,-2 5 7 15,2 4-2-15,-3 3-30 16,3 0-36-16,1 12 18 16,4 5 17-16,6 4 4 15,6 10 18-15,4-5-123 16,2-7-1276-16</inkml:trace>
  <inkml:trace contextRef="#ctx0" brushRef="#br0" timeOffset="15551.9835">9339 6050 1558 0,'0'0'191'0,"0"0"4"16,0 0-128-16,0 0-67 15,0 0-306-15</inkml:trace>
  <inkml:trace contextRef="#ctx0" brushRef="#br0" timeOffset="22644.9167">12388 4971 722 0,'0'0'508'0,"0"0"-342"16,0 0-108-16,0 0 33 16,0 0 94-16,91 77-1 0,-46-50-21 15,25 7-30-15,29 0 25 16,31 2 4-16,12-5-31 16,0-8-37-16,-11-7-27 15,-17-8 6-15,-1-5-6 16,-6-3 1-16,-5 0-3 15,-5-3-11-15,-6-7-13 16,-18 1-11-16,-15-1-2 16,-12 0-1-16,-6-3 6 15,7-2-3-15,8-8 4 16,3-8 4-16,-4-7 1 0,-1-7-26 16,-2-8-5-1,-3-2-1-15,-4-6-7 0,-2 1-1 16,-6-1-13-16,-3 0-10 15,-6-1-25-15,-9 1 38 16,-8-3-29-16,-8 0-27 16,-2-1 5-16,-9-3-1 15,-17 2-38-15,-7-1 0 16,-5 5 0-16,-11 3-8 16,-7 3 39-16,-5 3 21 15,-6 4-85-15,-3 2 49 16,-3 8 12-16,-2 4-3 15,-13 5 3-15,-13 5 16 16,-17 3-11-16,-1 6 23 16,5 8 30-16,7 6 15 0,9 2-79 15,-6 0 41-15,5 3 17 16,3 8 4-16,2 1 17 16,6 1 0-16,0 3 0 15,12-3-11-15,15 1 11 16,14-2 1-16,8 0-1 15,-2 0 1-15,-2 8 6 16,-3 1-1-16,5 4 3 16,4-2 43-16,0 6 39 15,4 1-41-15,-1 0-34 16,-1 1-15-16,1-2 28 16,0 0 26-16,1-1-4 0,3 0-18 15,3 0-2-15,5 3-3 16,3 3 2-16,8 3 7 15,5 6 3-15,6 3 1 16,0 7 23-16,1 2 27 16,15 4-9-16,3-3-8 15,3 0-5-15,1-2 10 16,3-4-6-16,1-3-16 16,3-5-33-16,2-3 25 15,0-6 37-15,4-5-16 16,3-5-16-16,0-4-15 15,0-6-8-15,-1-4-11 16,1-4-4-16,-2-4-2 16,-1-1-4-16,-3 0-4 0,-3-1 0 15,-6-7-5-15,-4 0-1 16,-5 0-1-16,-3 2-29 16,-12 6-45-16,0 0-304 15,-3 6-538-15</inkml:trace>
  <inkml:trace contextRef="#ctx0" brushRef="#br0" timeOffset="27594.7877">12558 6266 439 0,'0'0'1013'0,"0"0"-836"15,0 0 65-15,0 0 87 16,0 0-67-16,0 0-25 0,-36-3-55 15,36 3-25-15,0-2-27 16,18 2-47-16,22-3-38 16,38-3 14-16,41-4 22 15,21 0-16-15,5-4-19 16,-17 3-20-16,-26 2-10 16,-17 2 0-16,-24 1-15 15,-18 3-1-15,-12 0 9 16,-1 0-9-16,-6 1 0 15,-4-1-6-15,-11 1-44 16,-9 2-40-16,0 0-134 16,-47 0-62-16,-2 0-272 15,-9 0-344-15</inkml:trace>
  <inkml:trace contextRef="#ctx0" brushRef="#br0" timeOffset="27924.9617">12409 6436 1570 0,'0'0'352'16,"0"0"-72"-16,0 0-113 16,0 0 4-16,0 0 29 15,0 0-44-15,0 0 49 16,95 23 38-16,-4-21-78 15,29-2-50-15,5 0-37 16,-6-11-19-16,-18 0-26 16,-27 2-5-16,-16 2 4 15,-11 1-11-15,-6 2-8 0,1-1-7 16,7-3-4-16,-3 2-1 16,-10-1 0-16,-12 4 7 15,-9-2-8-15,-12 3-57 16,-25-5-82-16,-13 0-340 15,-22-3-820-15</inkml:trace>
  <inkml:trace contextRef="#ctx0" brushRef="#br0" timeOffset="30462.6455">14161 4408 548 0,'0'0'32'0,"0"0"261"15,0 0-126-15,0 0-22 16,0 0 29-16,0 0-20 16,44-66-34-16,-30 57-51 15,2 1-11-15,-2 5-36 16,1 3-9-16,-1 3-11 15,-6 18-2-15,-1 14 1 16,-7 11 24-16,0 8 101 16,-17 6 44-16,-5-1-29 15,0 0-43-15,5-6-30 16,7-6-1-16,7-4 0 0,3-9-39 16,8-7-10-16,11-9-10 15,4-8-7-15,3-9-1 16,0-1 13-16,0-14-6 15,-5-9 1-15,-2-4 1 16,-7-1 6-16,-3 6 16 16,-5 5 12-16,-4 8-23 15,0 9-11-15,0 2-8 16,-10 22-1-16,-5 25 16 16,-6 28 40-16,3 24 21 15,-1 5 9-15,7-7 6 16,5-23 6-16,2-23-16 15,2-9-4-15,3-6-21 16,-1 3-12-16,1 1-2 0,-2-1-4 16,2-8-6-16,-1-9-4 15,-1-6-19-15,2-11-2 16,-1-2-7-16,1-1 7 16,-2-4-7-16,2 0 0 15,-3 0-1-15,-7 0 8 16,-8 0-2-16,-31 4 0 15,-42 7-6-15,-52 12 0 16,-32 7-13-16,-23 1-16 16,44-6-314-16,27-11-835 0</inkml:trace>
  <inkml:trace contextRef="#ctx0" brushRef="#br0" timeOffset="32359.4907">2585 13505 1896 0,'0'0'501'0,"0"0"-292"16,0 0 45-16,0 0-97 16,0 0-14-16,0 0-29 15,17-29-45-15,20 9-12 0,12-3-23 16,6-1-19-1,5 1 0-15,-2 1-13 0,0 1-1 16,-8 6-1-16,-9 1-13 16,-11 8-152-16,-12 6-184 15,-10 1-267-15,-8 11-93 0</inkml:trace>
  <inkml:trace contextRef="#ctx0" brushRef="#br0" timeOffset="32528.8249">2630 13696 1547 0,'0'0'578'0,"0"0"-372"16,0 0 71-16,0 0-136 15,0 0-81-15,0 0-27 16,115-84-18-16,-63 54-8 16,6-1-7-16,15-11-48 15,-13 10-238-15,-14 5-460 0</inkml:trace>
  <inkml:trace contextRef="#ctx0" brushRef="#br0" timeOffset="32782.9392">2811 13110 1886 0,'0'0'540'16,"0"0"-455"-16,0 0 35 15,0 0-6-15,132-12-20 16,-68 12-6-16,2 11 12 16,-2 6-7-16,-6 3-41 15,-11 3-19-15,-16 4-16 16,-13 7-10-16,-18 19 2 16,-58 30 0-16,-66 40-9 15,-66 29-91-15,14-25-276 16,2-17-603-16</inkml:trace>
  <inkml:trace contextRef="#ctx0" brushRef="#br0" timeOffset="38497.2765">19986 2721 590 0,'0'0'853'0,"0"0"-665"0,0 0 5 15,0 0-38-15,0 0-85 16,0 0-32-16,-9 0-13 15,9 19-13-15,0 13 54 16,0 11 13-16,0 10-11 16,0 4 10-16,1 2-12 15,4 7 5-15,-1 9-8 16,1 19-11-16,1 15-5 16,0 5-14-16,1-1-7 0,-2-9 2 15,1-7-15-15,0 2 8 16,1-6-1-16,2-6-11 15,0-5-3-15,-4-16 0 16,1-11-5-16,-1-11 0 16,-3-4 1-16,1 6-1 15,0 7 0-15,-1 4 1 16,-2-2-1-16,0-8 9 16,0-3-10-16,0-3-1 15,0-6 1-15,0-3-1 16,0-7 1-16,2-2-1 15,1-3 1-15,2 1 0 16,0-4 0-16,0 0 0 0,-2-2 0 16,0-4-2-16,0-3 0 15,0-2 2-15,-1-5-1 16,1-1 1-16,0 0-7 16,4 0-2-16,5-5-14 15,5-8 22-15,3-1 1 16,7-2-6-16,5 1 6 15,2 1 0-15,6 0 1 16,5 0-2-16,1 3 1 16,5-1 0-16,1 3-5 15,2 4 5-15,-3 0 1 16,-1-1 0-16,1 2-1 16,-3 0 0-16,2 1 1 15,2-2-1-15,-1 2 0 16,2-1 1-16,2 2-2 0,-2 1 1 15,1 0 0-15,4-2 2 16,2 0-2-16,3-2 2 16,2 2-2-16,4-4-1 15,1-2 1-15,3 1-1 16,3-2 1-16,-1 1-1 16,1-2 1-16,-2 3 0 15,-2-1 0-15,-2 1 0 16,-1-2 0-16,2 1 0 15,-1 1 0-15,2-4 0 0,1 1 1 16,-1-3-1 0,2-2 0-16,-1 1 0 0,1-2 0 15,0 2 0-15,-2-3-2 16,3 3-3-16,-3 0 5 16,-3 1 0-16,-4 0 0 15,-2-1-1-15,-8 2 1 16,-4 0 6-16,-9 2-6 15,-4 2 6-15,-8 0 15 16,-9 1-12-16,-4 2-1 16,-7 0 11-16,-2-2 11 15,-1 2-8-15,-1-4-4 16,0 3 5-16,0-7 4 0,1-1-15 16,1-2-5-1,1-6-6-15,-2-3 0 0,2-7 0 16,-3-8 1-16,0-19 0 15,-1-29 0-15,-4-26-1 16,-1-17 5-16,0-3-6 16,0 6 2-16,-3 7-1 15,-4 1 7-15,-4 4-8 16,-4 11-6-16,-5 7 6 16,0 7 6-16,-1 14 3 15,1 20 0-15,7 15-8 16,-1 7 8-16,-2-3-8 15,-1-5 0-15,0-2 4 16,-1 3-4-16,5 6 0 16,-2 1 0-16,3 5-1 15,1 5 1-15,0 3-1 16,2 6 0-16,1 5 0 0,1 2 0 16,1 1 0-16,1 3 0 15,2 2 0-15,0 2 0 16,0-1 0-16,2 3 0 15,-2 0 1-15,-1 0-1 16,-4 0 0-16,-6 0-6 16,-8 5 5-16,-9 5 0 15,-10 2 0-15,-6 2 0 16,-7-1 1-16,-2 0 0 16,-3 1 0-16,-5 0 0 15,0-2 0-15,-2-1 1 16,1 0 0-16,-3-1-1 15,0 1 1-15,-2 1-1 0,1-1-1 16,2-2-6-16,-3 3 6 16,3-2 1-16,-2-1 0 15,-14 3-1-15,-17 1 0 16,-16 1 1-16,-7 0 0 16,10 0 0-16,11-1 1 15,13 1 1-15,2 0-1 16,13 0 0-16,13-3-1 15,13-2-1-15,4 2-1 16,-7 0 1-16,-9 3 1 0,-4 2 0 16,-2 1 0-1,2 0 1-15,-5-5-1 0,1 2-1 16,-1 1 1-16,0-3 2 16,4-3-1-16,5-1-1 15,8-2 2-15,5-1-1 16,7-2 5-16,8 0-4 15,3-1-1-15,5 0 1 16,8 0-1-16,0 1 0 16,3 2 0-16,0-2-1 15,0 4 1-15,-2 0-1 16,0 0 0-16,0 1-1 16,2-1 1-16,-2 0 0 15,3-2 0-15,0 1 0 16,0 0 0-16,4-2 1 0,0-1-1 15,3 0 0 1,2-3 1-16,0 0-1 0,3 0-1 16,0 0 1-16,0 0 0 15,0 0-1-15,1 8-140 16,9-2-360-16,-2-3-453 0</inkml:trace>
  <inkml:trace contextRef="#ctx0" brushRef="#br0" timeOffset="38648.2188">20631 2842 2266 0,'0'0'246'0,"0"0"-179"16,0 0-56-16,0 0-11 0,0 0-32 15,0 0-1013-15</inkml:trace>
  <inkml:trace contextRef="#ctx0" brushRef="#br0" timeOffset="40541.6395">12252 13964 1662 0,'0'0'486'15,"0"0"-289"-15,0 0 34 16,0 0-77-16,0 0-99 16,0 0-34-16,-44 52 36 15,36-9 5-15,2 3-14 16,0-2-24-16,1-6-12 15,2-7-6-15,0-10-5 16,3-7-1-16,0-9 0 16,0-5 1-16,0-9 14 15,0-18 14-15,8-12-17 16,4-10-12-16,6-4 1 16,2 0 5-16,5 5-5 15,5 9-1-15,1 10-1 0,2 12-5 16,1 10-3-1,-3 7 2-15,-4 8-6 0,-5 12 4 16,-2 3 1-16,-7-1 7 16,-4-1 0-16,-6-2 1 15,-3-2 1-15,0-5 0 16,0-6 0-16,-3-6 9 16,-6 0 30-16,2-11 13 15,1-13-23-15,6-9-5 16,0-2 1-16,0 2-16 15,13 5-10-15,8 11-15 0,4 13 3 16,7 4-15-16,4 17 6 16,2 15 7-16,1 6 5 15,-6 4 8 1,-7-1 1-16,-7 2 15 0,-5-4-14 16,-6-5 8-16,-5-6-3 15,-3-6-6-15,0-11 0 16,0-7-151-16,-1-4-378 0</inkml:trace>
  <inkml:trace contextRef="#ctx0" brushRef="#br0" timeOffset="40723.1863">13035 13779 1255 0,'0'0'885'15,"0"0"-595"-15,0 0-88 16,0 0-63-16,0 0-63 15,91-27-48-15,-63 25-16 16,-1 2-11-16,-4 0-1 16,1 0-119-16,-5 0-391 15,-7 0-449-15</inkml:trace>
  <inkml:trace contextRef="#ctx0" brushRef="#br0" timeOffset="40890.0744">13016 13943 1642 0,'0'0'609'0,"0"0"-309"0,0 0-119 16,0 0-17-16,0 0-86 15,0 0-33-15,173-26-11 16,-42-3-20-16,12-10-14 16,-33 6-231-16,-33 3-681 0</inkml:trace>
  <inkml:trace contextRef="#ctx0" brushRef="#br0" timeOffset="41314.8658">13820 13450 1829 0,'0'0'564'0,"0"0"-275"15,0 0-136-15,0 0-105 16,82-28-26-16,-47 27-21 0,0 1 6 15,-5 0-6-15,-11 1 1 16,-5 7-2-16,-7 4 0 16,-7 1 0-16,0 2-1 15,-9 4 1-15,-13 1 0 16,-7 2 1-16,-2-2 5 16,1 0-5-16,5-6 6 15,10-3 14-15,5-6 11 16,7-3-7-16,3-1 1 15,0-1-9-15,7 3-2 0,12 2 8 16,10 3 17-16,3 3 19 16,9 4-25-16,-2-1-4 15,1 6 0-15,-4 1-6 16,-5 2 3-16,-10 1-11 16,-12 2-2-16,-9 3-8 15,-31 9 1-15,-60 12 4 16,-81 17 1-16,-68 14-11 15,-66 7-1-15,51-15-80 16,33-15-567-16</inkml:trace>
  <inkml:trace contextRef="#ctx0" brushRef="#br0" timeOffset="45788.4585">14654 13526 1724 0,'0'0'366'0,"0"0"-243"15,0 0 13-15,0 0-70 16,0 0-48-16,0 0-11 16,49-28-7-16,-26 28-7 15,2 16-136-15,-6-1-224 16,-11 1-442-16</inkml:trace>
  <inkml:trace contextRef="#ctx0" brushRef="#br0" timeOffset="45917.4658">14612 13709 1013 0,'0'0'529'0,"0"0"-273"16,0 0-11-16,0 0-107 16,0 0-79-16,0 0-32 15,130-38-27-15,-29 5-21 16,-11 4-245-16,-10-1-297 0</inkml:trace>
  <inkml:trace contextRef="#ctx0" brushRef="#br0" timeOffset="46246.849">15288 13384 1375 0,'0'0'293'15,"0"0"-215"-15,0 0 87 16,0 0 77-16,-4 95-97 0,-2-63-67 15,-3-2-4-15,0-5-14 16,-1-6-26-16,-3-6-10 16,2-6-8-16,2-7 20 15,-1-4 74-15,6-21-29 16,4-14-33-16,0-8-23 16,17-7-7-16,12 2 4 15,6 6 5-15,6 12-9 16,2 10 6-16,-1 17 0 15,-5 7-4-15,-1 7-7 16,-9 18-6-16,0 6 1 0,-7 5-2 16,-4-2-6-1,-3 3 0-15,-3-3-7 0,7 0-124 16,-4-8-339 0,0-12-432-16</inkml:trace>
  <inkml:trace contextRef="#ctx0" brushRef="#br0" timeOffset="46557.0973">15885 13155 1837 0,'0'0'305'0,"0"0"-107"16,0 0-23-16,0 0 35 16,-97 74-82-16,81-30-31 15,6 0-37-15,8 3-21 16,2-3 0-16,2-5-27 0,13-7 0 15,0-10-12-15,4-11 6 16,-1-9 1-16,1-2 20 16,-1-18-7-16,1-11-19 15,-3-5 12-15,-5-10-13 16,-6 1-9-16,-5-1-12 16,0 10-9-16,-12 6-15 15,-4 13-13-15,-5 12-42 16,-1 10-115-16,5 15-96 15,6 0-328-15</inkml:trace>
  <inkml:trace contextRef="#ctx0" brushRef="#br0" timeOffset="46675.8819">16075 13255 1365 0,'0'0'211'0,"0"0"-137"0,0 0-74 16,0 0-39-16,0 0-532 0</inkml:trace>
  <inkml:trace contextRef="#ctx0" brushRef="#br0" timeOffset="47148.8627">16555 13089 1279 0,'0'0'310'0,"0"0"-122"15,0 0 16-15,-102 6-15 0,69 5-90 16,3 4-50 0,4-4-18-16,5 0-13 0,11-4-17 15,4-5 5-15,6-2-5 16,3 0 10-16,18-6 10 16,6-8 1-16,3 0-10 15,-4 6 7-15,0 6-2 16,-8 2 4-16,-1 10 32 15,-3 18 10-15,-2 13 14 16,-3 21 47-16,-4 21-11 16,-5 21-18-16,0 5-13 15,0-8-21-15,-5-23-10 16,-1-26-21-16,3-16-18 0,1-12-10 16,2-5-1-16,0-5 1 15,0-8-1-15,0-6 6 16,11-19 43-16,3-15-39 15,5-9-9-15,-3-6 8 16,-5 3-9-16,-7 8-1 16,-4 6 0-16,0 11 0 15,-10 8-1-15,-10 8-9 16,0 3-11-16,-2 2-49 16,5 0-68-16,15 7-67 15,2 0-349-15,0-7-458 0</inkml:trace>
  <inkml:trace contextRef="#ctx0" brushRef="#br0" timeOffset="47466.9965">17239 12936 1965 0,'0'0'468'15,"0"0"-181"-15,0 0-171 16,0 0-50-16,0 0 25 16,0 0 53-16,7 110-15 15,-6-55-37-15,0 8-2 16,3 3-15-16,0 1-18 16,1 0-22-16,1-5-19 0,3-9-16 15,-2-7 0-15,1-17 0 16,-2-8 0-16,0-12 0 15,2-9-6-15,-1 0-16 16,6-9-73-16,3-37-182 16,-2 6-276-16,-5-6-368 0</inkml:trace>
  <inkml:trace contextRef="#ctx0" brushRef="#br0" timeOffset="47632.3466">16812 13237 1702 0,'0'0'356'0,"0"0"-34"0,0 0-96 16,0 0-98-16,124-41-101 15,-8 16-20-15,15 4-7 16,-11 5-79-16,-37 10-265 16,-35 4-626-16</inkml:trace>
  <inkml:trace contextRef="#ctx0" brushRef="#br0" timeOffset="47958.8659">17300 13360 1711 0,'0'0'226'0,"0"0"-54"16,0 0 9-16,0 0-65 0,0 0-34 15,0 0 17-15,101 29-24 16,-70-51-37-16,-2-9-20 15,-5-8-9-15,-3-7-3 16,-5 0-5-16,-4 3 0 16,-5 6 46-16,-4 10 43 15,-1 8 6-15,1 8 32 16,-3 10 6-16,0 1-73 16,0 14-50-16,4 15-11 15,1 13 10-15,4 8-2 16,3 3 1-16,4 0-1 15,5-3 1-15,3-6-9 0,6-7-10 16,16-17-238 0,-7-10-296-16,-4-10-488 0</inkml:trace>
  <inkml:trace contextRef="#ctx0" brushRef="#br0" timeOffset="48478.3716">17917 13137 1743 0,'0'0'348'16,"0"0"166"-16,0 0-277 15,0 0-31-15,0 0-106 16,0 0-64-16,-80 28 18 16,53 11 26-16,3 4-36 15,10 1-15-15,8-2-16 16,6-5-7-16,0-8-6 16,16-12-5-16,7-12-2 15,4-5-29-15,4-19-81 0,1-13-43 16,-1-10 66-1,-3-6 35-15,-2 2 28 0,-8 5 16 16,-5 7 15-16,-5 9 1 16,-7 12 30-16,-1 5 30 15,0 8-10-15,0 0-35 16,0 10-14-16,0 12-2 16,0 2 0-16,2 8 8 15,9-1-8-15,6 0 1 16,4-7 0-16,5-6 0 15,1-9 0-15,-2-9-1 16,0-2-1-16,-1-20 0 16,-2-7 1-16,-4-3 0 15,-2 1 1-15,-4 2 13 0,-2 10 55 16,-5 4 58-16,-2 10-22 16,2 5-32-16,-2 0-43 15,6 18-30-15,4 8 8 16,-3 7 7-16,0 3-5 15,-3 1-10-15,-7-3 1 16,0-5-1-16,0-8-3 16,-14-10-153-16,-14-19-150 15,0-13-321-15,5-11-611 0</inkml:trace>
  <inkml:trace contextRef="#ctx0" brushRef="#br0" timeOffset="48584.7238">18213 12896 1302 0,'0'0'236'15,"0"0"-68"-15,0 0-119 0,0 0-34 16,107 51-15-16,-65-15-112 16,-2 0-754-16</inkml:trace>
  <inkml:trace contextRef="#ctx0" brushRef="#br0" timeOffset="49229.8313">18444 13095 1711 0,'0'0'393'0,"0"0"-55"16,0 0-112-16,0 0-109 16,0 0-66-16,0 0-22 15,0 0 8-15,55 98 5 0,-52-64-14 16,-3-1-16 0,0-6-10-16,0-5-1 0,0-9 0 15,0-10 0-15,6-3 5 16,9-16-6-16,4-13-9 15,10 0-10-15,0-3 8 16,3 4 11-16,-7 6 0 16,-4 7 2-16,-6 8-2 15,-4 7 1-15,0 0-1 16,3 7 7-16,5 10-5 16,3 3 10-16,2 1-3 15,2 1 3-15,-2-5-5 16,-4 0 4-16,-5-8-11 0,-3-3 1 15,-1-6 5-15,-2 0 6 16,4-3 25-16,4-9-13 16,-1-2-12-16,-1-3-6 15,-3 6-5-15,-5 3 20 16,-4 3 24-16,-3 4-10 16,0 1-25-16,0 0-10 15,0 0-10-15,0 7 4 16,0 4 5-16,0-1 1 15,-1 1 0-15,-1-2 0 16,2-1-6-16,0-3-32 16,0-1-17-16,0-1 5 15,0-3 13-15,0 0 15 0,0 3 14 16,0-3 8 0,0 0 0-16,0 0 0 0,0 0 0 15,0 0 0-15,0 0 1 16,0 0 0-16,0 0 5 15,0 0-5-15,0 0 5 16,0 0-5-16,-1 0-1 16,-4 0-6-16,-1 0-128 15,-1 0-376-15,1 0-479 0</inkml:trace>
  <inkml:trace contextRef="#ctx0" brushRef="#br0" timeOffset="49447.339">18979 13055 1910 0,'0'0'386'15,"0"0"-101"-15,0 0-130 16,0 0-17-16,0 0 47 16,0 0-49-16,12 92-38 15,-3-60-31-15,-2-6-31 16,-2-1-26-16,-2-4-4 15,-3-4-6-15,0-11-126 16,-3-3-187-16,-7-3-424 0</inkml:trace>
  <inkml:trace contextRef="#ctx0" brushRef="#br0" timeOffset="49582.4429">18918 12731 426 0,'0'0'1442'0,"0"0"-1168"0,0 0-119 15,0 0-112-15,0 0-33 16,31 78-10-16,-6-30-23 16,-3-7-358-16</inkml:trace>
  <inkml:trace contextRef="#ctx0" brushRef="#br0" timeOffset="50355.5728">19391 13150 1215 0,'0'0'990'0,"0"0"-703"16,0 0-119-16,0 0-63 15,0 0 21-15,0 0-48 16,-8 79-15-16,5-54-8 16,-3-5-16-16,-2-1-24 15,0-8-7-15,2-4-7 16,0-7 0-16,4-2 18 15,2-19-2-15,0-10-17 16,11-8-1-16,10-5-5 16,4 3 5-16,0 6-7 15,1 10 7-15,-2 10 1 16,-3 12-1-16,1 3-6 16,2 15-3-16,0 14 10 15,3 7 7-15,-2 8-1 0,-1-4-6 16,-3-2 2-16,-2-8-1 15,-5-12-1-15,5-11-19 16,0-7-77-16,2-15-7 16,3-16-15-16,1-13 30 15,1-7 32-15,-5-4 3 16,-2 2 25-16,-8 9 12 16,-6 12 16-16,-5 14 26 15,-1 13 20-15,-15 5-27 16,-7 8-17-16,1 15-1 15,-1 4 0-15,7 1 6 16,9 0-7-16,5-5 0 16,2-6 0-16,9-7 0 15,15-10 0-15,3 0-18 0,3-20-32 16,-4-6 34-16,-2-2 15 16,-7 0 1-16,-7 5 56 15,-5 6 68-15,-2 11 40 16,-3 6-2-16,0 3-101 15,-11 23-49-15,-4 22 44 16,-3 28 36-16,5 25-20 16,-2 12 11-16,8-4-10 15,2-11-16-15,2-28-31 16,2-15-16-16,1-13-4 16,0-9-4-16,-2 1-1 15,-4-3 0-15,-6-4 1 16,-4-12-1-16,-14-10 7 15,-25-5-7-15,-32-5 5 0,-38-22-5 16,-18-7-1-16,22-2-8 16,35 2-69-16,53-20-167 15,28 13-99-15,5-7-1146 0</inkml:trace>
  <inkml:trace contextRef="#ctx0" brushRef="#br0" timeOffset="51015.7049">20858 13137 1557 0,'0'0'366'0,"0"0"-144"15,0 0-54-15,0 0 10 16,0 0-19-16,0 0-86 16,0 0-46-16,99-72-25 15,-59 33 10-15,-1-4-12 16,3-22 1-16,-11 5 0 16,-7-4 7-16,-7 3 0 15,-14 22 0-15,-3 5 2 16,0 16 5-16,-13 13-6 15,-7 5-8-15,-4 12-1 16,-2 15-1-16,1 6 1 16,4 9-1-16,9-1 0 0,9 0 1 15,3-7-1 1,4-4 1-16,10-5-1 0,2-8 1 16,-4-3 1-16,-2-2-1 15,-6-2 1-15,-4 2 0 16,0 5 1-16,-12 5 13 15,-6 6 37-15,-1 5 5 16,-1 1-8-16,5-1-19 16,5-2-19-16,10-4-1 15,0-5-9-15,15-5 1 16,8-8-2-16,7-8-25 16,14-7-159-16,-7-13-368 15,-8-5-468-15</inkml:trace>
  <inkml:trace contextRef="#ctx0" brushRef="#br0" timeOffset="51407.7812">21202 12980 1614 0,'0'0'399'0,"0"0"-158"15,0 0-108-15,0 0 16 16,104-9-59-16,-74 25-18 16,-5 9-29-16,-7 6-7 15,-7 5-6-15,-10 3 3 16,-1 0-2-16,-3 0 9 15,-11-6-20-15,0-7-14 16,2-7-5-16,2-10 0 16,3-9 5-16,7 0 5 15,0-20-11-15,18-9-48 16,12-7-6-16,5-5 20 16,5-4 17-16,0 1 17 15,-7 0-1-15,-9 3 1 0,-5 9 6 16,-7 6 32-1,-5 9 35-15,-4 9 33 0,-3 6 9 16,0 2-76-16,-7 10-22 16,-11 16-11-16,0 6-6 15,0 8 18-15,3 2-16 16,6 0 10-16,6 0-11 16,3-9-1-16,12-5-23 15,45-19-186-15,-3-9-274 16,-1 0-344-16</inkml:trace>
  <inkml:trace contextRef="#ctx0" brushRef="#br0" timeOffset="52667.9073">21870 12942 1689 0,'0'0'325'0,"0"0"184"16,0 0-273-16,0 0-78 16,0 0-94-16,0 0-4 15,-87 17 36-15,64 10-41 16,4 4-22-16,5 5-10 15,6-2-13-15,8-3-4 16,0-7-5-16,11-11-1 16,11-9 0-16,3-4-48 15,4-16-36-15,0-12 9 16,0-8 42-16,-2-2 17 16,-6 0 15-16,-4 6 1 0,-3 8 0 15,-4 10 0-15,-4 9 1 16,1 5-1-16,3 11-21 15,6 13 20-15,5 5 0 16,2 5 1-16,3-1 0 16,3-3-18-16,1-10-219 15,-2-11-374-15,-4-9 113 16,-4-9-157-16,-6-19 577 16,-4-7 78-16,-2-4 546 15,-7 1-198-15,-1 5 2 16,0 5-37-16,0 11-28 15,1 9-80-15,-1 6-62 16,0 2-84-16,0 7-52 16,0 13-5-16,0 8 19 15,0 5 15-15,0 2-8 0,-1 1-13 16,-2-4-4-16,2-11-11 16,1-8 0-16,0-13 0 15,7-2-33-15,11-23-71 16,6-11 1-16,6-10 48 15,1-4 17-15,1 1 4 16,-4 6 21-16,-3 9 12 16,-6 12 1-16,-3 12 1 15,-6 10 13-15,-4 11-5 16,0 22 3-16,-6 10 23 16,0 6 22-16,0 4-8 0,0-5-13 15,0-7-21-15,6-12-7 16,12-15-7-16,2-14 10 15,10-2-11-15,2-27-48 16,-1-9-11-16,-2-3 14 16,-4 0 4-16,-6 7 23 15,-5 7 18-15,-4 8 0 16,-6 7 9-16,-1 7 21 16,-1 5 3-16,0 0-33 15,2 10-15-15,4 9 15 16,3 6 0-16,4 0 0 15,5-3-1-15,-1-5 0 16,2-10-36-16,-3-7-33 16,-5-3 28-16,-3-20 34 0,-3-8 8 15,-3-8 12-15,-3 0 33 16,-1 5 40-16,0 6 51 16,0 10-22-16,0 15-13 15,0 3-49-15,-10 22-40 16,-8 17-3-16,-5 12-8 15,-1 7 0-15,-2 6 16 16,1-2-7-16,0-6-2 16,8-10-7-16,7-17 1 15,5-17-2-15,5-12-10 16,2-17-24-16,17-20-86 16,1-9 63-16,1-4 20 15,-1 6 17-15,-5 10 15 0,-4 8 5 16,-3 13 0-1,2 9 0-15,-1 4 0 0,7 4-17 16,6 11 7-16,2 5 10 16,5 1 0-16,2-4 0 15,-1-7 0-15,1-8 0 16,-4-2 0-16,-2-12-56 16,-6-19 34-16,-3-11 17 15,-3-28 5-15,3-42 1 16,7-34 17-16,-3 14 55 15,-5 29-42-15,-8 50 20 16,-7 38-30-16,0 10-19 16,0 5-1-16,-5 5-1 15,-9 38-26-15,-3 34 16 16,2 36 10-16,1 15 0 0,8-5 56 16,6-29 11-16,0-37-28 15,0-19-39-15,14-4-37 16,7-10-249-16,4-8-517 0</inkml:trace>
  <inkml:trace contextRef="#ctx0" brushRef="#br0" timeOffset="53141.1909">23348 12844 1766 0,'0'0'210'0,"0"0"-101"16,0 0-51-16,0 0-11 0,0 0-23 15,0 0-13-15,42 78-3 16,-18-75-2-16,1-3 1 16,1-11 8-16,1-12-8 15,1-7-6-15,-6-7 6 16,-3-1 3-16,-10 1 57 16,-4 9 68-16,-5 8 32 15,0 13-35-15,-5 7-60 16,-9 7-54-16,-2 21-5 15,0 6 1-15,6 6-1 16,5 1-5-16,5-2-7 16,0-4 0-16,12-5 0 15,7-7 0-15,7-10-1 0,1-10 0 16,8-3-6-16,3-12 6 16,1-10 0-16,-1-6 10 15,0-1-9-15,-4 4 6 16,-4 4 11-16,-4 9 8 15,-3 7-10-15,-2 5-5 16,-3 1-5-16,-5 15-5 16,-3 6 0-16,-8 4-1 15,-2 3 1-15,-12-2-1 16,-12 2 0-16,-10-5-7 16,-17-5-102-16,5-6-395 15,10-11-1027-15</inkml:trace>
  <inkml:trace contextRef="#ctx0" brushRef="#br0" timeOffset="57066.5304">6201 14793 494 0,'0'0'840'15,"0"0"-548"-15,0 0-21 16,0 0-11-16,0 0-52 15,0 0-26-15,-3-19-14 16,3 15-56-16,10 0-18 16,11-2 3-16,5 0 15 15,3-2-52-15,4 2-30 16,0 3-16-16,0 0-8 16,-2 3 0-16,-1 0-6 15,-2 0 0-15,-5 0 0 16,-2 0 0-16,-7 3-37 0,-6 1-146 15,-7 5-101 1,-1-2-237-16,0 0-197 0</inkml:trace>
  <inkml:trace contextRef="#ctx0" brushRef="#br0" timeOffset="57361.817">6192 14909 1024 0,'0'0'820'0,"0"0"-495"16,0 0-128-16,0 0-10 0,0 0-26 15,0 0-1-15,0 0-6 16,88-2-30-16,-48-5-69 15,-1-1-26-15,1 0-16 16,-4-1-5-16,0 1-1 16,-8 2-7-16,-4 0-26 15,-3 5-169-15,-9 1-362 16,-5 0-940-16</inkml:trace>
  <inkml:trace contextRef="#ctx0" brushRef="#br0" timeOffset="68557.827">6257 16760 227 0,'0'0'226'0,"0"0"-204"16,0 0 173-1,0 0 1-15,-2 0-111 0,0 0-30 16,2 0 9-16,0 0-17 16,0 0 3-16,0 0-7 15,0 0 14-15,-1 0 5 16,1 0 60-16,-2 0-22 15,2 0 8-15,0 0 1 16,0 0-7-16,0 0 1 16,-1 0 7-16,1 0-28 15,0 0-20-15,-2 0-14 16,1 0-4-16,1 0 2 16,0 0-5-16,-2 0-2 15,2 0-6-15,0 0-1 16,0 0-2-16,0 0 6 0,0 0-3 15,0 0 1-15,0 0-4 16,0 0-2-16,0 0-12 16,0 0-4-16,0 0-6 15,0 0 6-15,0 0-3 16,0 0-8-16,0 0 14 16,0 0-9-16,0 0 6 15,0 0-12-15,0 0 6 16,0 0 2-16,0 0-7 15,0 0 8-15,0 0-9 16,0 0 6-16,0 0 0 16,0 0 2-16,0 0 5 0,6-2 5 15,4-1 2 1,-1-1-7-16,-1 1-12 0,-2 0 0 16,-2 2 0-16,-1 0-1 15,0 1 6-15,-1 0-5 16,-2 0 0-16,4-2-1 15,-1 2 0-15,0 0 0 16,0 0 0-16,0 0 0 16,0 0 0-16,1-1 0 15,-1 1 0-15,-1 0 0 16,0 0 1-16,4-2-1 16,-3 2-1-16,1 0 1 15,-1-2 0-15,3 2 0 16,-3 0 0-16,1-3 0 0,1 3 1 15,-1-2 5-15,1 1-6 16,-2 0-1-16,0-1 0 16,1 1 1-16,-1-1-1 15,-1 2 1-15,-1-1 0 16,-1 1-1-16,1-2 1 16,-1 2 0-16,0 0-22 15,2 0-33-15,-2 0-50 16,2 0-79-16,-2 0-42 15,0 2-127-15,0 1-434 0</inkml:trace>
  <inkml:trace contextRef="#ctx0" brushRef="#br0" timeOffset="71024.9259">6842 16772 447 0,'0'0'69'16,"0"0"68"-16,0 0-53 15,0 0-5-15,0 0 1 16,0 0-14-16,0 0 11 16,-6-4 5-16,6 2 14 0,-3 1 30 15,3 1-13-15,0-2 5 16,0 2-18-16,-3 0 10 15,3 0 17-15,-1 0-3 16,1 0-28-16,0 0-19 16,0 0 13-16,0-1-6 15,0 1 8-15,0 0 8 16,0-2-12-16,1-3-18 16,11-1-8-16,3-2 1 15,3 0-17-15,3-1-14 0,-3 1-13 16,1 1 10-1,-2 4-13-15,-3-4-8 0,-1 7-8 16,-3-2 0-16,-4 2 1 16,-3 0-1-16,-3 0-8 15,1 0 7-15,-1 0-31 16,0 0-40-16,0 0-60 16,0 0-84-16,0 0-62 15,-6 2-229-15,-1 1-451 0</inkml:trace>
  <inkml:trace contextRef="#ctx0" brushRef="#br0" timeOffset="71382.4227">6823 16805 1018 0,'0'0'406'0,"0"0"-149"15,0 0-79-15,0 0-41 16,0 0-14-16,0 0-29 15,0 0 36-15,24 0 4 16,-5 0-41-16,1-6-6 16,1-2-20-16,2 0-39 0,1 2-14 15,-6-2-13-15,1 4-1 16,-3 1-137-16,-5-1-197 16,-3 1-647-16</inkml:trace>
  <inkml:trace contextRef="#ctx0" brushRef="#br0" timeOffset="72558.6621">6696 15741 960 0,'0'0'574'0,"0"0"-388"0,0 0 1 15,0 0 14-15,0 0-96 16,0 0-18-16,0 0-12 15,70-37-2-15,-54 38-24 16,-2 9-12-16,1 4-10 16,-5 1-8-16,-1 2-4 15,-3 0-7-15,0 4-2 16,-4-1-5-16,-2 1 0 16,0 0 0-16,0-2 0 15,-8-2 1-15,-2-1-1 16,1-4 0-16,4-1 0 15,-1-6-1-15,5-2 3 16,-1-2-2-16,2-1 0 16,0 0 8-16,0 0 4 15,0-8-6-15,0-9-7 0,4 0-1 16,6-3-5-16,-1-1 6 16,1 0-7-16,1 1-4 15,-1 1 0-15,0 0-6 16,-4 2 2-16,-2 2 3 15,3 0 3-15,-4 4 2 16,0 1 4-16,-3 2 2 16,0 1 0-16,0 2 0 15,0 1 0-15,0 3 1 16,0-2 1-16,0 2 0 16,0 1 0-16,0 0 0 15,0 0 8-15,0 0-8 0,0 0 1 16,0 0-1-16,0 0 1 15,-3 1-2-15,0 7 1 16,-4 5 0-16,3 0 5 16,1 2-5-16,2 3 7 15,1-2 4-15,0 1 6 16,0 1-2-16,0 0 2 16,0-1 4-16,4-2-2 15,4-1 12-15,1-2-3 16,3-2 2-16,-2-4 6 15,5-2 4-15,0-4 6 0,4 0 6 16,0 0-1 0,1-4-13-16,-2-5-11 0,2 1-14 15,-6 2-8 1,-3-3-5-16,-2 3 5 0,-3 2-5 16,-2-1-1-16,-2 5 1 15,-2 0-1-15,0 0-8 16,0 0-80-16,-9 0-84 15,-6 0-296-15,0 0-391 0</inkml:trace>
  <inkml:trace contextRef="#ctx0" brushRef="#br0" timeOffset="73423.1805">7003 15430 765 0,'0'0'286'0,"0"0"-28"0,0 0 25 16,0 0-78-16,0 0 14 15,0 0-43-15,0 0-21 16,-12-39-20-16,12 39-25 16,0 0-44-16,0 0-44 15,0 4-21-15,0 12 0 16,0 2 18-16,0 1 0 15,3 3-5-15,0-2-8 16,0-6-6-16,0 0 6 16,0-6-5-16,-2-1-1 15,-1-6 0-15,2-1 1 0,-2 0 8 16,0-1 1-16,0-10 5 16,0-7-14-16,-3-5 0 15,-3-3-1-15,-1 0 1 16,1-3 0-16,-1 6-1 15,2 3 0-15,2 5 0 16,0 7 1-16,3 4-1 16,0 4 0-16,0 0 0 15,0 0-12-15,0 11 11 16,0 3 0-16,0 3 0 16,3 2 0-16,2-1 0 15,2 0 1-15,-3-1 0 16,6 3-27-16,-1-4-253 15,0-9-508-15</inkml:trace>
  <inkml:trace contextRef="#ctx0" brushRef="#br0" timeOffset="76642.1218">6283 17016 1128 0,'0'0'321'0,"0"0"-104"16,0 0 26-16,0 0-22 15,0 0-85-15,0 0-4 16,-72-62-18-16,65 61-16 15,-2 1-43-15,0 0-22 16,1 14-14-16,1 6 2 16,-2 9 3-16,6 5 0 0,3 3-9 15,0 1-6-15,9-1-8 16,6-6 6-16,10-6-5 16,-1-8-1-16,4-8 11 15,-1-9-11-15,-3 0 8 16,-1-9-9-16,-4-14 1 15,-7-5 1-15,-3-7 9 16,-5-5-10-16,-4-2-1 16,0-2 1-16,-7 5 1 15,-4 3-2-15,-1 12 0 16,-1 8 1-16,1 8-1 0,-4 8 0 16,-1 0-6-16,-2 16 5 15,1 9 1-15,5 4-1 16,3 8 0-16,5 1-5 15,5-1 5-15,0-4 0 16,10-6 1-16,4-4 6 16,2-8-5-16,3-4 0 15,1-7 0-15,-1-1 7 16,-1-3-8-16,3 0-8 16,2-3-141-16,-3-5-180 15,-5 2-338-15</inkml:trace>
  <inkml:trace contextRef="#ctx0" brushRef="#br0" timeOffset="76875.9197">6541 17145 1265 0,'0'0'829'0,"0"0"-612"0,0 0-118 15,0 0 2-15,0 0 78 16,0 0-63-16,3 89-38 16,1-58-35-16,-1-2-22 15,-1 0-12-15,1-3-9 16,-3 4 0-16,4-6-163 16,-4-10-597-16</inkml:trace>
  <inkml:trace contextRef="#ctx0" brushRef="#br0" timeOffset="78054.9194">8890 16803 1185 0,'0'0'565'0,"0"0"-324"0,0 0-3 16,0 0-2-16,0 0-99 16,0 0-79-16,-85 22 9 15,69 8 18-15,2 6-19 16,1 3-8-16,6 1-6 15,6 2-2-15,1-4-22 16,0-4-13-16,10-6-3 16,7-8-5-16,0-6 5 15,3-8 0-15,3-6 0 16,-1-6 2-16,0-15 1 16,-2-9-14-16,-5-6 1 15,-3-8-2-15,-9-4 0 0,-3-3-1 16,-2 1-11-16,-14 6 3 15,-2 7 0-15,-3 10 8 16,-2 12-8-16,0 8 0 16,2 7 3-16,-3 2 0 15,1 17 5-15,6 6-7 16,-1 6 7-16,9 5 0 16,4 1-1-16,5 1 1 15,0-1-1-15,8-6 1 16,10-3 1-16,7-6-1 15,7-8 1-15,2-5 0 16,5-5 0-16,-5-4-57 16,-1 0-49-16,-5-4-17 0,-9-2-17 15,-4-5 27 1,-5 3 60-16,-6 1 41 0,-3-4 11 16,-1 3 1-16,0 0 1 15,0 0 9-15,0 4-1 16,0 0 19-16,0 4 27 15,0 0 8-15,0 0-14 16,0 0-15-16,0 4-17 16,0 11 39-16,3 7 34 15,3 3-12-15,-1 5-1 16,-2 0-17-16,1 2-15 16,-2-2-18-16,1-4-15 15,0-3-2-15,-2-6-9 16,2-3-2-16,-3-7-29 15,0-4-170-15,0-3-369 0</inkml:trace>
  <inkml:trace contextRef="#ctx0" brushRef="#br0" timeOffset="78896.0961">9504 16023 952 0,'0'0'364'0,"0"0"-66"0,0 0-29 16,0 0 9-16,0 0-97 15,0 0-45-15,-10-21-6 16,10 17-32-16,9 1-46 16,5 0-13-16,3 1-14 15,1 1-4-15,3 1-12 16,-3 0-3-16,-1 0 1 15,0 0-7-15,-5 0 0 16,-4 0 0-16,-5 0 1 16,-3 0-1-16,0 0 0 15,0 0 0-15,-3 0-1 0,-12 3-30 16,-7 5-65-16,-2-2-38 16,-8 0-101-16,7 1-336 15,5-7-710-15</inkml:trace>
  <inkml:trace contextRef="#ctx0" brushRef="#br0" timeOffset="79585.249">9471 15556 879 0,'0'0'513'15,"0"0"-291"-15,0 0-13 16,0 0-79-16,0 0-84 16,0 0 19-16,0 0 38 0,26 43-27 15,-20-19-26-15,-5 3 3 16,-1 2-11-16,0-4-13 16,-11 0-12-16,0-3-11 15,0-7-5-15,1-3 0 16,4-4 8-16,2-6-8 15,2-2 9-15,1 0 7 16,1-10-17-16,0-7-10 16,6-6-18-16,6-3-3 15,9 0 9-15,-2 0 16 16,1 3 5-16,-1-1 1 16,-2 2 0-16,-1 1-1 15,-4 1 1-15,-2 4 0 0,-4 2 1 16,-4 5 7-16,1 2 26 15,-3 3 13-15,0 4 11 16,0 0 5-16,0 0-22 16,-5 7-18-16,-4 9 7 15,-4 9 25-15,2 3-2 16,2 1-5-16,2 0-12 16,7 2-2-16,0-6-13 15,5-3-6-15,11-3-7 16,1-5 1-16,2-5 1 15,3-5-4-15,-1-4-6 16,-2 0-50-16,7-14-183 16,-7-5-357-16,-7-4-988 0</inkml:trace>
  <inkml:trace contextRef="#ctx0" brushRef="#br0" timeOffset="80066.1453">9722 15154 1016 0,'0'0'303'0,"0"0"-51"15,0 0-21-15,0 0-47 16,0 0-64-16,0 0-16 0,0 0-14 15,80-54-9-15,-67 54-33 16,-3 0-14-16,-1 6-4 16,-1 5-5-16,-5 4 6 15,-3 1-3-15,0 2 13 16,-3 6 6-16,-12-1 10 16,0 2-8-16,-1-1-6 15,-1-3-5-15,5-2-5 16,3-6-11-16,5-3-6 15,1-3 1-15,1-5-5 16,2 0-2-16,0-2 2 16,6 0 12-16,12 0 21 15,7-3-3-15,5-8-20 0,2-3-10 16,2-3-6-16,-3-2-4 16,1 2-2-16,-5 2 0 15,-7 4-5-15,-8 2-6 16,-3 5-8-16,-9 4-63 15,-5 7-129-15,-12 10-374 16,-5-2-852-16</inkml:trace>
  <inkml:trace contextRef="#ctx0" brushRef="#br0" timeOffset="82461.7543">11821 16833 804 0,'0'0'344'0,"0"0"-129"16,0 0-19-16,0 0-10 15,0 0-44-15,0 0-35 16,-69 0-4-16,55 12 10 15,1 4-3-15,2 2-1 16,3 5 7-16,2 2-31 16,5 2-20-16,1 0 3 15,0-1-16-15,1 0-15 16,10-3-11-16,2-3-10 0,1-6-4 16,0-1-2-1,0-10 1-15,4-1-2 0,-3-2 3 16,1-2-6-16,-1-15 0 15,0-5-6-15,-3-6 7 16,-3-4-6-16,0-2-1 16,-5-3 1-16,-2-1-1 15,-2 2-1-15,0 6 1 16,-2 3 0-16,-5 7 0 16,-4 7-1-16,4 4 1 15,-2 6 0-15,-1 3 0 16,-1 0 1-16,0 0-1 15,0 8-1-15,0 7-4 16,2 3 5-16,2 3 0 16,2-1-1-16,5 2 1 0,0 0 6 15,0-5 0-15,8 0 3 16,7-1 5-16,0-5-2 16,3-4 3-16,2 0 3 15,0-7-4-15,1 0-3 16,1 0-10-16,-4 0 5 15,-2 0-6-15,-2-3-42 16,-4 1-56-16,-5 2-141 16,-2 0-298-16,-3 0-545 0</inkml:trace>
  <inkml:trace contextRef="#ctx0" brushRef="#br0" timeOffset="83211.1071">12006 16980 1013 0,'0'0'392'16,"0"0"-45"-16,0 0-33 0,0 0 38 15,0 0-98-15,0 0-70 16,0 0-81-16,0-22-30 16,0 27-24-16,0 12-4 15,0 7 35-15,0 5-14 16,5 3-30-16,-1 2-20 15,-2-1-6-15,2-2-9 16,-1-3-1-16,0 0-19 16,-2-8-197-16,-1-8-420 0</inkml:trace>
  <inkml:trace contextRef="#ctx0" brushRef="#br0" timeOffset="84397.8024">11772 15794 352 0,'0'0'251'15,"0"0"-61"-15,0 0-11 16,0 0-17-16,0 0 11 15,-18-73 14-15,9 64 12 16,2 1-59-16,-3 4 1 16,-2 2-8-16,1 2-25 15,-4 3-25-15,-5 14 3 16,1 10-6-16,-1 6-9 16,1 8 10-16,6 2-13 15,2 3-25-15,7-3-5 16,4-1-6-16,0-6-6 0,4-3-11 15,13-5-5-15,2-9 2 16,5-7-4-16,3-5-1 16,0-7-1-16,-1 0 0 15,0-8-5-15,-4-11 2 16,-2-7-2-16,0-8 0 16,-7-4 0-16,-4-3 0 15,-4-4-1-15,-3 2-1 16,-2 2 1-16,0 7 0 15,0 4 0-15,-9 7 0 16,-1 8 0-16,-3 3-1 16,-1 8 1-16,0 1-1 15,-2 3 1-15,2 0 0 0,0 4 1 16,1 7-1-16,4 0 0 16,-1 2 0-16,6-1 1 15,2 0 1-15,2 0-2 16,0 1 1-16,0-2-1 15,3 1 1-15,5-4 1 16,0-1-1-16,0-2 1 16,0-3-1-16,-1-2 5 15,0 0-5-15,1 0 0 16,-2 0 0-16,1 0-1 16,-2 0-41-16,-1 0-118 15,-2 0-156-15,-2 0-307 0</inkml:trace>
  <inkml:trace contextRef="#ctx0" brushRef="#br0" timeOffset="85149.1044">11562 15679 1111 0,'0'0'340'16,"0"0"-98"-16,0 0 43 15,0 0-100-15,0 0-60 16,0 0-45-16,0 0 18 15,89-64-4-15,-59 86-27 16,-2 11 6-16,-4 9-18 16,-6 4-12-16,-9 7 1 15,-9 1-14-15,0 0 2 16,-14-3-15-16,-7-2-1 16,-1-9-4-16,-2-7-6 15,2-9 0-15,6-9-4 16,3-8 5-16,5-5 1 15,3-2 4-15,5-9 3 16,0-13-6-16,0-12-8 16,15-5 0-16,6-7-1 0,6 1 0 15,1 1-6-15,4 2 5 16,-4 4 0-16,2 3 0 16,-4 3 0-16,-2 2 0 15,-7 4 0-15,-3 6 1 16,-4 1 0-16,-3 5-1 15,-5 3 1-15,1 5 0 16,-3 3 1-16,0 3 10 16,0 0-5-16,-12 7-6 15,-2 13 0-15,-7 8 0 16,1 7 8-16,3 5 20 0,5 0 14 16,9 2-3-16,3-4 0 15,0-2 6-15,12-7-9 16,5-3 0-16,6-9 5 15,4-8-3-15,3-6-11 16,3-3 0-16,1-5-8 16,2-12-6-16,-3-4-12 15,-3-1 4-15,-8 0-5 16,-7-2 0-16,-9 5-62 16,-6 4-99-16,-12-2-79 15,-13 7-243-15,-3 0-386 0</inkml:trace>
  <inkml:trace contextRef="#ctx0" brushRef="#br0" timeOffset="85767.3425">11906 15177 1016 0,'0'0'349'15,"0"0"-57"-15,0 0 23 16,0 0-116-16,0 0-72 15,0 0-16-15,0 0-13 16,51-43-28-16,-31 41-46 16,3 2-13-16,-3 0-10 15,-1 0-1-15,-3 6 0 16,-5 6-2-16,-5 1-5 16,-6 6 5-16,0 3 2 15,-11 0 9-15,-10 0 1 16,-2 0 4-16,1-4-5 15,2-3-8-15,2-5 10 16,6-4-1-16,6-5 8 16,3 1 28-16,3-2 2 0,0 0-6 15,4 0 6-15,13 0-29 16,3 0-9-16,6 0-8 16,1 0 4-16,0 0-5 15,-5 3 5-15,-1 8-5 16,-5-2 5-16,-5 3 0 15,-5 0-1-15,-6 2-4 16,0 0 0-16,-6 1 9 16,-14 0 10-16,-6 2-2 15,-8-3-11-15,-6-4-1 16,-5 2-5-16,-4-2-1 0,-19 4-72 16,10 1-244-1,1-1-701-15</inkml:trace>
  <inkml:trace contextRef="#ctx0" brushRef="#br0" timeOffset="93424.0557">2028 16140 1592 0,'0'0'371'16,"0"0"-148"-16,0 0 9 16,0 0-76-16,0 0-63 15,0 0-44-15,81-94-22 16,-31 71-9-16,5-5-11 16,0 2-5-16,-3 2-1 15,-10 4-1-15,-12 6-101 0,-9 3-143 16,-15 8-127-16,-6 3-120 15,-14 0 86-15,-16 6-224 16,-4 4 364-16,-3-3 265 16,3 3 298-16,4-4 99 15,10-2-22-15,5 1-16 16,8 5-91-16,7 5-133 16,0 10-3-16,9 9 46 15,12 7-10-15,4 5-40 16,3 0-27-16,-1-3-38 0,-3-1-18 15,-3-3-18-15,-3 0-11 16,-6-6-1-16,-8 0-4 16,-4-3-4-16,0-3 4 15,-15-2-1-15,-10-3-2 16,-5-5-7-16,-6-4 7 16,-5-6 1-16,-1-7-9 15,4 0-54-15,6-9-100 16,14-16-172-16,9 4-372 15,9 0-638-15</inkml:trace>
  <inkml:trace contextRef="#ctx0" brushRef="#br0" timeOffset="93709.4965">2718 15768 1650 0,'0'0'331'15,"0"0"-43"-15,0 0-80 16,-45 116-1-16,42-17-49 16,3 8-33-16,9-13-17 15,11-26-24-15,-1-26-35 16,4-3-28-16,6 3-12 15,8-1-1-15,5-1-8 16,0-15-22-16,4-25-195 0,-8-1-293 16,-11-23-487-16</inkml:trace>
  <inkml:trace contextRef="#ctx0" brushRef="#br0" timeOffset="94370.2347">2982 15719 1859 0,'0'0'339'16,"0"0"-3"-16,0 0-94 15,-104 89-95-15,84-25-20 16,5-2-23-16,12 6-22 16,3 3-23-16,11-13-19 0,16 2-19 15,4-7 0 1,9-7-11-16,5-11-2 0,1-10-7 15,0-12 5-15,0-10-4 16,-5-3 5-16,-2-19-1 16,-8-12-6-16,-9-9-10 15,-11-20-24-15,-11-23 1 16,-8-21 11-16,-17 5 5 16,-3 19 8-16,2 29 9 15,2 25 0-15,-4 4 1 16,-8 5 0-16,-5 5-1 15,-1 12 1-15,3 5 0 16,1 17 13-16,8 11-8 16,11 8 1-16,11 8-6 0,8 6 6 15,8 1-6-15,22-1 6 16,9-6 1-16,12-8-7 16,5-12-1-16,5-11 2 15,-1-11-2-15,1-7-12 16,-8 0-24-16,-4-12-73 15,-12-7-72-15,-13-1 74 16,-7 1 64-16,-13-1 25 16,-4 3 17-16,0 3 1 15,-2 4 0-15,-7 3 12 16,2 3 29-16,1 1 24 0,6 3 4 16,-2 0-11-1,2 7-37-15,0 8-3 0,0 7 40 16,8 1-7-16,8-1-15 15,-1 0-12-15,2 0-10 16,1-2-7-16,-2-4-6 16,-4-2 0-16,-3-2 0 15,0-4-1-15,-5-4-131 16,-2-2-175-16,-2-2-462 0</inkml:trace>
  <inkml:trace contextRef="#ctx0" brushRef="#br0" timeOffset="94617.2993">3407 15553 1874 0,'0'0'298'0,"0"0"-183"15,0 0 73-15,122 35 31 16,-59 5-86-16,3 12-29 15,1 22 22-15,-3 22-3 16,-24 26-72-16,-31 7-33 16,-24-7-11-16,-42-12-7 15,-20-15-54-15,-23-6-172 16,15-23-383-16,0-18-1142 0</inkml:trace>
  <inkml:trace contextRef="#ctx0" brushRef="#br0" timeOffset="113787.4077">20260 10621 74 0,'0'0'83'0,"0"0"10"0,0 0 22 16,0 0-47-16,0 0-25 15,-3 0 8-15,3 0-15 16,-1 0-26-16,1 0-10 16,0 0-8-16,-2 0 7 15,2 0 1-15,0 0 0 16,-1 0 10-16,1 0-8 15,-3 0 4-15,3 0-6 16,0 0-16-16,0 0-14 16,0 0-47-16,0 0 5 15,0 0 32-15,0 0 28 16,0 0 12-16,0 0 20 16,0 0 48-16,0 0-3 0,0 0-18 15,0 0-15 1,0 0-12-16,0 0-4 0,0 0 4 15,0 0 2-15,0 0 8 16,0 0-11-16,0 0-19 16,0 0 0-16,0 0 76 15,0 0 5-15,0 0-47 16,0 0-18-16,0 0-16 16,0 0-1-16,0 0-13 15,0 3-37-15,0 1-80 16,0-1-68-16</inkml:trace>
  <inkml:trace contextRef="#ctx0" brushRef="#br0" timeOffset="115451.0062">20286 10648 841 0,'0'0'296'0,"0"0"-44"16,0 0 11-16,0 0-73 15,0 0-56-15,0 0-38 16,0 0-49-16,-6-5-32 16,6 14-3-16,0 4 66 15,0 4-13-15,0 2-18 16,0-2-16-16,0 2-8 16,-3-4-6-16,3-3-15 0,0-2-1 15,0-4 0-15,0-1 7 16,0-2-8-1,0-3 0-15,0 0 0 0,0 0 6 16,-1 0 10-16,-2-8 0 16,-1-5-15-16,-2-7-1 15,2-1 0-15,-1-4 1 16,1 1-1-16,4 2 1 16,-3 1 5-16,3 2 16 15,0 5 36-15,-1 5 0 16,1 2 24-16,-2 4-24 15,1 3-6-15,1 0-19 16,-2 0-10-16,0 3-16 16,2 11-7-16,0 5 2 15,0 6 7-15,0 3 4 0,0-1-1 16,0-5-6-16,0-1-5 16,0-4 5-16,2-2-5 15,1-6 0-15,-3-3-1 16,2-4 1-16,-2-2-1 15,0 0 6-15,0 0 3 16,0-5 6-16,0-12-7 16,-7-4-8-16,-1-6 1 15,-3-4 1-15,2-1-2 16,2 1 1-16,-1-1-1 16,2 3 1-16,1 6 0 15,2 6 0-15,0 4 5 16,2 8 0-16,1 3 20 0,0 2-14 15,0 3-12-15,0 18-1 16,12 9 1-16,0 7 7 16,0 4 8-16,0-1 0 15,-3 1 0-15,-1-7-5 16,-1-1-8-16,-4-5 8 16,0-5-8-16,-2-4 4 15,1-6-6-15,-2-4 1 16,0-6 0-16,0-3 0 15,1 0 10-15,-1-11 5 16,0-9-15-16,0-10-1 16,0-4 0-16,0-4-6 15,0-5-2-15,2 1 1 0,2-1-4 16,1 4 10-16,1 2 0 16,0 6 0-16,0 8 1 15,-3 8-1-15,-2 7 1 16,1 6 0-16,-2 2 0 15,0 0-6-15,1 10-9 16,1 14 7-16,-1 10 8 16,-1 7 1-16,0 4 1 15,0 1 8-15,0-4-2 16,0-2-7-16,0-6 7 16,0-2-7-16,-1-8-1 15,-1-5 1-15,-1-5-1 0,2-6 1 16,1-7 0-1,-2-1 5-15,2-1 11 0,-3-16-2 16,0-9-15-16,-1-8 0 16,0-8-2-16,1-5 1 15,-2-4-1-15,0 0 1 16,1 0 0-16,1 5 0 16,0 10 0-16,0 10 1 15,0 9 1-15,2 7 0 16,-1 7 7-16,1 3-7 15,1 0-1-15,-2 12-1 16,2 15 1-16,0 11 0 16,0 7 27-16,0 5 18 15,0-3-10-15,6-1 20 16,1-5-22-16,-2-6-12 0,1-3-14 16,-3-3-5-16,2-7-1 15,-4-2 5-15,2-4-5 16,-3-3-1-16,0-3-1 15,0-2-84-15,0 3-135 16,-12-5-285-16,-3-1-762 0</inkml:trace>
  <inkml:trace contextRef="#ctx0" brushRef="#br0" timeOffset="118350.2654">16695 7106 1839 0,'0'0'297'15,"0"0"-124"-15,-80 14 36 16,41 18-40-16,-2 12-14 0,3 12-45 16,6 5 20-1,11 4-10-15,8-1-52 0,10-5-25 16,3-4-16-1,13-5-15-15,13-10-11 0,9-5-1 16,7-13 0-16,4-12-230 16,18-20-87-16,-12-14-229 15,-12-10-263-15</inkml:trace>
  <inkml:trace contextRef="#ctx0" brushRef="#br0" timeOffset="118693.7336">16806 7243 1478 0,'0'0'284'16,"0"0"-12"-16,0 0-86 16,0 0-16-16,0 0 13 0,-91 96-55 15,82-54-42-15,9 2-18 16,0 0-30-16,4-5-18 16,14-7-13-16,3-7-5 15,3-11-2-15,1-8 0 16,1-6 11-16,0-15-4 15,-1-15-5-15,0-7 3 16,-4-9-5-16,-6-5-1 16,-7-8-8-16,-8 0 1 15,0 4 7-15,0 12 0 16,-11 14 1-16,-1 20 0 16,-4 9-15-16,-1 18 8 15,1 15 5-15,2 12 1 0,9-1-7 16,5 2-3-16,7-7-52 15,35-6-243-15,-3-11-259 16,-1-12-240-16</inkml:trace>
  <inkml:trace contextRef="#ctx0" brushRef="#br0" timeOffset="119218.5058">17183 7034 1408 0,'0'0'198'0,"0"0"25"15,0 0-46-15,0 0 7 16,-82 55-64-16,78-32-60 0,4-1-21 16,0-2-26-1,13-1-2-15,8-4 1 0,1-4 2 16,-1 0 3-16,2-2-1 16,-6 0-3-16,-3 1 1 15,-6 4-4-15,-5 1 10 16,-3 4 18-16,0 3 25 15,-9 3-7-15,-5-1-3 16,-2 0-21-16,4-2-12 16,3-3-11-16,4-4-9 15,5-5-8-15,0-4-4 16,9-5 3-16,5-1 9 16,3-7 2-16,-1-15 5 15,1-9-7-15,-3-20 0 16,-1-21-2-16,-5-1 2 0,-2 4 1 15,-2 11-1 1,1 21 7-16,-1 3 70 0,0 6 41 16,-1 14 34-16,-1 9-35 15,1 5-56-15,2 12-46 16,5 15 8-16,5 9 14 16,0 8-4-16,3 6-9 15,-2 2-4-15,-1-2-8 16,-4-3-6-16,0-3-5 15,-5-9 0-15,-1-5-1 16,-4-7-42-16,-1-9-131 16,0-7-112-16,-6-4-88 0,-7-3-298 15</inkml:trace>
  <inkml:trace contextRef="#ctx0" brushRef="#br0" timeOffset="119394.777">17143 7282 1692 0,'0'0'316'16,"0"0"10"-16,0 0-225 15,0 0-58-15,84-52-22 16,-44 37-13-16,3 7-8 16,8 8-87-16,-10 17-385 15,-11 9-164-15</inkml:trace>
  <inkml:trace contextRef="#ctx0" brushRef="#br0" timeOffset="121499.884">20334 10344 462 0,'0'0'227'15,"0"0"-24"-15,0 0-18 16,0 0-7-16,0 0-41 0,0 0-40 16,0 0 22-1,0-6-5-15,0 3-12 0,0-1 18 16,0 3-1-1,0-1 2-15,-3-1-21 0,-5 2-39 16,0-2-6-16,-3 0 8 16,-1 1 7-16,-4 0 6 15,-1 2 2-15,-4 0-10 16,-1 0-5-16,1 0-9 16,-3 7 4-16,0 0 0 15,0 5 9-15,3 1-17 16,-2 3 4-16,2 4-5 15,1 1 2-15,1 1-16 16,1 3-4-16,3 1 0 16,2-1-14-16,2 1 5 0,4-1-5 15,0 1-7-15,2-2 7 16,2-1-7-16,1 2 5 16,2 0 6-16,0 1 2 15,0 3-2-15,9-2 0 16,2 2-5-16,4 0 7 15,2-2-7-15,6-4 2 16,-1-1-3-16,4-2 2 16,1-3-2-16,1-1 4 15,-1-5-11-15,-1-4 7 16,0-3 0-16,-1-4-5 16,1 0-1-16,1-1-8 15,-2-10 7-15,0-3 1 0,-1-1 4 16,-3-4-12-1,1-1 0-15,-3-2 5 0,-2-1 1 16,-3-2-6-16,-1 2-1 16,-1-2 1-16,-7 1 12 15,0-2-13-15,-3 1 12 16,-2 1-1-16,0-3-2 16,0 1-2-16,0-1-1 15,-5 0-4-15,-1 1-1 16,-2 1 5-16,-2 1-5 15,1 3 0-15,-4 1-1 16,1 1 8-16,-3 3-7 16,2 0 7-16,-4 2-7 15,1 2 0-15,-2 0 7 0,2 2-7 16,-2 2 5-16,1 1-5 16,-1 0 0-16,-1 4 0 15,1 3 0-15,-4 0-1 16,1 0 0-16,0 1-4 15,0 9 4-15,0 4 0 16,3 2 0-16,2 4-10 16,2-1 2-16,4 3-46 15,6 0-52-15,4 1-79 16,0 7-168-16,11-6-206 16,3-4-215-16</inkml:trace>
  <inkml:trace contextRef="#ctx0" brushRef="#br0" timeOffset="124316.4928">20084 10618 704 0,'0'0'898'16,"0"0"-634"-16,0 0 7 16,0 0-62-16,0 0 21 15,0 0-80-15,0 0-53 16,4-40-65-16,24 13-26 15,5-5-5-15,8-4 0 16,1 0 0-16,-5 2 1 16,-2 2-1-16,-7 4 0 15,-10 8 0-15,-6 6 0 0,-7 6 5 16,-5 4 27-16,0 4 30 16,-17 0-39-16,-7 4-24 15,-10 13 0-15,-5 7 1 16,-6 5 7-16,-1 4 1 15,1 0-8-15,6 0 16 16,7-2 9-16,9-6-9 16,11-3-10-16,10-8-7 15,2-6 1-15,22-8 4 16,16 0-3-16,12-19 2 16,10-10-4-16,5-3-18 15,-5-2 3-15,-5 3 6 16,-11 6-2-16,-12 4 11 0,-14 9 0 15,-11 4 0-15,-7 8 9 16,-7 0 0-16,-20 3-9 16,-10 14 0-16,-10 9 0 15,-5 6 0-15,0 2 0 16,3 4 9-16,4-2 9 16,8-2 6-16,8-8-4 15,9-3-7-15,11-7-4 16,6-6-9-16,3-5 0 15,6-5-1-15,19 0 1 16,7-15 0-16,8-7 1 16,3-3-1-16,-4 0 0 0,-4-1-6 15,-8 5 5 1,-6 5-5-16,-10 7 5 0,-8 3 1 16,-3 6 6-16,-3 0-6 15,-15 1-13-15,-9 16 12 16,-3 3 0-16,-3 3 1 15,1 5 0-15,2-3 0 16,7-3 8-16,4-2 6 16,8-6-5-16,8-3-9 15,3-6 0-15,9-5-1 16,17 0 1-16,8-6 2 16,7-13-1-16,4-3-1 15,-4 0-2-15,-5 1-4 16,-8 3-10-16,-9 4 14 15,-8 7 1-15,-10 2 1 16,-1 5 12-16,-6 0-3 16,-18 6-9-16,-7 10 0 0,-9 5 1 15,-5 4 10-15,-1 2-5 16,1-2 0-16,5 0 6 16,6-3 9-16,13-7-2 15,12-4-14-15,9-4-5 16,4-7-9-16,21 0 9 15,14-10 1-15,9-10 5 16,4-5-6-16,2-2 0 16,-3 4-7-16,-11 0-1 15,-7 6-5-15,-12 5-4 0,-9 5 17 16,-9 2 0 0,-3 5 14-16,-3 0-8 15,-17 5-6-15,-10 9 0 0,-6 4 2 16,-5 5 10-16,-3 2-3 15,0 2 0-15,3-2 0 16,10-3 6-16,7-4 0 16,11-6-3-16,11-5-12 15,2-5-7-15,17-2 6 16,16-3 1-16,10-15 0 16,5 0 1-16,-1-2-2 15,-6 1-9-15,-9 4-6 16,-6 4-2-16,-12 4-5 15,-7 4 13-15,-4 3 10 16,-3 0 11-16,-4 0-10 0,-13 3-1 16,-8 10 0-16,-5 3 6 15,-2 2-5-15,3 1 8 16,3-1 3-16,4-2 2 16,7-2-1-16,7-3-4 15,8-5-9-15,0-1-1 16,18-5 1-16,9 0 0 15,3-11 1-15,5-3-1 16,0-2 0-16,-5 1-8 16,-4 2 8-16,-7 2-1 15,-5 4-5-15,-6 2 6 16,-7 5 0-16,-1 0 0 16,0 0 0-16,-15 6 0 15,-8 8 0-15,-3 5 0 16,-5 2 1-16,0 0 0 0,1-1 7 15,6-3-1-15,9-2-5 16,6-5-1-16,9-6-1 16,0-4-7-16,22 0 6 15,8-4 1-15,8-11-1 16,2-4-36-16,-4-1 8 16,-2 3 7-16,-8 3-13 15,-7 5 19-15,-8 3 15 16,-6 3 1-16,-5 3 8 15,0 0-7-15,-16 0-1 16,-8 6-1-16,-10 6 0 16,-5 5 0-16,-3 0 1 15,-1 0 2-15,2 0 7 0,6-3 16 16,5-4 11-16,11-3-21 16,6-2-7-16,9-5-8 15,4 0 1-15,1 0-2 16,18-8-6-16,5-6 7 15,4-5-12-15,0-1-24 16,-3 1-9-16,-7 2 18 16,-4 5-3-16,-10 3 10 15,-4 4 19-15,-1 0 0 16,-19 2 0-16,-5 1-7 16,-11 2 7-16,-3 0 0 15,0 0 0-15,2 0 1 0,6 0 1 16,5 0 0-1,7 0 5-15,7 0 0 0,6 0 0 16,6 0-5-16,0 0-1 16,0 0-9-16,14 0-1 15,8 0 9-15,5-6 1 16,0 0 0-16,1-5 0 16,-3 2-16-16,-4 1-14 15,-6 2 6-15,-6 3 7 16,-8-1 17-16,-1 4 0 15,-10 0 0-15,-11 0-1 16,-9 0 0-16,-4 9 0 16,-3 2 1-16,1 1-1 0,6-3 2 15,5 2-1-15,10-6 1 16,10-4 6-16,5-1 0 16,11 0-7-16,19-9 0 15,12-10 1-15,8-4-1 16,2-4 1-16,-2-4-1 15,-6 2-8-15,-5 0-1 16,-7-1 8-16,-9 3 0 16,-8 4 0-16,-7 5 0 15,-8 4 1-15,0 5 8 16,-14 2-2-16,-9 6-6 16,-7 1-1-16,-3 0 1 15,-1 11 1-15,-1 2 0 0,5 0 1 16,8 1 4-1,9-4-5-15,8-5-1 0,5-2-6 16,14-3 5-16,16 0-1 16,8-6 2-16,7-8-1 15,-2 1-11-15,-4-1 3 16,-9 5-2-16,-9 4 5 16,-9 1 5-16,-5 4 0 15,-7 0 0-15,0 0 0 16,-19 14-1-16,-5 5 2 15,-8 7 0-15,-5 1 6 16,1 5 1-16,1-1 5 0,0-2-4 16,4-2-1-1,4-5-1-15,5-3 1 16,11-5-6-16,4-6-2 0,5-4 1 16,2-4-7-16,8 0 1 15,10 0 6-15,6-9 6 16,2-1-5-16,-2 0-1 15,-7 3-6-15,-5 1 5 16,-8 5-5-16,-4 1 6 16,0 0 1-16,-12 0-1 15,-12 9 0-15,-4 3 0 16,-3 4-1-16,-2 1 1 16,4-2 1-16,6 0 9 15,5-6 5-15,10-1 2 16,8-4-8-16,0-2-9 0,18-2 6 15,9 0 3 1,6 0-7-16,4-6-1 0,0-2 0 16,-1-1-1-16,-4 0 1 15,-9 2-1-15,-6 4 0 16,-8 0 0-16,-6 3 1 16,-3 0 9-16,0 0 2 15,-11 6-3-15,-8 8-2 16,-3 4 5-16,-4 3 8 15,2 3 10-15,0 0-3 16,4-2-3-16,6 0-9 16,5-5 0-16,5-3-14 15,4-4 0-15,0-5-1 0,14-5 1 16,7 0 0-16,8-2 5 16,2-13-5-16,5-2 0 15,1-4 1-15,-1 0-2 16,0 2-1-16,-5 0-86 15,-4 2-61-15,-8 5-234 16,-14 4-828-16</inkml:trace>
  <inkml:trace contextRef="#ctx0" brushRef="#br0" timeOffset="152943.0011">10198 2706 1322 0,'0'0'302'16,"0"0"-41"-16,0 0 24 15,0 0-69-15,0 0-71 16,0 0-85-16,-6 15-51 16,-1 43 47-16,-2 9 10 0,-3 6-29 15,4-12-22-15,1 6 3 16,-3-10-9-16,5-9-9 16,1-8 6-16,-1-13-5 15,4-12-1-15,-1-14 0 16,2-1 12-16,0-19 11 15,0-17-22-15,0-9 8 16,12-9 23-16,4 1 2 16,3 5 0-16,1 10 4 15,3 13-8-15,0 10-15 16,2 15-8-16,3 0-7 16,0 23 1-16,2 8 8 15,-5 5-8-15,-2 6 0 16,-7 0 0-16,-3 2-1 0,-2-4-13 15,-1 9-147-15,-4-12-347 16,-5-9-607-16</inkml:trace>
  <inkml:trace contextRef="#ctx0" brushRef="#br0" timeOffset="153371.1083">10659 2931 1035 0,'0'0'947'16,"0"0"-703"-16,0 0-59 0,0 0-39 15,-88 54 6-15,67-21-30 16,-1 4-28-16,10 1-34 16,3-1-31-16,3-2-20 15,6-8-3-15,0-6-6 16,10-7-1-16,5-7-7 15,3-7 8-15,4 0 0 16,0-17 0-16,1-7-51 16,-2-7 0-16,-4-6 9 15,-4 1 24-15,-3 0 5 16,-5 4 13-16,-5 8 1 16,0 5-1-16,0 8 2 15,0 6 13-15,-5 5 1 0,1 0-8 16,-2 2-8-1,3 15-1-15,-3 7 0 0,5 8 0 16,1 1 1-16,0 1-1 16,8 0 1-16,8-3 0 15,3-2-8-15,14-8-244 16,-4-8-287-16,-3-10-557 0</inkml:trace>
  <inkml:trace contextRef="#ctx0" brushRef="#br0" timeOffset="153574.9707">10939 2682 1815 0,'0'0'291'0,"0"0"-48"0,0 0-64 16,-64 92-18-16,53-47-63 15,9 5-53-15,2-2-22 16,10-1-16-16,13 1-6 15,5-4-1-15,20 4-107 16,-8-11-479-16,-5-13-656 0</inkml:trace>
  <inkml:trace contextRef="#ctx0" brushRef="#br0" timeOffset="153993.8313">11114 2788 1726 0,'0'0'301'0,"0"0"-169"0,0 0-61 16,0 0 65-16,106 44-15 15,-82-12-5-15,-8 4-36 16,-7 5-37-16,-9-1-19 16,0 2-3-16,-9-3-3 15,-4-3-9-15,1-6-8 16,1-9 0-16,5-8-1 15,6-9 0-15,0-4-1 16,2-12-8-16,13-17-17 16,4-7-1-16,4-10 13 15,-1-5 14-15,-2-2-1 0,-1-3 1 16,-6 3 1 0,-3 8 9-16,-6 10 45 0,-1 14 54 15,-3 10 31-15,0 9-36 16,0 2-77-16,-3 14-27 15,-2 15-1-15,0 6 1 16,3 6 6-16,2 1-4 16,0-2-1-16,8-4-1 15,5-1 0-15,0 3-123 16,-3-8-337-16,-7-9-663 0</inkml:trace>
  <inkml:trace contextRef="#ctx0" brushRef="#br0" timeOffset="154250.7184">11413 2579 1994 0,'0'0'281'0,"0"0"-195"16,0 0-36-16,89 33 112 15,-49-1-34-15,0 11-35 16,-5 8-39-16,-7 9 4 15,-7 1 17-15,-14-1-32 16,-7-4-1-16,0-8-15 16,-10-4-12-16,-9-10-14 15,-1-5-1-15,1-10-83 0,-10-19-130 16,7 0-377 0,3-10-812-16</inkml:trace>
  <inkml:trace contextRef="#ctx0" brushRef="#br0" timeOffset="154417.8818">11847 2883 1272 0,'0'0'480'16,"0"0"-298"-16,0 0-23 16,0 0-59-16,92-6-63 15,-59-2-37-15,2-6-42 16,-8 3-320-16,-8 2-921 0</inkml:trace>
  <inkml:trace contextRef="#ctx0" brushRef="#br0" timeOffset="154594.5259">11812 3084 1870 0,'0'0'506'0,"0"0"-282"16,0 0-49-16,0 0-19 15,0 0-38-15,0 0-5 16,0 0-46-16,125-7-67 16,-35-28-7-16,-12 2-339 15,-1-8-1440-15</inkml:trace>
  <inkml:trace contextRef="#ctx0" brushRef="#br0" timeOffset="156502.6552">12495 2646 1737 0,'0'0'308'0,"0"0"-101"0,0 0 40 15,0 0-61 1,-96-23-54-16,73 43-51 0,-2 31-45 16,5 27-8-16,10 3 8 15,7-5 5-15,3-13 6 16,24-20-6-16,3 2-22 15,10-2-11-15,3-11 1 16,6-12 1-16,2-13-8 16,-3-7-1-16,-3-17 0 15,-4-16 5-15,-5-12 0 16,-8-8-4-16,-10-22 5 16,-13-21-5-16,-5-18 7 15,-21 11 0-15,-3 24-2 16,5 34 2-16,4 26-7 15,-3 8 40-15,0 7 7 0,-4 4-49 16,-2 15 0-16,-3 33-10 16,5 27 9-16,10 25-6 15,8-4 5-15,7-20 2 16,10-26-1-16,11-20 1 16,10 1 0-16,9-5 0 15,7-2 1-15,3-10-1 16,2-11-13-16,-5-3-68 15,-4-9 4-15,-8-8-14 16,-8-7 16-16,-7-1 41 16,-8-1 23-16,-6 1 11 15,-3 4 0-15,-3 6 55 0,0 3 42 16,0 8 50 0,0 3-48-16,0 1-34 0,0 0-39 15,0 14-26-15,0 9 0 16,0 5 26-16,0 2 34 15,4 4-13-15,1-3-14 16,1-1-6-16,-2-4-17 16,1-1-9-16,-4-4 1 15,1-2-2-15,-1-5-27 16,-1-8-126-16,0-5-206 16,0-1-537-16</inkml:trace>
  <inkml:trace contextRef="#ctx0" brushRef="#br0" timeOffset="156877.693">13338 2740 1631 0,'0'0'707'0,"0"0"-441"15,0 0-99-15,0 0-34 16,0 0-1-16,0 0-38 15,0 0-34-15,-12 3-26 16,12-3-16-16,0 0-7 16,0 0-1-16,0 0-10 15,0-1-24-15,0-6-169 16,0-14-95-16,0 4-367 16,0-3-755-16</inkml:trace>
  <inkml:trace contextRef="#ctx0" brushRef="#br0" timeOffset="157364.4072">13487 2547 1275 0,'0'0'947'0,"0"0"-673"0,0 0-69 15,0 0-149-15,0 0-33 16,0 0-9-16,0 0 35 15,75 108 23-15,-51-61-11 16,-6 1-8-16,-7 1-10 16,-8-2-13-16,-3-2-14 15,0-5-5-15,-12-7-11 16,-2-5 8-16,2-6-8 0,1-10 1 16,7-8 0-16,4-4 8 15,0-12-9-15,1-18-63 16,16-10-15-16,6-8 9 15,5-5 35-15,2 0 12 16,0 2 11-16,-5 4 10 16,-3 6 1-16,-5 7-1 15,-4 8 1-15,-6 7 8 16,-4 8 44-16,-3 5 48 16,0 6-4-16,0 0-24 15,0 10-60-15,-4 18-11 16,-5 9-1-16,-1 9 34 15,3 4 22-15,4 1-7 16,3-2-21-16,0-2-11 16,7-7-16-16,7-7 0 0,5-8-1 15,17-11-104-15,-4-6-188 16,-1-8-430-16</inkml:trace>
  <inkml:trace contextRef="#ctx0" brushRef="#br0" timeOffset="157590.9721">14215 2535 2198 0,'0'0'497'0,"0"0"-325"16,0 0-72-16,0 0 132 16,4 100-67-16,3-53-59 15,3 6-19-15,3-2-34 0,1 1-29 16,-2-9-18-1,-3-7-5-15,-2-8-2 0,-2-11-33 16,-5-7-108-16,0-10-188 16,-5-5-40-16,-10-12-562 0</inkml:trace>
  <inkml:trace contextRef="#ctx0" brushRef="#br0" timeOffset="157742.4303">14070 2685 1802 0,'0'0'477'16,"0"0"-329"-16,0 0-84 0,0 0-27 16,139-5 6-16,-33-5-28 15,12-6-15-15,-26 3-62 16,-23 2-462-16</inkml:trace>
  <inkml:trace contextRef="#ctx0" brushRef="#br0" timeOffset="158498.5968">14879 2534 2259 0,'0'0'355'0,"0"0"-61"16,0 0-143-16,-91 42-10 15,74-12-65-15,8 8-6 16,5 9-1-16,4 5-28 0,0 3-17 15,18-3-5-15,6-5-2 16,4-10-5-16,2-8-6 16,7-11-6-16,-1-12 9 15,4-6-8-15,-2-14-1 16,2-18-38-16,-6-21-24 16,-8-26 23-16,-13-23 12 15,-13-6 17-15,-7 15 9 16,-16 24 1-16,2 31 2 15,-4 11 19-15,-3 4 27 16,-2 5-23-16,-3 8 2 16,5 10-25-16,2 11-1 15,4 23-1-15,1 11 0 0,5 11-6 16,8 5 6 0,8 1 0-16,0 1 0 0,21-7 8 15,9-5-1-15,9-11 2 16,8-10-7-16,7-14 5 15,6-16-6-15,1-4-1 16,-1-23-29-16,-7-8-62 16,-10-7-77-16,-10 0 38 15,-12 3 55-15,-6 2 45 16,-9 5 29-16,-6 6 1 16,0 8 53-16,0 6 81 15,-2 7 1-15,-2 4-52 16,-4 1-39-16,-2 5-43 0,-3 16 4 15,-1 9-4 1,2 5 6-16,3 6-1 0,5 2 9 16,4-1 1-16,0-4 5 15,6-3-1-15,10-9-5 16,8-5-8-16,6-13 5 16,3-8-6-16,10-3-6 15,-5-21 8-15,0-7-7 16,-7-8-1-16,-7-3 0 15,-12-3 1-15,-9 2 9 16,-3 4-1-16,-9 5-8 16,-13 12 0-16,-11 12-1 0,-9 10-29 15,-8 0-76-15,-14 39-190 16,10 0-172-16,9-2-351 0</inkml:trace>
  <inkml:trace contextRef="#ctx0" brushRef="#br0" timeOffset="159101.2198">14778 3229 801 0,'0'0'660'0,"0"0"-472"16,0 0-36-16,0 0 68 15,0 0-52-15,0 0-32 16,0 0 42-16,71 8 26 16,-16-8 11-16,33 0 1 15,35-6-44-15,15-8-34 16,-2-1-53-16,-15-2-17 16,-30 7-23-16,-23 3-21 15,-20-1-9-15,-12 4 0 16,2-1-6-16,-3-1 6 0,-2 2-8 15,-11 0-5 1,-11 2-1-16,-5 1-1 0,-6 1-7 16,-36 0-130-16,-6 0-421 15,-25 0-1169-15</inkml:trace>
  <inkml:trace contextRef="#ctx0" brushRef="#br0" timeOffset="160233.2918">12480 3456 590 0,'0'0'917'15,"0"0"-610"-15,0 0 4 0,0 0-29 16,0 0-21-1,0 0-76-15,-28 0-60 0,28 0-43 16,3 0-32-16,14 0 5 16,8 0 58-16,11 0-16 15,11 0 3-15,7 0-20 16,4-3-23-16,1-4-9 16,0-2-27-16,-1 2-2 15,-6 2-7-15,-6-3-6 16,-11 4-4-16,-7 0-1 15,-13 0 0-15,-6 2 1 16,-5 0-1-16,-4 2 0 16,0 0-1-16,0 0-13 0,-43 7-78 15,-2 4-221-15,-26 6-790 16</inkml:trace>
  <inkml:trace contextRef="#ctx0" brushRef="#br0" timeOffset="168688.7981">12134 4514 569 0,'0'0'1'0,"0"0"391"0,0 0-149 16,0 0-26-16,0 0-16 16,0 0-26-16,-58-16 1 15,42 16-30-15,-8 0-37 16,-3 0-54-16,-3 11-5 15,-2 5-4-15,2 5-6 16,4 6-3-16,1 3-10 16,10 0-6-16,6 5-11 15,5-1-1-15,4-1-8 16,4 0-1-16,12-1-6 16,5-1 5-16,3 1-1 0,-1-4 1 15,-4 0 0-15,-7 0 0 16,-7-2 0-16,-5 1 1 15,-5-2-1-15,-13 1 0 16,-9 1 1-16,-3-6 0 16,-1-2 0-16,1-6 1 15,3-6 0-15,3-7 0 16,8 0 11-16,3 0 5 16,7-7-7-16,4-5-3 15,2 2 5-15,0-1 0 16,6 5-3-16,7 1-9 15,4 5-6-15,1 0 6 16,1 8 7-16,1 11 0 16,-1 5 2-16,-6 9 4 0,-5 7 17 15,2 6 22-15,-9 4 19 16,-1 6 9-16,0 4-5 16,0 1 9-16,-11 0 5 15,3-3-15-15,-3-1-7 16,0-5 2-16,-1-1-15 15,1-3-9-15,0 0-17 16,2 0 2-16,0-2-9 16,1-2-1-16,2-5-1 15,5-8 1-15,1-5-14 16,0-6 1-16,0-5 5 16,0-2-6-16,3-5-6 0,3-3 0 15,1 0 2-15,4-2 17 16,1 0-4-16,9-3 15 15,4 0 9-15,5 0 6 16,6-6-15-16,1-5 11 16,6-2-16-16,-1 1-7 15,-3-2-4-15,-2 0 2 16,-7 1-15-16,-2 1 10 16,-8 1-10-16,-3 2 5 15,-3-2-4-15,-4 3-2 16,-5 1 0-16,-5 1-46 15,-20 4-83-15,-11 0-236 16,-23 2-755-16</inkml:trace>
  <inkml:trace contextRef="#ctx0" brushRef="#br0" timeOffset="185321.8993">14416 15927 1303 0,'0'0'205'0,"0"0"-90"0,0 0 20 15,0 0 41-15,0 0-63 16,89-58-31-16,-61 58-7 16,0 11-1-16,-4 17-9 15,-3 11-13-15,-11 7 19 16,-5 9 24-16,-5 3-11 15,-6 1-16-15,-15-4-12 16,0-2 3-16,-1-6-15 16,4-4-15-16,6-7-9 0,7-9-13 15,5-5-6 1,0-8 7-16,17-7-7 0,5-7 5 16,8 0 0-16,2-17-5 15,2-10 1-15,-3-3-2 16,-5 0-7-16,-6 2 6 15,-10 8 1-15,-3 6-1 16,-4 8 1-16,-3 6 0 16,0 0 0-16,3 13 2 15,-2 16 31-15,3 26 104 16,1 27 16-16,-1 26-26 16,2 12-20-16,0-5-11 15,3-12-45-15,-1-16-17 16,1-5 8-16,-2-17-4 15,2-16-7-15,-3-13-2 0,-1-9-8 16,-1-4-9-16,0 5-2 16,0-3 1-16,-4-4 1 15,0-7-5-15,0-6 2 16,0-1 3-16,0-7 0 16,-6 0 0-16,-10 0 0 15,-12 0-4-15,-26 3-7 16,-39 8-1-16,-66 18-21 15,-51 13-85-15,-51 18-83 16,48-9-386-16,26-4-673 0</inkml:trace>
  <inkml:trace contextRef="#ctx0" brushRef="#br0" timeOffset="188152.8103">5713 14166 1098 0,'0'0'398'0,"-109"150"-343"16,51-18-55-16,13 16-23 16,26-3-255-16,19-11 87 15,0-48-38-15,7-15-359 0</inkml:trace>
  <inkml:trace contextRef="#ctx0" brushRef="#br0" timeOffset="189074.8632">5358 17466 1485 0,'0'0'595'0,"0"0"-366"0,0 0-23 16,0 0-30-1,0 0-9-15,0 0-46 0,0 0 42 16,66-7-19-16,-29 3-51 16,3 1-44-16,1 0-29 15,2-1-14-15,1 3-6 16,-5 1 0-16,-3 0-25 15,-9 0-142-15,-12 0-137 16,-9 5-259-16,-6-2-321 0</inkml:trace>
  <inkml:trace contextRef="#ctx0" brushRef="#br0" timeOffset="189435.2905">5446 17268 1137 0,'0'0'624'16,"0"0"-389"-16,0 0 1 16,0 0-12-16,0 0-133 15,0 0-54-15,0 0 30 16,-66 51 3-16,53-22-19 15,-3 3 10-15,5 2-6 0,1 1-16 16,-1-3-9 0,3 2 1-16,3-7-1 0,5 1-12 15,0-8 1 1,3-3-2-16,15-4-12 0,4-4-5 16,6-7-1-16,7-2 1 15,2 0 0-15,5-10-1 16,4-5-30-16,21-13-138 15,-12-1-316-15,-4 2-590 0</inkml:trace>
  <inkml:trace contextRef="#ctx0" brushRef="#br0" timeOffset="191228.0416">20403 10444 929 0,'0'0'180'0,"0"0"40"15,0 0 36-15,0 0-78 16,0 0 28-16,-101-21-37 0,72 21-20 16,-3 7 8-16,2 7-28 15,2 6-39-15,5 5-17 16,6 1-26-16,6 5-15 16,8 2-8-16,3-2-3 15,0-2-6-15,20-4-6 16,8-4-1-16,6-7 1 15,5-6-3-15,3-7 1 16,0-1-7-16,-4-7-8 16,-5-12-35-16,-7-6 12 0,-7-6 1 15,-6-8 18 1,-11-2 10-16,-2 0 2 16,-11 3 0-16,-15 6 0 0,-9 11 10 15,-8 10 23 1,-6 11-6-16,-2 3 3 0,2 19 21 15,4 9 6-15,12 3-21 16,11 7-5-16,9 0-13 16,13-1-6-16,0 0-11 15,17-6 1-15,15-5-1 16,8-6 7-16,6-8-7 16,2-10-2-16,1-5 1 15,-7-1-2-15,-8-16-8 16,-8-8-31-16,-10-4 19 15,-10-6 7-15,-6-5 8 16,-5-4 6-16,-18 0 1 0,-6 5 1 16,-4 9 0-16,-1 13 0 15,-2 12 9-15,-1 5-4 16,3 15 9-16,4 13-5 16,6 8-2-16,4 3 4 15,10 4-6-15,6-4-6 16,4-5 1-16,9-4 1 15,12-6-2-15,6-7 1 16,5-6 5-16,4-10-6 16,1-1 0-16,-2-5-30 15,-7-14-19-15,-4-5 2 16,-11-4 17-16,-10-5 12 16,-3-3 17-16,-6-1 0 15,-16 6-6-15,-6 2 7 0,-2 11 0 16,-1 7 1-16,2 8 19 15,1 3 1-15,5 12-6 16,2 12-8-16,4 11 1 16,5 5-7-16,6 3 0 15,4-1 6-15,2-2-7 16,4-7 0-16,13-5 0 16,9-7 0-16,1-12 1 15,8-7 6-15,-2-2-7 16,0-13 1-16,-3-10-1 15,-7-5 0-15,-6-7-6 16,-7 1 5-16,-10-6 0 16,0 0 1-16,-12 4-1 15,-12 3 0-15,-4 12 0 0,-3 12 0 16,-2 9 0-16,2 12-11 16,1 16 12-16,4 9-1 15,10 2 2-15,3-1 0 16,10-3 0-16,3-9-1 15,3-6 0-15,16-7 1 16,6-9 5-16,5-4-6 16,4-3 0-16,-4-23-68 15,-9 4-124-15,-14-2-340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1T08:06:29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13320 4467 1448 0,'0'0'479'0,"0"0"-224"16,0 0 17-16,0 0-50 0,0 0-120 16,0 0-49-16,-28 160 71 15,32-35 29-15,8 12-36 16,0-9-39-16,0-19-7 15,0-3-30-15,-1-11-22 16,-1-18-10-16,-4-17-9 16,-2-20 0-16,-1-9 0 15,-1-2-122-15,-1-4-130 16,-1-10-63-16,-7-10-184 16,-8-5-167-16</inkml:trace>
  <inkml:trace contextRef="#ctx0" brushRef="#br0" timeOffset="594.2016">13202 4503 1756 0,'112'-25'211'0,"47"-8"-31"15,48-7 3-15,18 1-45 16,-8 1-29-16,0 2-35 15,-16 4-31-15,-13-1-22 16,-24 8-13-16,-27 5-7 16,-40 9 7-16,-34 7-2 15,-32 4 3-15,-19 0 9 16,-5 6 22-16,-3 10 48 0,-4 11-6 16,-5 10 45-1,-11 9-2-15,-6 11-1 0,-2 15-28 16,4 18-12-16,3 19-12 15,12 2-21-15,5-2-24 16,1-14-15-16,12-20 1 16,-2-17 4-16,1-14 2 15,1-9-10-15,3 5-8 16,3-1-1-16,-1 4 1 16,-3-11-1-16,-7-6 6 15,-4-8-6-15,-4-4 1 16,-5-2-2-16,-24-1 2 0,-30 4-1 15,-51 7 1 1,-72 10-1-16,-62 9-4 0,-42 5 3 16,-21 4 1-16,20-2 6 15,28-3 7-15,50-9-13 16,70-10 0-16,56-10 0 16,43-11 0-16,19-2 10 15,8-2-8-15,3 1-1 16,6-2 8-16,4 0-9 15,0 0-9-15,0 0-30 16,4-2-55-16,13-6-74 16,5-7-171-16,-1 1-295 15,-12-3-1441-15</inkml:trace>
  <inkml:trace contextRef="#ctx0" brushRef="#br0" timeOffset="7410.6754">12088 7914 7 0,'0'0'1003'0,"0"0"-694"16,0 0 10-16,0 0 10 16,0 0-48-16,0 0-41 15,0-7-52-15,0 7-47 16,0-1-20-16,17-2-37 15,8 0 30-15,11 0-15 16,8-2-30-16,4 0-26 16,2 1-21-16,0-1-10 15,-7 1-12-15,-7 0 8 16,-8 2-8-16,-8 1 0 16,-10 1-70-16,-7 0-125 0,-3 0-71 15,-13 16-266-15,-10 0 41 16,-2 0-314-16</inkml:trace>
  <inkml:trace contextRef="#ctx0" brushRef="#br0" timeOffset="7682.0425">12028 8107 1833 0,'0'0'487'0,"0"0"-202"16,0 0-118-16,0 0 3 15,0 0 3-15,0 0-23 16,87-5-50-16,-45-2-37 16,8-1-24-16,1-1-12 15,-1 2-16-15,-3 0-11 16,-4 0-11-16,14-5-179 15,-11-1-297-15,-1-4-551 0</inkml:trace>
  <inkml:trace contextRef="#ctx0" brushRef="#br0" timeOffset="8264.4024">13423 7860 1731 0,'0'0'498'16,"0"0"-203"-16,0 0-102 16,0 0-12-16,0 0-2 15,0 0-33-15,0 0-12 0,106-7-56 16,-32 0-31-16,19-3-22 15,-4 1-5-15,-11-1-19 16,-11 3 8-16,-16 0-8 16,-2 1-1-16,-4 2-9 15,-17 1-71-15,-13 1-90 16,-15 2-31-16,-4 0-8 16,-49 2-252-16,1 8-150 15,-6 0-154-15</inkml:trace>
  <inkml:trace contextRef="#ctx0" brushRef="#br0" timeOffset="8491.9167">13401 7995 1167 0,'0'0'232'0,"0"0"2"0,0 0 255 16,0 0-187-16,88 5-27 15,-39-5-54-15,11-4-28 16,9-6-52-16,2-4-31 15,-1 2-33-15,-3-3-26 16,-9 2-23-16,-4 1-14 16,-11 0-13-16,-9 6-1 15,-13 1-44-15,-22 0-200 16,-19 3-334-16,-23-2-1181 0</inkml:trace>
  <inkml:trace contextRef="#ctx0" brushRef="#br0" timeOffset="69306.2107">3725 11450 101 0,'0'0'150'16,"0"0"-3"-16,0 0-30 15,0 0-95-15,0 0 246 16,0 0-81-16,-24 0-62 16,21 0 84-16,0 0-64 15,3-2-27-15,-3 1-31 16,3-2-18-16,0 2 23 15,0 1 3-15,0-1-23 16,0 1-20-16,0 0-18 0,0-3-16 16,0 3-5-16,0 0 8 15,0 0 20-15,0-4 28 16,3 0 23-16,9-2 31 16,1-2-29-16,5-1-30 15,-1-1-18-15,3 0-18 16,3-2-7-16,-1 0 2 15,5 0-5-15,0-2 1 16,0 1 0-16,1-1-1 16,-1 0-3-16,-2 0-1 15,1 0 2-15,-2 5-4 16,1-3 2-16,-1 0-6 16,-2 2 0-16,1-1-1 0,-2 2-5 15,5-1-1 1,-2-1 0-16,3-1-1 0,0-2 1 15,0-1 5 1,3-2 2-16,-2 0-7 0,4 0 0 16,0-3 5-16,-2 1-4 15,1 0 4-15,1 1-5 16,-4 0 0-16,-1 3 5 16,-6 3 0-16,2 0-5 15,-6 2 1-15,2 0 4 16,0-2 0-16,1 1-5 15,3-5 7-15,3 1-7 0,1-2 10 16,0 1-11-16,-2 2 1 16,2-3-1-16,-3 5 0 15,0 1 1-15,-3 1 0 16,-2 1-1-16,0 3 1 16,-5-1 0-16,4 1-1 15,-2 1 6-15,2-2-5 16,1 2 0-16,-2-1-1 15,7 0 0-15,-4 1 0 16,3-2 0-16,0-2 1 16,3-1 0-16,-2 1-1 15,1-1 0-15,-5 0 1 16,2 0-1-16,-1 2 1 0,-3-3-2 16,0 2 2-1,-1-2 0-15,5-2-1 0,0-1 1 16,2-3 0-16,0-1-1 15,4-1 0-15,1-1 0 16,2 0 0-16,0 1-1 16,-1 0 1-16,0 4-2 15,-2-1 1-15,1 2 1 16,-3 0-1-16,1 2 1 16,-2-1-1-16,1 0 1 15,2 1 0-15,-1-3 0 16,6 0 1-16,1-2 0 15,3-3 0-15,2 2 5 16,0-1 0-16,1-1-6 16,-1-1 1-16,0 4 0 15,-2 0 6-15,2 1-7 0,-3-1-1 16,1 0 1-16,-1 0 6 16,4-2-6-16,-3 0 0 15,2-1 0-15,3 0 0 16,-3 0 2-16,1-1-2 15,-4 3 0-15,2 2 0 16,-3-4 1-16,-1 3-1 16,-1 1 1-16,0-1-1 15,1 2-1-15,1-2 1 16,0-1 1-16,2 1-1 16,2-1 0-16,-1 0 1 15,5 0 8-15,-6 0-8 0,-1 2 5 16,-3-1 0-1,-1 2-6-15,0 1 1 0,-2-3 1 16,1 3-1-16,-1-1 10 16,-2 0-11-16,1 1 2 15,-3 1 7-15,1 0-9 16,0-1 7-16,0-2-1 16,0 1-6-16,-2-2 6 15,2-2 0-15,3-3-4 16,4 1 4-16,3-3 6 15,4-1-5-15,1 2-6 16,1-1 11-16,3 3-4 0,0-3-1 16,-1 4-1-1,1 0-4-15,-2 1-2 0,-3-1 9 16,-1-2-3-16,1 2-6 16,0-2 2-16,0 0 13 15,1-3-14-15,1 3 11 16,-1 0-12-16,1 0 1 15,0-1 5-15,5 0 0 16,-3-1 6-16,1 0-5 16,-3-1-5-16,-1 1 7 15,1 2 0-15,-1-1-9 16,-2 3 1-16,-3 0 5 16,1-1 2-16,-2 1-2 15,1-2 6-15,1 1-5 16,3-1 5-16,-1 3 1 0,0-1-5 15,-5 1 1-15,0 2-8 16,-5 3-1-16,0 0 0 16,-5 1 1-16,-5 3 0 15,-1 0 0-15,-4 3 10 16,-1 0 5-16,-2-1 10 16,5-1 1-16,-1 1-9 15,1-1-2-15,2-2-5 16,0 0-2-16,1-1 4 15,3 2-12-15,-3-1 0 16,2 2 7-16,-2-2-7 16,0 2 1-16,2-4-1 15,2 1 7-15,3-4-7 16,3-1 1-16,1-1-1 16,0-1 1-16,-2 2-1 0,-3 3 0 15,-1 0 1-15,-2 3-1 16,3-2-1-16,2 2 8 15,3-1-8-15,1 0-1 16,1 0 1-16,-4 2 0 16,-3 1 0-16,-6-1 1 15,-3 2-1-15,-1-2 0 16,-4-2 0-16,1 3 5 16,-3-3-4-16,-1 0-1 15,2 2 0-15,-2 0 0 0,-1-2 0 16,5 1 4-1,-1 0-4-15,-1 0-1 0,4-1 1 16,-3 1 0-16,4-1 0 16,-2 0 0-16,3-2 0 15,-2 2 1-15,2-2-1 16,-4 2 0-16,3 0 0 16,-2 2 0-16,1-1 1 15,-2 2-1-15,3-1 1 16,0 0-1-16,1 0-1 15,-2-1 1-15,2 3 0 16,-2 0 0-16,-2 0 0 16,-1 2 0-16,-3 0-1 0,1 1 1 15,-4 0-1 1,-1 1 1-16,5-4 0 0,2 1 0 16,2-3 0-16,2 1 0 15,1-2 0-15,0 2 0 16,1 1-1-16,-2-1 1 15,4 0 0-15,-2 0-1 16,1 1 1-16,2-2 0 16,-3 1 0-16,1-1 1 15,0 2-1-15,-2-1 0 16,3-1-1-16,-5 2 1 16,1 1 0-16,-1 2 0 15,-2-1 0-15,1 2 1 16,-2-3-1-16,1 2 0 15,1 0 1-15,0-2-1 0,2 1 2 16,0-2 4-16,-1 0-5 16,1 1 10-16,1-2-10 15,0 3 7-15,-2-1-2 16,-2 0 0-16,0 0 3 16,0 0 1-16,-1 1 1 15,3-3-2-15,-1 1 1 16,2-1-4-16,-3 1 3 15,2-1-7-15,2 1 14 16,-4 0-14-16,0 1 5 16,-2 1-5-16,-1 1 7 15,-2-2-8-15,-1 4 7 16,1-3-7-16,1 1 5 16,-3 0-5-16,0-1 0 15,0 3 5-15,-1-3-5 0,0 4 0 16,-1-1 6-16,-2 0-7 15,1 2 0-15,-2 1 0 16,-1 0 7-16,0 0-7 16,0 0 0-16,0 0 0 15,0 0 0-15,2 0 0 16,-2 0 0-16,0 0 0 16,0 0 1-16,0 0-1 15,0 0 1-15,0 0-1 16,0 0 1-16,0 0-1 15,0 0 1-15,0 0-1 16,0 0 0-16,0 0 1 0,0 0-1 16,0 0 0-16,0 0 0 15,0 0 0-15,0 0 0 16,0 0 0-16,0 0 0 16,0 0-2-16,0 0-13 15,-2 0-37-15,-4 0-41 16,-3 0-71-16,-16 0-206 15,3 4-147-15,0-3-142 0</inkml:trace>
  <inkml:trace contextRef="#ctx0" brushRef="#br0" timeOffset="70522.0779">13080 8047 1743 0,'0'0'291'0,"0"0"-83"16,0 0-111-16,-49 96-5 15,26 11 127-15,1 16-79 16,7-1-34-16,6-29-45 15,8-32-25-15,-1-17-3 16,1-7-16-16,1 3-10 16,0-3-6-16,0-5 0 15,0-13 5-15,0-14-5 16,0-5 4-16,0-24 13 0,4-16-16 16,11-13-1-1,6-5 0-15,1 0-1 0,7 9 1 16,-1 11 0-16,-1 13-1 15,1 18 1-15,-1 7 0 16,0 7-1-16,-1 20 0 16,-3 7 1-16,0 5 0 15,-4 0 7-15,-4-1-8 16,-2-1 1-16,-2-6-1 16,-2-5-30-16,2-14-161 15,-5-6-416-15,2-6-571 0</inkml:trace>
  <inkml:trace contextRef="#ctx0" brushRef="#br0" timeOffset="70928.507">13559 8356 1458 0,'0'0'504'16,"0"0"-179"-16,0 0 0 16,0 0-110-16,0 0-94 15,0 0-21-15,-81 61 38 16,56-20-24-16,4 2-46 15,3 1-24-15,9-4-13 16,5-5-17-16,4-6-13 16,0-9 0-16,7-8 6 15,8-8-6-15,5-4-1 16,2-12-22-16,2-15-20 16,-2-7-24-16,-3-6 1 0,-4 1 33 15,-4 0 17-15,-5 4 14 16,-5 6 0-16,-1 6 1 15,0 8 0-15,0 5 41 16,-7 6 20-16,-2 4-18 16,-3 5-22-16,0 14-20 15,1 6 9-15,2 5 1 16,8 0-6-16,1 1-4 16,3-1-1-16,15-3 2 15,4-4-2-15,1-6 0 16,4-6-1-16,16-11-143 0,-7-2-202 15,-6-12-492-15</inkml:trace>
  <inkml:trace contextRef="#ctx0" brushRef="#br0" timeOffset="71132.6479">13851 8122 1994 0,'0'0'256'15,"0"0"-75"-15,0 0-21 16,-43 85-18-16,43-38-50 16,0 6-39-16,7-2-16 0,10 1-19 15,2-6-12 1,1-7-5-16,5-1-1 0,-4-10-164 16,-8-13-508-16</inkml:trace>
  <inkml:trace contextRef="#ctx0" brushRef="#br0" timeOffset="71542.0697">14037 8232 1993 0,'0'0'272'0,"0"0"-83"16,0 0-137-16,0 0-37 15,0 0 61-15,0 0-3 16,60 85-13-16,-52-51 17 15,-8 1-3-15,0-1-18 16,-3-5-21-16,-6-3-16 0,-2-6-18 16,4-7 1-16,5-7-2 15,2-6-5-15,2-11-25 16,16-19-78-16,4-10 34 16,7-8 24-16,-1-5 35 15,0 0 14-15,-2 3 1 16,-4 8 7-16,-7 9 36 15,-3 10 21-15,-6 10 50 16,-5 10 1-16,-1 3-51 16,0 9-49-16,0 18-14 15,0 9 20-15,0 6 9 16,0 5-13-16,6-1-7 16,2-2-10-16,2-5 0 15,2-8 0-15,1-8-11 0,4-12-210 16,-3-8-318-16,-4-3-688 15</inkml:trace>
  <inkml:trace contextRef="#ctx0" brushRef="#br0" timeOffset="71753.7561">14492 7895 2234 0,'0'0'262'0,"0"0"-198"15,0 0-48-15,72 91 72 16,-36-26-1-16,6 20-22 16,-8 19-3-16,-10-9-10 0,-17-18-28 15,-7-19-18 1,-20-14-6-16,-60 27 0 0,4-7-247 16,-7-6-428-16</inkml:trace>
  <inkml:trace contextRef="#ctx0" brushRef="#br0" timeOffset="74202.2217">15012 8208 1580 0,'0'0'389'0,"0"0"-225"15,0 0-84-15,0 0-26 16,0 0-23-16,0 0-17 15,0 0-13-15,125-20-1 16,-79 10-211-16,-10 0-422 0</inkml:trace>
  <inkml:trace contextRef="#ctx0" brushRef="#br0" timeOffset="74374.7696">15044 8368 1355 0,'0'0'645'0,"0"0"-474"16,0 0-20-16,0 0-105 15,127-75-42-15,-6 27-4 16,15-6-88-16,-27 14-236 16,-35 7-491-16</inkml:trace>
  <inkml:trace contextRef="#ctx0" brushRef="#br0" timeOffset="74877.6605">15824 7863 601 0,'0'0'90'0,"0"0"-63"15,0 0-15-15,0 0 5 16,0 0 13-16,0 0 4 16,0 0 110-16,-4 56 95 15,4-56 99-15,0 0 4 0,0 0-7 16,-8 0-10-16,-2 0-109 16,-5 0-49-16,-10 0-38 15,-2 9-10-15,-3 6-11 16,0 7-27-16,6 9-26 15,8 8-14-15,6 4-2 16,10 3-14-16,0 1-7 16,14-4-12-16,11-8-5 15,4-8 0-15,7-10 0 16,1-11 1-16,1-6-1 16,-3-10 5-16,0-16 0 15,-5-6-5-15,-5-8 0 16,-6-5 5-16,-8-4-5 0,-8-2 1 15,-3 1 5-15,-6 7-1 16,-13 9 2-16,-5 12-8 16,-4 12-1-16,-1 10-14 15,0 7-30-15,7 15-39 16,15 20-147-16,7-4-141 16,0-5-523-16</inkml:trace>
  <inkml:trace contextRef="#ctx0" brushRef="#br0" timeOffset="75026.7556">16143 8026 1888 0,'0'0'323'0,"0"0"29"16,0 0-180-16,0 0-111 16,0 0-43-16,0 0-18 0,0 0-32 15,63-17-222-15,-39 11-445 0</inkml:trace>
  <inkml:trace contextRef="#ctx0" brushRef="#br0" timeOffset="75304.5034">16428 7746 1202 0,'0'0'642'16,"0"0"-302"-16,0 0-75 15,-91 40-11-15,71-16-66 16,6 2-72-16,8 1-37 0,6-3-18 15,3 3 2-15,17-5-16 16,6-1-13-16,6-3 4 16,1 1-12-16,0-4-11 15,-1-2-13-15,-5 0-1 16,-5-3 0-16,-9-2 0 16,-7 0-1-16,-6-2-2 15,0 1-10-15,-14 0-26 16,-14-1-118-16,-30-6-84 15,9-2-250-15,2-10-395 0</inkml:trace>
  <inkml:trace contextRef="#ctx0" brushRef="#br0" timeOffset="75458.2623">16334 7686 1711 0,'0'0'288'0,"0"0"0"0,80-48-96 16,-36 33-29-16,3 5-73 15,3 5-59-15,-3 5-23 16,3 8-8-16,-14 10-178 16,-12-1-662-16</inkml:trace>
  <inkml:trace contextRef="#ctx0" brushRef="#br0" timeOffset="75636.3874">16898 7922 2295 0,'0'0'339'0,"0"0"-8"16,0 0-192-16,0 0-79 15,0 0-37-15,0 0-15 16,0 0-8-16,98-55-165 16,-72 37-371-16,-3-4-706 0</inkml:trace>
  <inkml:trace contextRef="#ctx0" brushRef="#br0" timeOffset="76070.5777">17222 7615 2266 0,'0'0'292'15,"0"0"-175"-15,0 0-88 0,0 0 36 16,105 75 3-1,-71-37 14-15,-10 5-17 0,-13-3-29 16,-11-1-18-16,-4-6-1 16,-15-1-8-16,-8-5-1 15,-1-7-8-15,7-4 0 16,7-8 0-16,7-8 0 16,7-7-30-16,2-18-109 15,23-12-63-15,10-8 10 16,5-7 45-16,6-2 62 0,-3 1 48 15,-7 5 37 1,-7 4 4-16,-6 10 58 0,-9 9 49 16,-7 11 83-16,-5 11-20 15,-2 3-77-15,-2 15-61 16,-10 18 43-16,-3 9 51 16,-3 9-23-16,4 3-38 15,3-2-28-15,8-3-18 16,3-4-14-16,0-6-9 15,16-8 0-15,26-17-83 16,-4-9-251-16,3-5-609 0</inkml:trace>
  <inkml:trace contextRef="#ctx0" brushRef="#br0" timeOffset="76282.4244">18054 7464 2343 0,'0'0'537'0,"0"0"-363"16,0 0-13-16,0 0-6 16,-7 109-48-16,16-59-20 15,6 4-24-15,3-3-35 16,0-1-17-16,-6-8-5 16,-1-6-6-16,-5-10-36 15,-6-16-156-15,0-5-323 16,0-5-290-16</inkml:trace>
  <inkml:trace contextRef="#ctx0" brushRef="#br0" timeOffset="76433.7677">17907 7683 1874 0,'0'0'376'0,"0"0"-142"15,0 0-130-15,122-17-75 16,-18-1-18-16,14-5-11 15,-24 5-184-15,-24 1-843 0</inkml:trace>
  <inkml:trace contextRef="#ctx0" brushRef="#br0" timeOffset="76761.7199">18814 7449 2357 0,'0'0'293'16,"0"0"28"-16,0 0-131 16,-85 68 13-16,70-29-69 15,5 7-20-15,7 3-41 16,3 0-22-16,5-4-16 16,12-7-17-16,10-7-11 15,5-12 2-15,7-8-8 16,10-11 1-16,5-8-1 15,3-24-1-15,-1-11-2 16,0-23 1-16,-4-26 0 16,-15 6-6-16,-14 8 6 0,-21 16 1 15,-11 30-2-15,-44 6-11 16,-50 18-59-16,-67 22-129 16,13 14-368-16,5 8-825 15</inkml:trace>
  <inkml:trace contextRef="#ctx0" brushRef="#br0" timeOffset="77166.2714">16296 8698 2041 0,'0'0'322'15,"0"0"-93"-15,186-49-115 16,7 4 39-16,34-2 8 16,14 7-28-16,-13 5-22 15,-31 2-44-15,-10-1-37 16,-16 1-15-16,-26 0-7 0,-39 7-8 16,-40 11 0-16,-33 6-18 15,-24 4-163-15,-23 2-90 16,-13 3-278-16,-18-1-1055 0</inkml:trace>
  <inkml:trace contextRef="#ctx0" brushRef="#br0" timeOffset="77369.9742">16450 8935 2407 0,'0'0'265'16,"0"0"-194"-16,155-17 5 0,13-21 128 15,30-11 17-15,8-5-115 16,-21 1-43-16,-40 7-39 16,-33 5-12-16,-32 7-12 15,-33 8-12-15,-37 2-226 16,-6 4-321-16,-12 3-1132 0</inkml:trace>
  <inkml:trace contextRef="#ctx0" brushRef="#br0" timeOffset="79494.671">10459 8174 1793 0,'0'0'372'15,"0"0"-77"-15,0 0-29 16,0 0-87-16,0 0-57 16,0 0-67-16,8 66 78 15,11-15 23-15,5 10-63 16,1 2-39-16,-5-10-24 15,4 2-14-15,-2-7-4 16,-6-6-6-16,-1-6-6 16,-3-9 0-16,-6-10-63 15,-1-7-137-15,-5-12-139 16,-5-16-29-16,-7-8-440 0</inkml:trace>
  <inkml:trace contextRef="#ctx0" brushRef="#br0" timeOffset="79790.6505">10376 8176 1687 0,'0'0'347'15,"0"0"-128"-15,0 0-65 16,0 0 10-16,-67 90-54 16,54-65-50-16,3-2-27 15,3-5-13-15,1-5-12 16,3-6-2-16,1-7 0 15,1 0 16-15,1-16 62 16,0-14-36-16,0-9-36 0,0-4-11 16,12 1 0-16,10 8 5 15,6 10-6 1,8 15 0-16,9 9-1 0,6 6-6 16,8 19 6-16,6 8-7 15,0 9 7-15,14 23-46 16,-16-7-312-16,-20-9-932 0</inkml:trace>
  <inkml:trace contextRef="#ctx0" brushRef="#br0" timeOffset="82459.1059">18629 6174 1463 0,'0'0'798'15,"0"0"-508"-15,0 0-85 16,0 0-78-16,0 0-45 16,0 0-43-16,7 84 121 15,5-26-52-15,0 4-55 16,1-4-34-16,-1-8-12 0,-4-8-6 15,3-7-1-15,-3-10-56 16,-5-11-212-16,-3-9-263 16,0-5-366-16</inkml:trace>
  <inkml:trace contextRef="#ctx0" brushRef="#br0" timeOffset="82718.5997">18630 6188 1483 0,'0'0'369'0,"0"0"-83"16,-91 16-45-16,45 0-30 0,1-1-62 16,3-1-61-1,8-4 4-15,13-3-20 0,9-5-25 16,8-2 20-16,4-2-10 16,6-18 12-16,13-8-51 15,10-2-12-15,3 1-5 16,7 11 5-16,0 14-6 15,0 4-9-15,1 22 8 16,2 10 0-16,-2 6-14 16,29 11-105-16,-11-8-341 15,-1-13-713-15</inkml:trace>
  <inkml:trace contextRef="#ctx0" brushRef="#br0" timeOffset="84549.7453">22061 6125 1272 0,'0'0'340'0,"0"0"-136"0,0 0-31 15,0 0-40-15,0 0-16 16,0 0 96-16,55 63-38 16,-18-39-36-16,12-4-18 15,20 0 15-15,24-3-7 16,27-6-11-16,14-4-37 16,-3-7-18-16,-3 0-26 15,-15-4-8-15,2-10-5 16,-11-3-6-16,-19-3-3 0,-21 3 1 15,-19-2 2 1,-6-3 5-16,1-6 11 0,6-7 11 16,2-9 5-16,-2-2-4 15,-2-5-5-15,-4-2 1 16,-1-2-20-16,-3 2-6 16,-4-1-15-16,-2 1 5 15,-5 0-6-15,-3-1-11 16,-3-1-1-16,-6-1-1 15,-4 0 1-15,-4-2 1 16,-5 1-5-16,0-2-17 16,-3 1-3-16,-12 0 1 15,-3-1 2-15,-6 2 5 16,-3 1-7-16,-4 3-1 16,-5 5 11-16,-3 4-10 0,-7 3 13 15,-2 3-4-15,-5 3-4 16,-4 4 5-16,-1 4 8 15,-3 2-1-15,-2 2-16 16,0 2 3-16,0 1 20 16,-1 2 11-16,2 4-30 15,-5 1-8-15,3 4 20 16,3 1 9-16,2 5-3 16,5 0-3-16,5 3 0 15,3 0 5-15,3 0 9 16,2 0 0-16,2 0 1 0,-2 4-1 15,-1 3 0 1,-1 1 0-16,0 2 0 0,-5 3 0 16,0 3-5-1,-2-1-1-15,-4 2 7 0,0 1 0 16,2 2-1-16,3 0 1 16,1-1 0-16,3 2-1 15,5 2 0-15,0-1 1 16,4 2 0-16,0-1 0 15,2 2 0-15,-1 3 1 16,1 2 6-16,0 4-5 16,0 2 7-16,4 0 3 15,3 3 3-15,3-2-3 16,3 4 3-16,6-3 9 16,0 1 0-16,6 5-15 15,5-1-2-15,-2 3 29 16,5 2 6-16,1 5-14 0,0-1 7 15,0 1-4-15,0 0-4 16,0-2 0-16,0 0 0 16,0-4-4-16,0-2-8 15,10-2 0-15,0-4 1 16,7-2-2-16,-1-2 1 16,3-3-2-16,4-5-2 15,1 0 5-15,4-2-4 16,2-2 2-16,3-2 1 15,5-1-5-15,3-3-4 0,2 2 0 16,6-2 14-16,-1-2 8 16,-1 1-5-16,0-1-5 15,-5-1-3-15,-3-1-3 16,-7-4-3-16,-5 1-2 16,-3-4-1-16,-6 0 2 15,-3-1-1-15,-2-2-5 16,-2-1 7-16,1-1-2 15,4-1 5-15,5 0-1 16,3 0 2-16,4 0-2 16,2 0-1-16,0-3-4 15,-3 0-5-15,-5 0 5 16,-8 1-5-16,-4 0 0 16,-7 2-1-16,-2 0-1 15,-1 0-10-15,0 0-16 0,-1 0-99 16,-48 0-88-1,1 0-443-15,-16 0-1182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1T08:08:18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16770 8738 519 0,'0'0'1002'16,"0"0"-865"-16,0 0-52 16,0 0-59-16,0 0-4 15,0 0 165-15,149 42 32 16,-4-18 36-16,37 0-45 16,27-6-45-16,11-6 10 15,-8-3-4-15,5-2-38 16,-3-3-49-16,-9 4-30 15,-13-1-17-15,-24 1-5 16,-29-1-14-16,-40-1 19 0,-35-3-35 16,-28-2 7-16,-20-1-8 15,-1 0 1-15,-6 0-1 16,-3 0-1-16,-4 0 1 16,-2 0 0-16,-2 0-1 15,-61 7-64-15,2 1-296 16,-22-1-780-16</inkml:trace>
  <inkml:trace contextRef="#ctx0" brushRef="#br0" timeOffset="788.4744">14867 13699 1141 0,'0'0'821'0,"0"0"-599"16,0 0-123-16,0 0 50 15,0 0 128-15,0 0-44 16,165 77 6-16,-5-65-49 15,34-1-44-15,18-7-35 16,1-4-24-16,-7 0 3 0,6 0-9 16,1 2-21-16,-3-2-2 15,-9 3 4-15,-20-3-32 16,-27 0-30-16,-39 0 0 16,-40 0 0-16,-35-3 0 15,-23-4 0-15,-8 0 0 16,-7-5 0-16,-2-2-53 15,-24-1-98-15,-68-8-124 16,1 3-456-16,-9 3-1130 0</inkml:trace>
  <inkml:trace contextRef="#ctx0" brushRef="#br0" timeOffset="1967.8871">13429 17082 390 0,'0'0'1131'15,"0"0"-950"-15,0 0-130 16,0 0 67-16,0 0 93 16,0 0-28-16,160 67 1 15,6-74 23-15,48-29-19 16,32-13-24-16,17 3 11 0,-4 3-58 16,9 6-38-1,-5 6-17-15,-16 2-28 0,-30 2 5 16,-38 6-1-16,-52 3 4 15,-46 4-14-15,-37 8-16 16,-25 2-11-16,-7 0 1 16,-4-2-1-16,-7-3-1 15,-1-5-32-15,-13-3-98 16,-32-17-141-16,3 7-90 16,-5 0-520-16</inkml:trace>
  <inkml:trace contextRef="#ctx0" brushRef="#br0" timeOffset="3163.5613">6620 7696 1928 0,'0'0'332'16,"0"0"-265"-16,85 0-40 16,24 0 41-16,61 0 115 15,31 0-21-15,24 0-31 16,-1-6-23-16,-12-6 34 16,1-5-23-16,-10 1-48 15,-23-4-39-15,-33 6-14 16,-43 5-12-16,-43 3-5 15,-34 6-1-15,-33 8-138 16,-15 11-348-16,-18 3-218 0</inkml:trace>
  <inkml:trace contextRef="#ctx0" brushRef="#br0" timeOffset="3672.1267">5137 9584 1993 0,'0'0'300'15,"0"0"-219"-15,0 0 95 16,0 0 7-16,75 101-40 16,-6-67 30-16,45-6 28 15,61-15-29-15,35-13-43 0,20-34-43 16,6-21-16-16,-23-6-2 16,-4-3-8-16,-17 4-21 15,-28 7-15-15,-46 12-24 16,-42 16 0-16,-36 11-2 15,-26 7-73-15,-8 4-34 16,-15 3-76-16,-15 0-276 16,-18 8-465-16</inkml:trace>
  <inkml:trace contextRef="#ctx0" brushRef="#br0" timeOffset="8435.9624">18058 4805 28 0,'-25'79'268'0,"0"-6"-150"16,10-30 67-16,5-14-15 15,2 3-40-15,1-1-14 16,4-7-54-16,3-5-33 16,0-6-12-16,2-4-11 15,14 4 13-15,9 1 7 16,11 3 19-16,24 7 36 15,32 8 12-15,41 4 1 16,25 3 22-16,14-2-41 0,-1-4 8 16,-11-7 41-16,4-1-33 15,-2 1-25-15,2-2 9 16,2-2-46-16,-2 0 23 16,-3-2-12-16,-9-3-6 15,-10-1-6-15,-15-1 4 16,-15-4-17-16,-28-3-7 15,-22-3 32-15,-22-4-12 16,-12-1-15-16,-1 0 15 16,-3 0 7-16,-2 0 3 15,-4-11 11-15,-4-1-7 16,1-10-8-16,1-8-13 16,4-10-10-16,5-18-11 0,11-31-7 15,11-39-66 1,6-26-39-16,-5-9-47 0,-7 4 20 15,-12 17-171-15,-13 17 71 16,-13 10-241-16,-3 16 168 16,-6 32 49-16,-12 19-134 0</inkml:trace>
  <inkml:trace contextRef="#ctx0" brushRef="#br0" timeOffset="8830.4718">18036 4434 28 0,'24'128'326'16,"3"31"-39"-16,-6 11 69 0,-8-11-34 16,1 1 15-16,0-7-155 15,-4-20-158-15,-4-36-24 16,-3-30-1051-16</inkml:trace>
  <inkml:trace contextRef="#ctx0" brushRef="#br0" timeOffset="34094.9298">13727 5961 1403 0,'0'0'271'0,"0"0"36"16,0 0-31-16,0 0-99 15,0 0-63-15,0 0-53 0,51 57 100 16,-2-8 0-1,6 8-28-15,3 1-41 0,-1-5-44 16,-4-3-24-16,-6-7-17 16,-6-4-5-16,-7-3-2 15,-7-2-40-15,-11-4-199 16,-16-4-281-16,0-7-152 16,-12-11-421-16</inkml:trace>
  <inkml:trace contextRef="#ctx0" brushRef="#br0" timeOffset="34373.8756">13778 6007 1731 0,'0'0'322'0,"0"0"-110"16,0 0-81-16,0 0 19 16,-55 79-18-16,43-52-45 15,4-3-28-15,2-7-14 16,2-3-17-16,1-8-11 15,2-6 1-15,-1 0 31 16,-2-17 56-16,-5-12-23 16,4-9-56-16,3-2-19 15,2 1-5-15,7 11-2 16,25 9-6-16,26 13-3 16,32 6-2-16,29 20-1 15,13 22-94-15,-25-5-157 16,-31 2-472-16</inkml:trace>
  <inkml:trace contextRef="#ctx0" brushRef="#br0" timeOffset="47091.8459">11517 7193 922 0,'0'0'269'0,"0"0"-4"15,0 0-31-15,0 0 25 16,-73-78-58-16,58 61-49 16,4 0-90-16,3 4-32 0,3 2 7 15,3 8-7 1,1 0-12-16,1 3-9 0,0 0-8 15,0 3-1-15,9 17-13 16,13 12 13-16,5 11 10 16,6 6 36-16,-1 3 7 15,0 0-21-15,-4-9-32 16,2 6-3-16,-9-14-265 16,-9-8-492-16</inkml:trace>
  <inkml:trace contextRef="#ctx0" brushRef="#br0" timeOffset="47306.1412">11358 7435 1510 0,'0'0'379'0,"0"0"-72"16,0 0-107-16,0 0-135 16,0 0-10-16,0 0 13 15,0 0 1-15,101 35-23 16,-56-30-10-16,1-2-11 15,-1-3-16-15,2 0-9 16,-3-4-13-16,1-20-214 16,-10 3-241-16,-10-2-418 0</inkml:trace>
  <inkml:trace contextRef="#ctx0" brushRef="#br0" timeOffset="47492.7642">11693 7089 1109 0,'0'0'545'0,"0"0"-174"0,0 0-51 16,0 0-197-16,0 0-80 16,0 0 17-16,-21 98 13 15,27-50-21-15,3 3-9 16,4 1-13-16,1-4-18 16,0-1-12-16,-3 10-111 15,-2-11-496-15,-6-10-957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1T08:09:39.4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4486 12554 1332 0,'0'0'757'0,"0"0"-540"0,0 0 2 16,0 0-104-16,0 0-78 16,0 0-12-16,-8 59 54 15,17-16-2-15,1 1-31 16,-2-1-30-16,-1-4-5 16,1-5-11-16,4-5 1 15,-3-5-1-15,1-4-96 16,5-4-191-16,-3-5-363 15,-2-7-747-15</inkml:trace>
  <inkml:trace contextRef="#ctx0" brushRef="#br0" timeOffset="565.3423">4602 12501 111 0,'0'0'1368'16,"0"0"-1026"-16,0 0-44 0,0 0-55 16,-96 8-47-1,71 19-54-15,0 10-30 0,5 8-9 16,5 5-6-16,8 3-21 15,7-2-34-15,0-4-16 16,6-5-14-16,10-7-6 16,10-6-6-16,4-7-1 15,1-5-18-15,29-10-162 16,-10-5-169-16,-5-2-567 0</inkml:trace>
  <inkml:trace contextRef="#ctx0" brushRef="#br0" timeOffset="803.4238">4809 12560 1866 0,'0'0'390'0,"0"0"-115"16,0 0-58-16,0 0-87 15,0 0-46-15,0 0-44 16,0 0 17-16,-20 43-11 15,20-21-14-15,0 4-19 16,0 0-11-16,4 1-1 16,3 1-1-16,7 9-107 15,-2-7-210-15,-1-7-636 0</inkml:trace>
  <inkml:trace contextRef="#ctx0" brushRef="#br0" timeOffset="993.5211">4939 12752 1746 0,'0'0'556'0,"0"0"-399"15,0 0-53-15,0 0 54 16,0 0-79-16,0 0-34 16,21 75-24-16,-15-60-20 15,0 1 1-15,-2-3-2 16,2-5-98-16,-3-3-426 15,0-5-835-15</inkml:trace>
  <inkml:trace contextRef="#ctx0" brushRef="#br0" timeOffset="1172.4948">5060 12494 1866 0,'0'0'477'0,"0"0"-293"16,0 0-109-16,0 0 60 15,0 0-30-15,0 0-49 16,36 87-21-16,-25-63-23 16,-2 1-2-16,2 7-10 15,-2-7-133-15,-5-5-534 0</inkml:trace>
  <inkml:trace contextRef="#ctx0" brushRef="#br0" timeOffset="1407.7453">5184 12257 479 0,'0'0'1175'0,"0"0"-927"16,0 0 12-16,0 0-68 16,110 76-48-16,-73-43-4 15,-2 3-10-15,-6 5-41 16,-8 1-25-16,-16 2-26 15,-5 1-14-15,-12 2-9 16,-21-2-9-16,-32 10-6 16,10-13-129-16,3-13-806 0</inkml:trace>
  <inkml:trace contextRef="#ctx0" brushRef="#br0" timeOffset="1898.0487">6711 11073 1558 0,'0'0'358'0,"0"0"-38"0,0 0-69 15,-87 27-76 1,62 7-56-16,1 11-20 0,5 8-24 16,9 4 7-16,8 1-28 15,2-4-33-15,2-1-12 16,18-7-8-16,5-7 4 15,8-9-5-15,25-19-73 16,-10-7-181-16,-3-4-570 0</inkml:trace>
  <inkml:trace contextRef="#ctx0" brushRef="#br0" timeOffset="2212.4498">6876 10919 1588 0,'0'0'282'15,"0"0"-2"-15,0 0-168 16,0 0-87-16,0 0 41 16,10 96 15-16,-7-50-4 15,-3 3 13-15,0-5-31 16,-12 0-20-16,-6-7-27 16,-2-6-3-16,-2-8-8 15,4-5 1-15,3-12 4 16,3-6 7-16,3-3 19 15,5-14-12-15,4-4-3 16,0 4-1-16,3 2-7 0,12 10-9 16,4 5-7-1,5 0 7-15,3 14 0 0,1 6-2 16,2 4-5-16,9 10-193 16,-11-6-363-16,-3-5-1115 15</inkml:trace>
  <inkml:trace contextRef="#ctx0" brushRef="#br0" timeOffset="2389.3958">7123 11226 1852 0,'0'0'486'0,"0"0"-183"16,0 0-157-16,0 0-102 15,0 0-26-15,0 0 10 16,0 0-3-16,10 63-14 0,0-39-11 15,1 4-48-15,1-5-437 16,-6-9-927-16</inkml:trace>
  <inkml:trace contextRef="#ctx0" brushRef="#br0" timeOffset="2697.2605">7243 10892 1627 0,'0'0'345'0,"0"0"-169"16,0 0-93-16,0 0 8 16,0 0 1-16,42 77 12 0,-42-48-10 15,0 1-33-15,0-5-30 16,-12-2-17-16,0-6-8 16,-1-7 4-16,4-8-8 15,3-2 22-15,1 0 16 16,1 0-10-16,4 0 22 15,0 0-25-15,4 0-27 16,13 0 8-16,7 0-7 16,1 7 0-16,5 0 0 15,-2 0-1-15,2-1-14 16,7-6-195-16,-7 0-439 16,-9 0-1033-16</inkml:trace>
  <inkml:trace contextRef="#ctx0" brushRef="#br0" timeOffset="2919.6653">7403 10698 1972 0,'0'0'464'16,"0"0"-309"-16,0 0-87 16,0 0 13-16,116 78-14 15,-73-32 0-15,-5 9 8 16,1 6 10-16,-11 2-4 15,-12 7-42-15,-13-4-21 16,-3-1-11-16,-27-7-7 16,-25 0-22-16,7-17-192 15,-1-17-505-15</inkml:trace>
  <inkml:trace contextRef="#ctx0" brushRef="#br0" timeOffset="3597.7761">8610 9719 1470 0,'0'0'296'0,"0"0"43"16,0 0-119-16,0-75-74 16,17 57-9-16,2 6-54 0,4 3-40 15,0 8-19-15,-1 1-9 16,-2 6 0-16,-1 11-9 15,-6 7-5-15,-4 1 7 16,-6 3-7-16,-3 0 1 16,0 0 4-16,-9-6-5 15,0-5 0-15,3-6 0 16,2-6 0-16,2-3 1 16,2-2 4-16,0 0 0 15,0 0-5-15,7 0 0 16,9 1 6-16,5 5 1 15,2 2-2-15,3 4-5 16,-5 5 0-16,-3 3 9 0,-9 4-9 16,-6 2 11-16,-3 3 4 15,-9-2 5-15,-15 3-7 16,-7-2-7-16,-4-2-6 16,1-7-1-16,1-10-102 15,14-7-355-15,8-2-687 0</inkml:trace>
  <inkml:trace contextRef="#ctx0" brushRef="#br0" timeOffset="3780.4302">8984 9772 1879 0,'0'0'397'0,"0"0"-73"0,0 0-238 15,0 0-58-15,0 0 16 16,0 0 0-16,19 89-21 15,-11-62-14-15,-1-3-9 16,1 3-7-16,1-8-277 16,-3-8-753-16</inkml:trace>
  <inkml:trace contextRef="#ctx0" brushRef="#br0" timeOffset="4169.6208">9091 9539 1874 0,'0'0'307'0,"0"0"56"15,0 0-256-15,0 0-70 16,0 0-4-16,0 0-15 16,0 0-2-16,99-10-4 15,-80 18-11-15,-5 5 0 16,-4 1 0-16,-4 0 0 15,-3 1-1-15,-1-1 1 16,-2-3 0-16,0-5-1 16,0 1 1-16,0-6-1 15,0 1 1-15,2-2-1 16,5 2 0-16,3 2 0 16,5 5 1-16,3 1 0 15,0 2-1-15,0 2 0 0,-5 2 1 16,-6 2 1-16,-7 3-2 15,0-1 1-15,-19 2 5 16,-8-1-5-16,-6-3-1 16,-14-4-84-16,6-7-390 15,10-7-955-15</inkml:trace>
  <inkml:trace contextRef="#ctx0" brushRef="#br0" timeOffset="4365.8746">9419 9439 1731 0,'0'0'315'0,"0"0"-47"0,0 0-81 15,80 67-56-15,-55-33-66 16,-6 4-30-16,-10 3-2 16,-9 1-20-16,-4 4-3 15,-21-4-10-15,-34 6-62 16,7-10-265-16,-5-14-482 0</inkml:trace>
  <inkml:trace contextRef="#ctx0" brushRef="#br0" timeOffset="4588.6356">8368 9447 1714 0,'0'0'319'0,"-69"151"-20"16,41-56-52-16,19-6-80 16,9-10-33-16,31-1-58 15,8-8-19-15,5-14-24 16,24 4-20-16,32-3-13 16,20-2-66-16,-9-7-408 15,-24-29-1121-15</inkml:trace>
  <inkml:trace contextRef="#ctx0" brushRef="#br0" timeOffset="9216.0957">9924 11930 755 0,'0'0'646'16,"0"0"-458"-16,0 0 22 15,0 0 5-15,0 0-89 16,0 0-19-16,0 0 24 16,82 0 67-16,18 0-30 15,40 0-14-15,20-5-13 16,5-6-11-16,-11 1-34 15,-20 0-14-15,-6 3-30 0,-14 3-7 16,-28 0-19-16,-25 2-8 16,-20 2-12-16,-16 0-5 15,2 0 5-15,-7 0-5 16,-4 0-1-16,-13 0-57 16,-20 3-165-16,-13 10-232 15,-16 2-539-15</inkml:trace>
  <inkml:trace contextRef="#ctx0" brushRef="#br0" timeOffset="9793.3005">9803 13210 1356 0,'0'0'271'16,"0"0"-156"-16,0 0 107 15,0 0-18-15,0 0-66 16,0 0-24-16,0 0 73 15,34 27-10-15,33-15-12 16,44-6-19-16,51-6-27 16,29 0 8-16,12-11-36 15,-12-4-26-15,-25 3-22 16,-16 0-4-16,-23 3-15 0,-32 1-3 16,-30 2 6-16,-25 0-1 15,-15 1-5-15,-3 1-9 16,-5-1-5-16,-2 2-6 15,-9-2 5-15,-6-1-6 16,0-2-22-16,-11-3-105 16,-45-12-237-16,4 1-325 15,-13-3-1009-15</inkml:trace>
  <inkml:trace contextRef="#ctx0" brushRef="#br0" timeOffset="14608.5413">5519 5392 1832 0,'0'0'492'16,"0"0"-189"-16,0 0-95 16,0 0-78-16,0 0-44 15,0 0-51-15,88-56-19 0,-31 37-8 16,7-1-8-16,5 0 0 16,-1 3 0-16,-7 3-100 15,-3 6-88-15,-18 3-282 16,-17 5-289-16</inkml:trace>
  <inkml:trace contextRef="#ctx0" brushRef="#br0" timeOffset="14779.3464">5548 5525 1443 0,'0'0'379'0,"0"0"-88"0,0 0-164 15,0 0-34-15,0 0 2 16,0 0 11-16,104-19-10 15,-15-20-49-15,1 0-47 16,11-19-204-16,-29 13-281 16,-26 11-600-16</inkml:trace>
  <inkml:trace contextRef="#ctx0" brushRef="#br0" timeOffset="15041.2293">5843 5059 1901 0,'0'0'378'16,"0"0"79"-16,0 0-321 0,0 0-21 15,0 0-33-15,0 0 32 16,104 0 5-16,-42 0-48 16,3 2-35-16,5 7-15 15,0 3 6-15,-7 7-7 16,-11 4-7-16,-16 6-2 15,-18 9-10-15,-27 21 7 16,-66 30-7-16,-80 39-1 16,-61 22-69-16,22-29-383 15,9-21-623-15</inkml:trace>
  <inkml:trace contextRef="#ctx0" brushRef="#br0" timeOffset="20323.9708">18235 14628 644 0,'0'0'569'0,"0"0"-324"16,0 0-25-16,0 0-30 16,0 0-9-16,33-73-67 15,-19 61-12-15,3 2-16 0,4 2-23 16,1 3-5-16,-2 5-18 15,5 0-11-15,-1 0-10 16,-3 13-12-16,-2 4-6 16,-3 3 0-16,-2 1 1 15,-5 0 4-15,-6 1-6 16,-3-1 1-16,0 0 1 16,-16 1-1-16,-9-2 1 15,-3-4 5-15,-4-1 5 16,-4-7 3-16,1-7 15 15,3-1-9-15,2-4-5 16,4-13-3-16,6-8-1 0,8-5-3 16,7-2-1-1,5 0 2-15,0 6-8 0,15 4 10 16,6 7-6-16,3 6-5 16,4 6 5-16,2 3-5 15,1 0 0-15,-1 8 1 16,-5 4-1-16,-4 3 5 15,-4 0-6-15,-5 3 0 16,-6-1 1-16,-6 0-1 16,0 0 0-16,-4 0 0 15,-10 0 0-15,-9-2 0 16,-3-3 1-16,-3-3 0 16,1-7 6-16,0-2-1 15,3 0 2-15,6-7 4 16,7-9 7-16,7-7-5 0,5-3-4 15,1-2 10-15,15 3-14 16,6 3 0-16,4 5-5 16,1 5 9-16,3 7-10 15,0 5 0-15,-3 0 0 16,-1 2-1-16,-4 11 0 16,-6 1 1-16,-6 3-1 15,-6 2 1-15,-4 0-1 16,0-1 0-16,-7 2 0 15,-12-2 1-15,-7-3 1 16,-1-1 0-16,-2-6 6 16,-1-5 1-16,2-3-2 0,5 0 3 15,2-10 4 1,7-6-7-16,4-3 5 0,7-2-4 16,3 1-6-16,0 2 7 15,13 1-8-15,6 3 0 16,4 3 0-16,4 5-1 15,0 1 1-15,3 5-8 16,-6 0 7-16,0 0-8 16,-7 11 3-16,-4 3 5 15,-7 3 0-15,-5 2-1 16,-1 2 1-16,-6 3 1 16,-12-2 0-16,-7-1-1 15,-5-2 1-15,-2-2 0 0,1-5 2 16,1-5 5-1,7-7-1-15,2 0 3 0,9-2 5 16,3-13-13-16,6-5 6 16,3-4 1-16,0-2-8 15,16 1 0-15,8 2 2 16,4 3 4-16,2 6-5 16,1 4-1-16,-2 5 0 15,-2 5-1-15,-5 0-7 16,-4 5 2-16,-6 10 5 15,-5 3-5-15,-5 2 5 16,-2 2 0-16,-2 0 1 16,-12-1-1-16,-5-3 0 0,-1-1 1 15,-4-5 2 1,-1-5-1-16,1-4 5 0,1-3-4 16,2 0 4-16,5-10 1 15,6-9-1-15,4-3-4 16,6-4 9-16,0 1-10 15,3 1 7-15,13 4-8 16,3 3 6-16,4 5-6 16,2 6-2-16,0 3 1 15,-3 3 0-15,0 0-7 16,-5 6 1-16,-6 7 7 16,-3 2-1-16,-8 2 0 15,0 2-5-15,-5-2 6 16,-12 0 0-16,-6-2 0 15,-3-4 1-15,-2-6 8 0,-1-2 0 16,3-3-2-16,1 0 4 16,8-11 0-16,4-4 0 15,5-2-4-15,7-3 2 16,1 0 3-16,3 2-6 16,14 1 0-16,5 4-6 15,4 3-2-15,3 4 1 16,-1 5-1-16,0 1-4 15,-2 0 6-15,-6 10-10 16,-4 6 1-16,-6 2 3 16,-4 1 5-16,-6 4 1 15,0 0-1-15,-3-1 0 0,-12-1 1 16,-6-1 0 0,0-4 0-16,-4-3 1 0,-1-6-1 15,0-3 1-15,0-4 5 16,7 0-5-16,3-14 1 15,6-6 10-15,7-3-12 16,3-6 9-16,3 3-8 16,13 2-1-16,7 8 1 15,1 4-1-15,0 7-6 16,3 3 5-16,-6 2-7 16,-2 0 2-16,-6 7-3 15,-2 5 2-15,-8 0 5 16,-3 2 1-16,0 0-1 15,-5-3 2-15,-8-2-1 16,-2-3 0-16,-1-2 1 0,2-4 1 16,1 0 0-1,4-10 5-15,4-7-6 0,4 0-15 16,1-1-94-16,0 4-361 16,0-2-1290-16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1T08:10:02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10219 13172 1166 0,'0'0'223'0,"0"0"-94"16,0 0 25-16,0 0 33 0,0 0 8 16,0 0-71-1,9 2-2-15,23 3 40 0,26 3 21 16,34-2-55-16,45 0-25 15,27 0-19-15,17-4 16 16,7-2-9-16,-6 0-14 16,-2 0-5-16,-5 0-16 15,-17-5-21-15,-18-1-20 16,-31-3-5-16,-31 3-2 16,-32 1-7-16,-16 1 0 0,-6 1 0 15,-8-1 1-15,-3 1-1 16,-13 0-1-16,0 1-6 15,-23 0-130-15,-60 2-184 16,3 0-304-16,-10 4-388 0</inkml:trace>
  <inkml:trace contextRef="#ctx0" brushRef="#br0" timeOffset="425.8052">10426 13443 1045 0,'0'0'582'0,"0"0"-505"16,0 0-21-16,0 0 70 16,0 0 49-16,0 0 17 15,0 0 8-15,116 21-19 16,-8-13-27-16,44-4-20 16,23-3 10-16,8-1-29 15,-8 0-19-15,-17-8-20 16,-6-3-16-16,-16 0-15 15,-21 0-31-15,-29 3-4 16,-28 1-2-16,-23 2-7 0,-15 2 7 16,-4-2-2-16,-6 2-6 15,-6 2 1-15,-4 1-1 16,-59 0-60-16,-4 10-308 16,-17-1-587-16</inkml:trace>
  <inkml:trace contextRef="#ctx0" brushRef="#br0" timeOffset="5181.0858">4105 14695 548 0,'0'0'254'0,"0"0"-177"16,0 0-48-16,0 0 37 15,0 0 64-15,0 0-12 16,0 0-10-16,48-52 14 15,-32 42-22-15,4-2-11 16,1 2-13-16,1-2-22 16,-4 0-1-16,6 3-12 15,-2 1-14-15,-1 1-5 16,-3 3-7-16,4 0-2 16,-1 0-2-16,6-2 5 15,-3 1 10-15,6-3-1 0,0-1 0 16,1-2-6-16,0-1-3 15,2-1-6-15,-3 1-2 16,4-4-7-16,-3 3 6 16,-1-3-1-16,0 0-4 15,0 0 4-15,-5 2 0 16,0 2-5-16,1 1 6 16,-2 0-5-16,-3 3-1 15,0 1 0-15,-2 0 0 16,3 1 1-16,-1 0 6 15,2 1-8-15,1-2 0 16,2 2 1-16,2-4-1 16,2 2 2-16,2-1 8 0,-1 1-9 15,-1-1 0-15,1 3 5 16,-1-4-6-16,0 1 1 16,0-1-1-16,2-5 1 15,1 0 11-15,3 0-2 16,0-3-8-16,0 1 5 15,1 2 2-15,-3 1-7 16,-2 1-1-16,-1 2 6 16,-1 1-6-16,0-1 0 15,-2 0 0-15,2 1 8 16,-2 1-7-16,2-1-2 16,-3 2 0-16,1 0 1 15,-1 1 0-15,-3 1 8 0,3-1-9 16,-2-1 1-16,3 1-1 15,-1 0 7-15,0-2-6 16,2 0 0-16,1 1 0 16,1 0 0-16,-1 1-1 15,-2 0 0-15,3-1 1 16,-2 2 0-16,-3-2 5 16,3-1-6-16,-1 1 1 15,2-3-1-15,1-2 1 16,4-2 0-16,2-3 5 15,3-2 6-15,1 0-6 16,0-2-5-16,2 0 8 0,-1-1-3 16,0 0 0-16,0 1 6 15,-3-1-6-15,2 2 3 16,-2 1 28-16,1 0-3 16,2-1-16-16,-2-1 13 15,2 4-1-15,0 0-17 16,-2 0-12-16,-4 2 14 15,-2 1-13-15,-1-3 5 16,0 3-1-16,-5-1 3 16,6-2-3-16,-1 2 15 15,1-2-11-15,4 1 5 16,1-2 12-16,2-1-18 16,3 0 0-16,0 2-2 0,0-2-5 15,-1 2 7 1,-1 0 4-16,3 0-13 0,-4 1 6 15,-1 0-4-15,-1 0-1 16,1 0 7-16,-1 0-8 16,0-1 3-16,0 2-2 15,-2-2-1-15,3 1 2 16,-1 2-2-16,0 0 1 16,-2 0 0-16,1 2 5 15,-3-3 0-15,3 1 0 16,-1 0 0-16,3-1 3 15,-1-2-1-15,6 0-1 16,1-4 1-16,3 3-2 16,3-1-5-16,-2-2 11 15,3 3 0-15,-2 1-6 0,-2-2-5 16,-1 2 0-16,0 0 8 16,1-4 5-16,-2 1-13 15,0-3 6-15,2 0-1 16,-1-2 5-16,3 3-11 15,-2 0 6-15,0 2 0 16,0 1-4-16,1 1 5 16,0-2 2-16,4 0-8 15,-1 0 7-15,-3-2-1 16,5 2-4-16,-3-1 4 16,0-1 1-16,-2 1-7 15,-1 1 5-15,-3 1 3 16,0-1-8-16,-2 1 0 0,-1 2 5 15,0-2-5 1,0 1 7-16,1-1-7 0,-4 2-1 16,3 1 1-16,-4 1 0 15,-2 1 0-15,-1 0-1 16,0 3 0-16,-4 0-1 16,0 1 1-16,-1 0 1 15,-1-1-1-15,1 0 2 16,1 0-1-16,0 1 1 15,3 0-1-15,-2 2 0 16,0-2 0-16,-2 1 1 16,0 0 5-16,1-2 2 0,-3 0 0 15,0-1 5 1,-1-1-4-16,0 2-2 0,2 0-7 16,-2 0 0-16,2-1 7 15,-1 1-7-15,0 0 5 16,1-1-6-16,2 1 1 15,-3 0-1-15,0-1 2 16,-1 2-1-16,-3 2 0 16,-2-1 5-16,-1 0-4 15,-3 1-1-15,0-1 6 16,-2 1-1-16,-1-1 0 16,1 1-4-16,2-1 4 15,0-1-6-15,3 1 1 0,-1-1 1 16,-2 0-2-1,0 0 1-15,0 3 0 0,-3-1-1 16,-2 1 0-16,0 3 6 16,0-4-5-16,-1 2 0 15,1 2 0-15,-3-2 1 16,-2 2-1-16,-1 1 0 16,-2 1 1-16,0-1 4 15,-2 1-6-15,-2 1 1 16,-2 1 0-16,0 0-1 15,0 0 2-15,0 0-1 16,0 0-1-16,0 0 1 16,0 0 0-16,0 0-1 15,0 0 1-15,0 0-1 16,-10 0 0-16,-30 11-15 0,2 5-135 16,-5-7-557-16</inkml:trace>
  <inkml:trace contextRef="#ctx0" brushRef="#br0" timeOffset="10567.535">7703 11780 235 0,'0'0'1161'15,"0"0"-975"-15,0 0-141 16,0 0-38-16,0 0-7 16,0 0 0-16,1 30-1 15,1-10-1-15,1 5 2 16,1 0 0-16,1 0 0 15,-2 0 0-15,1 1 0 16,1 1 2-16,-5 0-2 0,3 2 1 16,-2 3 15-1,-1-2 33-15,0 4 2 0,0 2-3 16,0-1-1-16,0 0 11 16,0 0 1-16,0-1 1 15,0 0 13-15,0 2-11 16,0 3-18-16,0 3 30 15,0 3-12-15,0 3-4 16,0 3-12-16,0 3-10 16,0-1 1-16,-4 1 15 15,2-4-7-15,-1-4-13 16,-1-3-9-16,2-6-7 16,1-1 0-16,1-5 2 15,0-1 0-15,0-7-1 0,0-3-10 16,0-3-1-16,0-1 0 15,0-1-4-15,0 0 6 16,0-3-6-16,0-1-1 16,1 0 0-16,1-5 8 15,-2-2-9-15,0-2-1 16,0-2 1-16,3 0 0 16,-2-12-54-16,1-10-156 15,1-9-596-15</inkml:trace>
  <inkml:trace contextRef="#ctx0" brushRef="#br0" timeOffset="11585.5558">9708 10335 580 0,'0'0'400'15,"0"0"-176"-15,0 0-65 16,0 0-46-16,0 0-65 16,0 0 8-16,0 0 57 15,-2 75 8-15,2-32-9 16,0 9 27-16,0 8-38 15,0 18-2-15,2 9 3 0,2 17 8 16,-2 2-30 0,0-9-16-16,-2-19-10 0,0-22-15 15,0-13-9-15,0-2 7 16,0 7-3-16,0 8-5 16,0 10-1-16,-4-2 11 15,0 2-9-15,2 1 3 16,-2-3 10-16,-1-3-3 15,0-4-14-15,4-3-5 16,-2-4-3-16,1-1-9 16,1-1 6-16,-3-5 9 15,1-4-9-15,3-4 7 16,-2-3 10-16,1-6-11 0,1-2-6 16,0-7-3-16,0-1-5 15,0-1-5-15,0-1-2 16,0 0 9-16,0 2 0 15,0 0-9-15,0-1 12 16,0-1-5-16,1 0-6 16,1-1 1-16,-2-5-1 15,3-1 0-15,-3-2 1 16,0-4-1-16,1-1 0 16,-1 0 8-16,4-6-9 15,-1-14-38-15,0-21-120 16,2 4-138-16,-5 2-577 0</inkml:trace>
  <inkml:trace contextRef="#ctx0" brushRef="#br0" timeOffset="12389.6528">5561 13464 798 0,'0'0'240'16,"0"0"-43"-16,0 0 52 16,0 0-42-16,0 0-47 15,0 0-4-15,0 0-29 0,-19-17-43 16,17 17-13-16,2 0-14 15,0 3-29-15,0 9-16 16,11 15 60-16,3 9 53 16,3 5-41-16,1 8-28 15,1 6-12-15,-4-2-3 16,1 3-3-16,-1-5-17 16,0-1-6-16,-4-6-4 15,-1-7-2-15,0-4-7 16,-4-8 4-16,-1-4-6 15,-2-5 1-15,0-3 0 16,1-6-1-16,-2-2 0 16,-2-5-137-16,0 0-359 0,0 0-830 15</inkml:trace>
  <inkml:trace contextRef="#ctx0" brushRef="#br0" timeOffset="14027.6683">5033 5441 1844 0,'0'0'346'0,"0"0"-209"16,0 0-57-16,0 0-20 15,0 0-11-15,87-68-12 16,-43 50-18-16,-2-1-19 16,-2 3-6-16,0-4-188 15,-10 6-323-15,-15 2-534 0</inkml:trace>
  <inkml:trace contextRef="#ctx0" brushRef="#br0" timeOffset="14220.3815">4864 5678 339 0,'0'0'1470'0,"0"0"-1210"15,0 0-129-15,0 0-70 16,0 0 13-16,0 0 19 16,102-46-19-16,-8-15-39 15,25-15-35-15,-4-5-2 16,-32 22-237-16,-33 17-362 0</inkml:trace>
  <inkml:trace contextRef="#ctx0" brushRef="#br0" timeOffset="14461.3624">5150 5017 1898 0,'0'0'299'15,"0"0"-166"-15,0 0-75 16,131-21 10-16,-24 14 68 16,7 7-16-16,-15 0-44 15,-32 14-34-15,-31 3-15 16,-12 8-7-16,-11 9-6 16,-13 28-6-16,-65 39 2 15,-87 52-10-15,-77 31-31 16,16-30-240-16,6-21-641 0</inkml:trace>
  <inkml:trace contextRef="#ctx0" brushRef="#br0" timeOffset="18243.3478">20566 17238 1413 0,'0'0'790'16,"0"0"-605"-16,0 0-22 15,0 0 23-15,0 0-71 0,0 0-66 16,87-4-14 0,-34-3-14-16,8-3-14 0,4 0-1 15,-5 1-4-15,-4-2-2 16,-12 4-34-16,-12 0-109 15,-17 0-167-15,-11 3-240 16,-4-1-426-16</inkml:trace>
  <inkml:trace contextRef="#ctx0" brushRef="#br0" timeOffset="18472.9823">20429 17397 230 0,'0'0'1553'0,"0"0"-1214"16,0 0-174-16,0 0 43 15,0 0-31-15,131 2-92 16,-68-2-27-16,9-5-15 16,2-3-25-16,-11-1-10 15,1-1-8-15,-11 1-5 16,-6-11-124-16,-16 3-337 15,-12 0-411-15</inkml:trace>
  <inkml:trace contextRef="#ctx0" brushRef="#br0" timeOffset="18902.4872">20641 16808 1463 0,'0'0'650'0,"0"0"-510"16,0 0-20-16,0 0 33 16,0 0-89-16,0 0-21 15,0 0 88-15,-15 94-22 16,-3-40-30-16,-5 2 21 15,-3 5-13-15,-4-1-9 16,1-2-25-16,4-5-20 0,6-4-11 16,8-6-1-1,8-5-5-15,3-4-5 0,6 0 1 16,16-7 1-16,7-3 5 16,8-5 0-16,5-2-3 15,9-7 0-15,1-9-3 16,5-1 2-16,1 0-13 15,-3-8 0-15,-4-2 6 16,-4 0-7-16,-12 1-39 16,-13 4-110-16,-11 5-139 15,-8 0-224-15,-3 8-347 0</inkml:trace>
  <inkml:trace contextRef="#ctx0" brushRef="#br0" timeOffset="24936.9514">17399 13709 390 0,'0'0'122'0,"0"0"141"16,0 0-4-16,0 0-18 16,0 0-20-16,0 0-41 15,-17-47-29-15,17 38 50 16,0-3-24-16,0 0-14 16,1 1-4-16,7 2-49 15,2 0-42-15,2 2-24 16,3 2-22-16,1 2-7 15,4 3-6-15,-1 0 0 0,1 3-2 16,-4 10 3-16,-4 1-10 16,-5 2 0-1,-2 1 1-15,-5 2 0 0,0 1-1 16,-2-3 0-16,-11 3 1 16,-8-3-1-16,-3-1 8 15,-4-4-8-15,-1-2 1 16,-1-4 0-16,-2-5 0 15,6-1 5-15,2-3 1 16,5-12 4-16,9-5-2 16,5-2 0-16,5-3 8 15,2 3 3-15,16 2-4 16,4 4-8-16,6 2 0 16,0 5-7-16,2 6-1 0,-3 3 6 15,-3 0-6-15,-5 12-1 16,-2 9 1-16,-8 1 0 15,-5 3 0-15,-4 4 0 16,0-1 1-16,-12 0 0 16,-10 0 0-16,-5-1 6 15,-5-5-1-15,-5-3 0 16,2-6 0-16,-1-9 0 16,6-4 3-16,5-3 20 15,7-17 48-15,9-8-21 16,6-8-31-16,3 0-11 15,3-1-5-15,12 6 0 0,7 3-3 16,4 9 4-16,2 5-9 16,2 8-1-16,1 6-1 15,-1 0 1-15,-2 1-9 16,-4 11-1-16,-6 1 5 16,-6 3 4-16,-3 1 1 15,-6 3-1-15,-3-3 0 16,0 4 0-16,-18-1 1 15,-4-3 0-15,-7 0 0 16,-4-3 1-16,-4-6 0 16,5-5 0-16,2-3 8 15,7 0-3-15,7-14 3 16,8-6-3-16,8-5 0 16,0-5-4-16,14 0 4 15,13 0 0-15,1 6 1 0,3 7-7 16,1 5 0-16,-2 7-1 15,1 5 0-15,-3 0-5 16,-3 5 0-16,-1 10 0 16,-7 1 5-16,-5 4 0 15,-6 2 0-15,-6 1 0 16,0 0 0-16,-9-1 0 16,-9-1 0-16,-7-1 1 15,-5-3 0-15,-3-5 0 16,-2-3 1-16,3-6-1 15,2-3 1-15,2-3 8 0,8-14-8 16,7-5 1 0,4-5 4-16,5-3-5 0,4 1-1 15,2 0 1-15,15 4 0 16,5 6 0-16,5 3-1 16,1 5 0-16,2 8 0 15,0 1 0-15,-3 2-2 16,-2 2-5-16,-4 10-1 15,-3 4 7-15,-8 1 0 16,-4 2 0-16,-6 3-1 16,0-1 1-16,-3 1 0 15,-12-2 1-15,-4-1-1 16,-2-5 0-16,-1-2 1 16,1-4 0-16,0-6 0 0,2-2 2 15,2 0 4-15,2-11 1 16,6-9-6-16,3-4 5 15,5-4-5-15,1-2 4 16,1 3-5-16,14 0-1 16,5 8 1-16,2 4-1 15,2 7 1-15,0 4-1 16,0 4 0-16,-1 0-8 16,-3 12 2-16,-5 8 5 15,-6 2 1-15,-8 4 0 16,-1 3 0-16,0-2-1 15,-15 2 1-15,-6-5 1 16,-2-2-1-16,-3-5 1 0,-5-3 1 16,-3-4 0-16,-2-7 0 15,6-3 5-15,3-3 0 16,6-17 0-16,5-6 0 16,7-6-5-16,9-4 0 15,0 0 0-15,6 7-1 16,13 2 9-16,2 8-9 15,8 4-2-15,-1 7 2 16,2 5-1-16,0 3-5 16,-2 0 5-16,-1 5-5 15,-7 8 5-15,-5 4-5 16,-4 3 5-16,-7 0 0 16,-4 4 0-16,0 0 0 15,-4-1 0-15,-14-4 1 16,-3 0 0-16,-1-5 0 0,-4-5 1 15,1-4 0-15,3-5 0 16,1 0 5-16,7-8-5 16,4-9 7-16,3-6-7 15,5-6 0-15,2 0 7 16,4 1-7-16,11 5-2 16,3 4 1-16,2 6 0 15,4 6-1-15,1 5 0 16,-1 2-5-16,-3 0 0 15,0 11 4-15,-5 4 1 16,-6 2-1-16,-4 2 1 16,-6 1-1-16,0 2 1 15,-4-1-1-15,-15-1 1 0,-6-3 1 16,-4-3 0-16,-5-6 0 16,2-5 1-16,1-3-1 15,7 0 6-15,3-16-4 16,8-5 4-16,5-8-5 15,8 2 0-15,0-2 0 16,8 6 1-16,10 6-2 16,4 6 0-16,3 6 0 15,3 5-2-15,0 0-4 16,0 12 5-16,-3 5-7 16,-3 5 8-16,-4 0-1 15,-7 4 0-15,-8-1-1 0,-3-1 1 16,0 0 0-16,-12-1 0 15,-6-2 1-15,-7-6 0 16,-4-1 0-16,0-8 0 16,-1-4 0-16,3-2 7 15,4-2-7-15,7-11 1 16,5 0 5-16,8-1-5 16,3 2 0-16,0 0-1 15,3 6 0-15,11 2 0 16,4 2-1-16,3 2-5 15,1 0 0-15,2 4 5 16,-3 9 0-16,-5-1 0 16,-4 2 0-16,-6 1 0 0,-6-1 1 15,0-2-2 1,0 0 1-16,-15-4 0 0,-1 0 1 16,-5-6 0-16,-1-2 1 15,1 0 0-15,-2-5 5 16,6-12 0-16,5-5-4 15,7-3-1-15,5-1 1 16,0-1-2-16,9 4 1 16,9 3 0-16,0 5-1 15,4 3 0-15,2 6 1 16,0 3-1-16,0 3-1 16,0 0-1-16,-2 4-10 15,-5 10 11-15,-4 1 0 16,-6 2 0-16,-5-2 0 15,-2 2-1-15,0 0 1 0,-14-1 0 16,-6-2 1-16,-5-3 0 16,-3-3 0-16,0-6 0 15,4-2 1-15,2-1 6 16,4-13 2-16,6-6-9 16,6-4 1-16,4 0 0 15,2 0-1-15,0 3 1 16,12 6-1-16,2 3-1 15,2 7 0-15,3 2-5 16,0 3 0-16,0 0 5 16,-4 0-1-16,-3 3-4 15,-7 4 0-15,-3-1 0 16,-2 2-28-16,0 2-41 16,-23 7-43-16,3-2-153 0,-1-1-472 0</inkml:trace>
  <inkml:trace contextRef="#ctx0" brushRef="#br0" timeOffset="25725.0111">22132 14280 1677 0,'0'0'383'0,"0"0"-235"16,0 0 62-16,0 0 34 0,-49 75-110 16,49-36-33-1,0 4-14-15,22 3-11 0,14-3-26 16,24 4-14-16,1-5-3 16,9-6-9-16,1-3-8 15,-18-12-7-15,-1 0-1 16,-17-6-8-16,-16-5 0 15,-13-3 0-15,-6 1 0 16,-6 3 1-16,-24 7 0 16,-16 8 14-16,-12 5 4 15,-8 4 5-15,-1 1 2 16,1 3-7-16,10-4-18 0,11-5 5 16,13-6-5-1,15-6-1-15,14-7-9 0,3-5-154 16,68-6-130-16,1-10-369 15,11-12-541-15</inkml:trace>
  <inkml:trace contextRef="#ctx0" brushRef="#br0" timeOffset="26348.8784">23305 14479 1562 0,'0'0'324'0,"0"0"-106"16,0 0 254-16,0 0-276 0,-102-27-84 15,62 50-38-15,-9 11 80 16,-2 15-35-16,3 8-32 16,7 16-10-16,12 15-24 15,17-9-14-15,12-6-5 16,11-14-1-16,23-17-13 15,14 0-8-15,11-4-3 16,9-13-2-16,0-15 1 16,1-10-2-16,-4-15 1 15,-6-19 1-15,-3-27-2 16,-9-32 9-16,-16-33-14 16,-16-7 6-16,-15 19 8 15,-3 32-7-15,-17 40-8 0,-3 11-15 16,-9 2-17-16,-7 6-4 15,-7 3 21-15,-2 12 5 16,-1 8 4-16,-1 7 4 16,3 17-5-16,1 8 6 15,9 9 1-15,9 5 0 16,11 3 7-16,14 0 16 16,3-1-1-16,28-2 2 15,17-2-6-15,22-3 3 16,3-8 27-16,5-11-19 15,-2-8-8-15,-14-11-9 16,0-3-2-16,-11 0-4 0,-14-6 0 16,-10-4 0-16,-11 3-4 15,-7 0 4-15,-2 5-5 16,-4-1-1-16,0 3 0 16,0 0-21-16,0 0-6 15,0 0-11-15,0 0-16 16,13 11-160-16,-3 3-435 15,3 0-316-15</inkml:trace>
  <inkml:trace contextRef="#ctx0" brushRef="#br0" timeOffset="26830.0138">23887 15005 1994 0,'0'0'620'0,"0"0"-260"16,0 0-61-16,0 0-98 15,0 0-116-15,0 0-43 16,-11 82 17-16,11-36-4 16,0 4-8-16,0 0-5 15,0-4 9-15,0-2-27 16,-2-6-2-16,1-5-10 16,-2-10-7-16,-3-4-5 15,-6-17-104-15,-1-2-221 16,-8-5-765-16</inkml:trace>
  <inkml:trace contextRef="#ctx0" brushRef="#br0" timeOffset="28069.0427">13299 12910 1252 0,'0'0'830'0,"0"0"-643"15,0 0 42-15,0 0 27 16,0 0-76-16,99-26 18 16,33 1-17-16,28-4-43 15,2-1-39-15,-21 2-48 16,-43 7-3-16,-28 2-11 15,-21 5-10-15,-11 0-13 16,-2-2-14-16,0-1 1 0,-4 0 1 16,-11 2-1-16,-9 3-1 15,-6 5-10-15,-6 2-57 16,0 5-71-16,-16 0-106 16,-38 22-84-16,5 7-185 15,-7-1-271-15</inkml:trace>
  <inkml:trace contextRef="#ctx0" brushRef="#br0" timeOffset="28301.961">13411 13147 2027 0,'0'0'285'16,"0"0"-169"-16,0 0 113 15,0 0-34-15,0 0-23 16,162-13-4-16,-39-20-72 0,8-6 13 15,-10-3-66-15,-18 2-17 16,-29 8-7-16,-15 6-9 16,-14 2-10-16,-8 5-1 15,1-1-1-15,-3 0-74 16,-19 11-155-16,-9 6-229 16,-7 3-658-16</inkml:trace>
  <inkml:trace contextRef="#ctx0" brushRef="#br0" timeOffset="29203.0977">13632 10352 1737 0,'0'0'483'0,"0"0"-237"0,0 0 58 16,0 0-154-16,-131 34 1 15,71 37-44-15,0 23-28 16,12-2 3-16,20-17-37 16,15-25 33-16,13-15-16 15,0 5-20-15,16 0-23 0,9 2-6 16,11-10-13-16,11-11-25 16,8-14-103-16,24-17-236 15,-12-15-262-15,-13-7-649 16</inkml:trace>
  <inkml:trace contextRef="#ctx0" brushRef="#br0" timeOffset="30088.0377">13785 10484 1468 0,'0'0'347'16,"0"0"45"-16,0 0-141 16,0 0-71-16,-91 38-8 15,68-1-45-15,2 8-25 16,5 2-22-16,8-2-23 15,8-1-16-15,0-5-26 16,12-6-6-16,6-9-3 0,6-11 13 16,2-11-8-16,1-2-11 15,1-18-20-15,-2-12-62 16,-5-9 11-16,-5-10 22 16,-7-14 31-16,-4 3 11 15,-5-3 5-15,0 10 2 16,0 21-2-16,-5 6 2 15,-2 18 0-15,-2 8-1 16,-5 10-9-16,1 22 2 16,1 6 7-16,8 6-5 15,4-2 0-15,16-6 0 16,18-5 4-16,11-14-11 16,9-10-62-16,4-7-100 0,-4-12-90 15,-4-15-54-15,-9-9 56 16,-13-8 171-16,-13-1 57 15,-12 1 35-15,-3 5 67 16,-9 12 48-16,-12 6 46 16,-2 12-33-16,0 7-42 15,0 2-18-15,5 6-18 16,5 10-16-16,6 4-13 16,7 2-19-16,0 0-1 15,16 0 0-15,6-1 1 16,5-3-1-16,-1-1 0 15,-3 0 8-15,-6 0-9 0,-8 0 0 16,-9 0 1-16,0 2-1 16,-5 3 12-16,-11 1 22 15,-5-3 70-15,0 2-40 16,6-6-10-16,6-1-30 16,5-4-11-16,4-5-12 15,9-4 8-15,19-2 6 16,14-2-6-16,8-15-3 15,9-6-5-15,-5-10 0 16,-4-10-1-16,-10-18-22 16,-11-20 3-16,-11 3 12 15,-14 6 7-15,-4 10 1 16,-1 20 8-16,-12 0 16 16,-1 6 39-16,2 14 56 15,1 9 22-15,6 6-5 0,0 7-60 16,3 0-53-16,1 12-16 15,1 17-8-15,0 8 0 16,0 9 1-16,3 3 25 16,12 2-1-16,3-1-5 15,3-2-8-15,1-2-6 16,-1-7-6-16,-2-6 0 16,-4-8 0-16,-1-8-104 15,-8-7-143-15,-6-10-92 16,0 0-278-16,0-13-805 0</inkml:trace>
  <inkml:trace contextRef="#ctx0" brushRef="#br0" timeOffset="30246.6153">14202 10444 1677 0,'0'0'528'15,"0"0"-312"-15,0 0-63 16,86-46-92-16,4 14-13 15,24-8-26-15,6 1-22 16,-31 9 0-16,-32 8-366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8:18:01.4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5182 14282 5 0,'0'0'8'16,"0"0"-4"-16,0 0-4 16,0 0-6-16,0 0-5 15,74-7 11-15</inkml:trace>
  <inkml:trace contextRef="#ctx0" brushRef="#br0" timeOffset="10678.3363">23719 13571 1174 0,'0'0'211'15,"0"0"-67"-15,0 0-55 16,0 0 44-16,0 0 10 15,-33 72-30-15,29-11-2 16,2 4-28-16,2 7-48 16,0 1 27-16,0-12-61 15,0 3 0-15,0-7 9 16,3-8-10-16,-3-7 0 16,0-11-96-16,0-10-98 15,-7-21-26-15,-8-3-130 0,-6-19-318 0</inkml:trace>
  <inkml:trace contextRef="#ctx0" brushRef="#br0" timeOffset="10881.2396">23309 13960 1101 0,'0'0'277'16,"0"0"-128"-16,0 0-40 16,0 0 8-16,0 0 88 15,60 79-56-15,-9-42-44 16,7 0-41-16,4 0-41 15,1-5 2-15,-3-5-25 16,-1-7 1-16,-5-10-16 0,-8-8-37 16,-4-2-164-1,-3-39-105-15,-12-1-274 16,-11-4-205-16</inkml:trace>
  <inkml:trace contextRef="#ctx0" brushRef="#br0" timeOffset="11036.5267">23898 13892 363 0,'0'0'950'0,"0"0"-652"15,0 0-108-15,0 0 13 16,0 0 0-16,-45 122-77 16,45-31-27-16,14-1-14 15,0-16-58-15,-1-25 4 16,-4-13-31-16,0 1-42 16,-6 9-48-16,-2-8-214 0,-1-16-337 0</inkml:trace>
  <inkml:trace contextRef="#ctx0" brushRef="#br0" timeOffset="11785.6137">13821 10908 848 0,'0'0'202'0,"0"0"-47"0,0 0-63 16,0 0 26-16,0 0 23 16,0 0-38-16,0 0-1 15,-63 69-46-15,74-67 58 16,11-2 31-16,10 0-30 15,9-2-18-15,10-15-31 16,7-5-49-16,4-8 26 16,6-3-43-16,-1 0 0 15,-1 1-10-15,-6 1 10 16,-2 6-80-16,-11 1-94 16,-9 4-96-16,-13 6-77 15,-14 4-267-15</inkml:trace>
  <inkml:trace contextRef="#ctx0" brushRef="#br0" timeOffset="11982.9594">13732 11110 669 0,'0'0'801'0,"0"0"-660"16,0 0-53-16,0 0-58 15,0 0 48-15,0 0 62 16,0 0-24-16,147-20-38 15,-30-37-52-15,6-4-26 16,-6 8-7-16,-19 14-154 16,-37 17-217-16,-22 8-510 0</inkml:trace>
  <inkml:trace contextRef="#ctx0" brushRef="#br0" timeOffset="15899.7765">17639 13387 75 0,'0'0'98'15,"0"0"96"-15,0 0-76 16,0 0 20-16,0 0 33 16,0 0 1-16,0 0 8 0,-40-35-46 15,28 30-27 1,-1 1 31-16,-2 0-28 0,-1-1-25 15,-2 3 16-15,-3 0-40 16,-1 2 12-16,-5 0-45 16,-2 0 3-16,-3 6 39 15,0 5-30-15,1 5-3 16,0 4-6-16,3 3-24 16,0 6 30-16,1 3-36 15,2 6 0-15,3 2 34 16,1 7-29-16,6 4 2 15,0 7 15-15,6 0-17 16,5 0 37-16,2 0-36 16,2-4-6-16,0-3 31 15,12-5-32-15,8-3 9 0,2-5 0 16,8-2-8-16,2-3 33 16,4-4-25-16,2-3-3 15,3-5 45-15,-2-4-32 16,2-6 18-16,-3-4-2 15,2-7-16-15,-1 0 39 16,2-4-30-16,0-13-5 16,1-6 36-16,1-4-39 15,-2-4 4-15,-3 0 0 16,-2 0-18-16,-4 1 52 16,-8 3-45-16,-4 1-5 15,-5 2 43-15,-5-5-21 0,-5-3 5 16,-3-7-2-1,-2-8-32-15,0-3 58 0,-8-5-50 16,-7 0-9-16,-1 4 33 16,-4 2-31-16,-3 6 17 15,0 3 2-15,-2 5-19 16,-2 3 44-16,-1 3-46 16,1 3 1-16,0 1 19 15,2 4-19-15,-2 1 0 16,4 3-1-16,-2 4 1 15,1 2 5-15,0 4-6 16,-1 2-6-16,-2 5-10 16,-6 0 16-16,-5 6-6 0,-13 15-17 15,-16 16-32-15,1 3-16 16,-33 24-174-16,17-9-212 16,15-14-386-16</inkml:trace>
  <inkml:trace contextRef="#ctx0" brushRef="#br0" timeOffset="40120.4043">6996 5656 1196 0,'0'0'502'0,"0"0"-364"16,0 0 6-16,0 0-24 15,0 0-23-15,0 0-36 16,-12 0-33-16,35-10-9 15,12-4-19-15,8-1 22 16,4-2-22-16,-1-2-8 0,-3-1-34 16,5-4-125-16,-12 3-167 15,-12 5-422-15</inkml:trace>
  <inkml:trace contextRef="#ctx0" brushRef="#br0" timeOffset="40317.1883">6833 5924 1420 0,'0'0'285'15,"0"0"-91"-15,0 0-82 16,0 0-47-16,0 0-44 16,136-50 34-16,-17-8-17 15,11-15-32-15,-6-4-6 16,-21 6-43-16,-41 23-243 0,-20 12-295 15</inkml:trace>
  <inkml:trace contextRef="#ctx0" brushRef="#br0" timeOffset="40584.135">7345 5284 1542 0,'0'0'227'0,"0"0"25"16,0 0 35-16,0 0-39 15,0 0-115-15,0 0-57 16,0 0-24-16,-26 16-27 0,71-16 39 16,15 0-8-1,7-4-28-15,6-4 20 0,-3 4-29 16,-6 3-4-16,-4 1-3 16,-11 8-12-16,-13 21 15 15,-21 31-15-15,-33 52 0 16,-92 71 6-16,-68 59-6 15,-85 45-89-15,34-54-243 16,20-38-686-16</inkml:trace>
  <inkml:trace contextRef="#ctx0" brushRef="#br0" timeOffset="44241.9749">9568 5736 124 0,'0'0'300'16,"0"0"-4"-16,0 0-81 15,0 0 64-15,0 0-29 16,0 0-38-16,-26-4-3 16,22 4-44-16,4 0-70 0,0 13-61 15,0 12-33-15,2 13 33 16,9 8-12-16,2 5-13 15,1 2 4-15,3-5-12 16,-1-1-1-16,-2-7-26 16,3 0-184-16,-4-10-133 15,-5-12-566-15</inkml:trace>
  <inkml:trace contextRef="#ctx0" brushRef="#br0" timeOffset="44508.2542">9494 5903 816 0,'0'0'159'0,"0"0"-33"0,0 0 5 16,-92 78-55-16,70-58-29 16,3-7-15-16,6-7-1 15,7-6 89-15,3-11-29 16,3-14-62-16,0-8-12 15,2-1-4-15,12 3 11 16,4 7-15-16,6 9-8 16,6 9 5-16,6 6-6 15,28 0-7-15,-6 6-60 16,-5 4-292-16</inkml:trace>
  <inkml:trace contextRef="#ctx0" brushRef="#br0" timeOffset="46871.3961">16736 5481 147 0,'0'0'1273'16,"0"0"-797"-16,0 0-226 16,0 0-40-16,0 0-108 15,0 0-41-15,-3 80 62 16,9-28-33-16,4 3-28 15,2-2-48-15,0-3 1 16,-1-5-9-16,0-8-6 16,0-9-45-16,2-11-113 0,-2-8-189 15,-5-9-455-15</inkml:trace>
  <inkml:trace contextRef="#ctx0" brushRef="#br0" timeOffset="47159.2104">16642 5420 1164 0,'0'0'213'0,"0"0"-59"15,-70 75 20-15,42-42-13 16,2-2-57-16,5-5-6 16,5-9-61-16,5-10-19 15,6-7 10-15,1-5-5 16,1-18 38-16,2-13-61 15,1-5 13-15,0 1-9 0,13 5-4 16,11 13 0-16,6 10 12 16,4 12-11-16,3 0 4 15,3 21-5-15,1 8 0 16,-4 10-14-16,14 17 14 16,-11-10-212-16,-8-5-304 0</inkml:trace>
  <inkml:trace contextRef="#ctx0" brushRef="#br0" timeOffset="50872.0653">12367 5465 100 0,'0'0'255'0,"0"0"-70"16,0 0 31-16,0 0 5 15,0 0-24-15,0 0-28 16,0 0-37-16,-28 19-62 15,48-9 10-15,28 4 65 16,39 3 11-16,46 3-4 16,27-8-53-16,12-5-6 15,-2-7-22-15,-13 0-22 0,4-12 37 16,3-6-26 0,-3-3-1-16,-10 6-14 0,-16 4-32 15,-33 6 6-15,-32 4-19 16,-22 1 0-16,-17 0-6 15,-3 0 6-15,-10 5-36 16,-7 7-49-16,-11 3-37 16,-30 3-42-16,-55 15-174 15,6-6-137-15,-3-5-111 0</inkml:trace>
  <inkml:trace contextRef="#ctx0" brushRef="#br0" timeOffset="51135.2212">12688 5871 1405 0,'0'0'224'0,"0"0"-128"16,0 0-54-16,0 0 104 15,170 23 51-15,-18-17-35 16,24-3 10-16,4-3-58 15,-13 0-55-15,-29-12-22 16,-9-7-30-16,-11 1 20 16,-12 0-27-16,-25 4 2 15,-23 5-13-15,-16 4-99 16,-18 3-159-16,-14 1-346 0</inkml:trace>
  <inkml:trace contextRef="#ctx0" brushRef="#br0" timeOffset="55933.3364">21370 1985 329 0,'0'0'634'0,"0"0"-434"16,-37-90 59-16,22 57 26 16,2 9 18-16,4 7-51 15,3 10-61-15,2 7-56 16,4 21-100-16,0 45-34 15,4 38 17-15,9 17 3 16,5 5 9-16,-3-15-18 16,3-21-11-16,-3-16 13 15,-3-22-14-15,-3-21-2 16,-3-17 2-16,1-4-10 16,-1-10-14-16,-1-17 17 0,2-44 7 15,-1-3 18-15,1-2-18 16,-1 6 0-16,-2 21 0 15,6 2 6-15,1 3 4 16,3 15-1-16,2 12-7 16,3 7 7-16,6 12-9 15,0 17 0-15,0 13 15 16,-2 5-3-16,-2 4 0 16,-4 2-12-16,0-4-18 15,1-6 17-15,12-4-154 16,-5-14-189-16,-2-15-375 0</inkml:trace>
  <inkml:trace contextRef="#ctx0" brushRef="#br0" timeOffset="56357.2646">21889 2118 1482 0,'0'0'370'15,"0"0"-47"-15,0 0-69 16,0 0-81-16,-83 52-65 15,66 8 6-15,7 21-20 16,4-3-34-16,6-5 13 16,0-15-46-16,15-19-26 15,7-3 12-15,4-4-12 0,3-13 8 16,0-12-9 0,-1-7 0-16,-4-23-15 0,-2-15-2 15,-5-9-42-15,-7-5 12 16,-7-2-4-16,-3 4 35 15,-2 7 4-15,-11 10 12 16,-4 8-7-16,3 8 16 16,-2 6-5-16,6 7 32 15,4 4-21-15,1 4 10 16,2 17-25-16,3 14 0 16,0 5 32-16,8 8-20 15,8 1-6-15,9-1 3 16,0-7-3-16,5-4 1 15,0-9-7-15,1-8-19 0,-1-12-34 16,16-22-202-16,-10-15-332 16,-6-12-682-16</inkml:trace>
  <inkml:trace contextRef="#ctx0" brushRef="#br0" timeOffset="56558.0463">22205 1826 1776 0,'0'0'361'16,"0"0"-96"-16,0 0-84 16,-58 83-17-16,54-22-33 15,4 15-14-15,19 1-58 16,6-9-32-16,11-7 7 0,-1-12-34 16,4 5 0-16,5 4-13 15,7-2-164-15,-15-16-330 16,-9-18-587-16</inkml:trace>
  <inkml:trace contextRef="#ctx0" brushRef="#br0" timeOffset="56954.5072">22352 2222 1525 0,'0'0'246'15,"0"0"-155"-15,0 0 60 16,0 0-47-16,0 0-1 15,0 0-1-15,96 42-26 16,-83-4 2-16,-6 6-5 0,-7-1-45 16,0 1 11-16,-2-10-39 15,-6-6 0-15,5-13 1 16,1-13-1-16,2-2-12 16,0-24-32-16,13-12-39 15,2-10 39-15,3 0 7 16,-4-4 25-16,-1 3 10 15,-6 5 4-15,-3 6 7 16,-4 10 48-16,0 9 33 16,0 8 47-16,0 9-32 15,0 2-66-15,0 20-13 16,0 15-5-16,0 10 23 16,1 6-15-16,9 4-23 15,7-2 21-15,-2-6-27 0,4-6-20 16,-1-10 19-16,5-12-150 15,-4-11-182-15,-7-10-483 0</inkml:trace>
  <inkml:trace contextRef="#ctx0" brushRef="#br0" timeOffset="57171.5314">22516 1845 1455 0,'0'0'275'15,"0"0"-202"-15,0 0 55 16,0 0 62-16,115 122 27 0,-70-41-70 16,-9 22-34-1,-14 2 15-15,-18-15-65 0,-4-23-26 16,-3-27-26-16,-4-5-11 16,2-3 0-16,5-10-216 15,3-8-443-15,10-14-672 0</inkml:trace>
  <inkml:trace contextRef="#ctx0" brushRef="#br0" timeOffset="57332.696">23100 2207 1612 0,'0'0'361'0,"0"0"-152"0,0 0-100 15,0 0-56 1,0 0-35-16,0 0-2 0,0 0-16 15,108-8-254-15,-78-4-607 0</inkml:trace>
  <inkml:trace contextRef="#ctx0" brushRef="#br0" timeOffset="57502.5378">22963 2464 1046 0,'0'0'1148'0,"0"0"-936"15,0 0 18-15,0 0-82 16,0 0-42-16,0 0-37 16,0 0-21-16,129 41-30 15,-24-87-18-15,-14 6-220 0,-8-7-616 0</inkml:trace>
  <inkml:trace contextRef="#ctx0" brushRef="#br0" timeOffset="60934.8061">24101 2163 443 0,'0'0'321'0,"0"0"-62"16,0 0-26-16,0 0 12 15,0 0-19-15,0 0-26 16,0 0-28-16,-18-8-16 16,-7 8-67-16,-11 4 7 15,-10 9-5-15,-8 8-6 16,-6 4 1-16,-1 3-22 15,3 0 18-15,6 0-4 0,8-2-35 16,12-6 14-16,10-4-49 16,13 0-2-16,6-7-5 15,3 5-1-15,4 0-8 16,19 2 8-16,6-2 0 16,9-2-3-16,6-4 3 15,4-4 0-15,1-4 0 16,-5 0 0-16,-7-2-1 15,-10-5 1-15,-11 0 0 16,-5 2-4-16,-6 2 4 16,-3 1 0-16,-2 2 5 15,0 0-4-15,-9 0 0 16,-12 8-1-16,-9 10 1 0,-8 6 0 16,-4 7-1-1,0 7 0-15,1 5 6 0,6 3 0 16,8 0 6-16,11-2 3 15,6-3-14-15,10-6 38 16,0-5-39-16,11-9 0 16,11-3 12-16,4-8-6 15,10-8 6-15,4-2-10 16,7-2 7-16,6-16 6 16,2-6-15-16,0-2-9 15,-3-1-9-15,5-2-174 16,-11 7-364-16,-10 5-791 0</inkml:trace>
  <inkml:trace contextRef="#ctx0" brushRef="#br0" timeOffset="62006.6551">24319 2281 781 0,'0'0'250'0,"0"0"-21"0,0 0 38 16,0 0-68-16,0 0 38 15,0 0-81-15,0 0-62 16,-42 30-19-16,36 10 10 16,2 12 34-16,4 7-15 15,0 5-37-15,7 0 13 16,13-1-19-16,1-7-28 15,6-5 3-15,1-12-22 0,-1-8 8 16,-1-14-15 0,-3-9-5-16,3-8 20 0,-4-16-14 15,-2-15-7-15,0-15 13 16,-8-22-14 0,-9-17 24-16,-3 4-24 0,-3 9 1 15,-11 13 16-15,-2 18-17 16,-3-1 0-16,-2 2-1 15,-2 10 2-15,1 7 11 16,2 9-12-16,-2 9 0 16,1 5 28-16,-2 11-27 15,0 20 6-15,-1 10-6 16,1 8 7-16,10 3 23 16,7-3-31-16,6-3 8 15,3-2 3-15,18-10-11 0,6-5 0 16,6-5 9-16,2-9-8 15,6-7 16-15,-2-8-17 16,-2 0 0-16,2-5-11 16,-3-11 11-16,-6-6-103 15,10-11-138-15,-10 2-285 16,-7 6-405-16</inkml:trace>
  <inkml:trace contextRef="#ctx0" brushRef="#br0" timeOffset="62212.4646">24747 2542 1401 0,'0'0'351'15,"0"0"-148"-15,0 0 40 16,-7 84-14-16,7-50-86 0,4 2-58 16,5-2 4-16,2-2-56 15,-3-6-20-15,0-6-1 16,-4-6-12-16,-1-9 0 15,-3-9-173-15,0-14-167 16,0-10-600-16</inkml:trace>
  <inkml:trace contextRef="#ctx0" brushRef="#br0" timeOffset="62363.0122">24615 2317 1386 0,'0'0'217'0,"0"0"-86"16,0 0-62-16,0 0-69 0,82-9-66 16,-27 6-270-16,-6-2-645 0</inkml:trace>
  <inkml:trace contextRef="#ctx0" brushRef="#br0" timeOffset="63029.4948">24793 2288 1460 0,'0'0'234'15,"0"0"-53"-15,0 0-109 0,0 0-3 16,0 0 47-16,81 39-48 16,-50-15-2-16,-4 5-17 15,-7 5-22-15,-7 3 31 16,-10 1-38-16,-3-2 1 15,0-5 13-15,-8-3-26 16,-3-9-1-16,-1-8 1 16,-3-8-7-16,4-3 13 15,1-14-14-15,1-13-39 16,8-7 14-16,1-5-30 16,1-5 9-16,12 1 5 15,2-1 13-15,0 0 20 16,-3 4 2-16,-3 1 6 0,-5 5 2 15,-4 6-1-15,0 5 58 16,0 7 16-16,-2 6-7 16,-4 4 40-16,1 5-33 15,-1 1-38-15,0 7-7 16,-2 15-30-16,-2 12 9 16,6 10-8-16,4 3 0 15,0 2 16-15,14 1-17 16,9-4 0-16,7-9-2 15,1-6 2-15,5-14 0 16,-5-9 0-16,-1-8-20 16,-6-3 20-16,-7-16-31 15,-4-7 13-15,-7-4 18 16,-6 2 6-16,0 3-5 16,0 2 11-16,0 7 18 0,-5 8 46 15,4 2 12-15,-1 6-21 16,2 0-19-16,0 5-42 15,0 14-4-15,3 5-2 16,8 9 7-16,-2 0 10 16,0 2-17-16,1-5-2 15,-4-3 2-15,-1-7 0 16,-2-7-29-16,-3-13-141 16,0 0-182-16,-2-13-379 0</inkml:trace>
  <inkml:trace contextRef="#ctx0" brushRef="#br0" timeOffset="63173.5061">25088 2003 1706 0,'0'0'310'16,"0"0"-64"-16,0 0-92 16,0 0-84-16,0 0-70 15,0 0-222-15,-11 103-372 0</inkml:trace>
  <inkml:trace contextRef="#ctx0" brushRef="#br0" timeOffset="65730.1369">24397 3202 1147 0,'0'0'223'0,"0"0"-99"0,0 0 101 15,0 0 4-15,0 0-67 16,0 0-51-16,-15 0-45 16,38 0 54-16,13 0-38 15,9-9-39-15,9-5 5 16,3-5-29-16,5-2-5 15,-1-2-14-15,-4 0-16 16,-7 1-60-16,-9 1-161 16,-13 5-282-16,-17 5-227 0</inkml:trace>
  <inkml:trace contextRef="#ctx0" brushRef="#br0" timeOffset="65949.625">24339 3350 629 0,'0'0'961'0,"0"0"-812"16,0 0-56-16,0 0 121 15,0 0 15-15,125 5-22 16,-29-27-86-16,20-6 7 16,-6-2-76-16,-25 7-27 15,-32 5-5-15,-19 5-19 16,1-1-1-16,4-8-94 15,-6 2-241-15,-19 0-625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1T08:10:39.4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11670 14695 508 0,'0'0'560'15,"0"0"-305"-15,-94-2 99 16,61 2-10-16,11 0-32 15,12 0-4-15,8 0-111 16,2 0-18-16,18-2 2 16,18 0-6-16,16-2-29 15,24-2-64-15,-3-3-22 16,2-3-27-16,1 1-13 0,-18 0-1 16,2 0-18-16,-12 1-1 15,-11 2 0-15,-11 2-1 16,-10 1-56-16,-9 2-42 15,-7 2-113-15,-4 1-117 16,-13 1-209-16,-8 7-307 0</inkml:trace>
  <inkml:trace contextRef="#ctx0" brushRef="#br0" timeOffset="202.2995">11579 14897 1722 0,'0'0'499'15,"0"0"-287"-15,0 0-35 16,0 0 6-16,0 0 22 0,126 5 15 16,-15-17-87-16,13-11-46 15,-4-3-36-15,-28 4-30 16,-31 5-9-16,-17 6-12 16,-8 3-4-16,-11 2-166 15,-4 3-446-15,-21 0-1284 0</inkml:trace>
  <inkml:trace contextRef="#ctx0" brushRef="#br0" timeOffset="4233.2626">3655 14630 644 0,'0'0'201'15,"0"0"-67"-15,0 0 54 16,0 0 64-16,0 0-64 0,0 0-47 15,0 0-43 1,-14-1-14-16,16 0 18 0,10-1-26 16,3 1-2-16,4-1 12 15,5 2-21-15,1 0-15 16,3 0 2-16,5 5-1 16,0 0 10-16,6-1-11 15,1 1-1-15,2-4-5 16,1-1-10-16,0 0-13 15,1 0-3-15,-4 0-3 16,2-1-4-16,-2-3-3 16,-3 3-1-16,-2 1-5 15,0 0-1-15,-6 0-1 16,1 0 1-16,-2 0-1 16,-1 0 6-16,3 1 2 0,1-1-7 15,0 0 1-15,2 0 4 16,4 0-5-16,1 0 0 15,-1 0 14-15,-2 2-15 16,-1 1 6-16,-9 1-6 16,0 0-1-16,-4 0 1 15,-3 3 0-15,0-4 0 16,-3 3 1-16,3-2 3 16,-3 0-3-16,4-1-1 15,3 2-1-15,4-3 1 16,0 2 1-16,3-1 5 15,5 0-5-15,-1 0 0 0,4-1 0 16,0-1 0-16,3-1 0 16,0 0-1-16,0 0 2 15,1 0-1-15,-1 0 4 16,-2 0-5-16,-6 0 0 16,1 2 0-16,-7-1 0 15,0-1 0-15,-3 3 0 16,0-2 0-16,1-1 0 15,2 0 1-15,3 0 0 16,4 0 5-16,4 0-5 16,5 0 11-16,1-1 0 15,-1-2-5-15,0 2-6 16,-7 1 7-16,-2 0-8 16,-4 0 7-16,-3 0-6 15,0 0 0-15,-1 0 0 0,-1 0 0 16,0 0 1-16,1 0 4 15,-1 0-6-15,0 0 0 16,-3 0 2-16,4 0-1 16,-1 0 7-16,0 0-8 15,0 0 6-15,1 0 3 16,1 0 1-16,0-2-4 16,1 2 9-16,0-1-6 15,1 1-1-15,1-2-2 16,-5 2-5-16,6-1 5 15,-2-1-5-15,0 1 0 0,2-2 7 16,1 1-7 0,1 0 0-16,0-1 9 0,0 0-2 15,3 0 1 1,-3 3 0-16,-4-3-9 0,2 3 2 16,-3 0-1-16,-2 0 5 15,2 0-5-15,-2 0 0 16,2 0 0-16,0 0 1 15,4 0 7-15,2 0-8 16,3 0 6-16,3 0 2 16,0 0 0-16,1 0-1 15,2 0-1-15,1 0 2 16,-1 0 5-16,-2 0-13 16,2 0 12-16,-5 0-12 15,0 0 0-15,-1 0-1 0,3 0 9 16,0 0-9-1,1 0 1-15,3 0 5 0,1 0-5 16,0 0 7-16,0 0-8 16,3 0-1-16,-2 0 0 15,4 0 1-15,0 0 0 16,2 0 6-16,1 0-5 16,-1 0-1-16,3 3 0 15,-2-3 2-15,0 2 8 16,-2-1-9-16,2 1 11 15,-3-1-11-15,-4 0 5 16,0 1 3-16,-5-2-9 0,6 2 11 16,-2 1-11-16,-2-1 1 15,1-1 11-15,1 1 0 16,0-2-3-16,0 0-1 16,3 0 1-16,-2 0 1 15,0 0-3-15,-2 0-5 16,1 0 4-16,0 0-5 15,-2 0-1-15,1 0 0 16,-4 0 1-16,0 0 0 16,-4 0 6-16,1 0-6 15,-1 0-1-15,-3 0 0 16,1 0 0-16,0 0 2 16,2-2-1-16,-1 1 11 15,2-1-10-15,-1 1-2 16,0 1 9-16,-1 0-8 0,0 0-1 15,5 0 1-15,2 0 0 16,3 0 8-16,0 0-2 16,-1 0 0-16,-4 0-7 15,2 0 0-15,-2 0 6 16,-3 0 0-16,-1 0-6 16,-3 0 1-16,-2 0-1 15,-3 0 0-15,-5 0-1 16,-3 0 1-16,1 0 0 15,-3 0 0-15,2 0 2 16,0 0-1-16,3-2 5 16,1 0 0-16,4 2-5 15,2-2 8-15,4 2-9 16,4 0 9-16,1 0-7 16,-1 0 7-16,-3 0-3 0,-2 0 1 15,-4 0-5-15,-3 0 8 16,-2 0-1-16,-5 0 3 15,1 0 3-15,0 0 5 16,1 0 2-16,4-1-7 16,2 1-1-16,3 0 1 15,1 0-14-15,-1 0 8 16,0 0 3-16,-5 0-12 16,-3-1 12-16,-2 1-11 15,-4-2 14-15,0 1-6 0,-3-1 6 16,-1 2-2-1,0 0 2-15,-1-3-6 16,4 3 2-16,-4 0-4 0,3 0-1 16,0 0 2-16,-1 0-7 15,1 0 10-15,1-3 1 16,-2 3-12-16,1 0 12 16,1-1-11-16,-1 0 0 15,3-1 10-15,1 1 1 16,-4 0-11-16,1-1 5 15,-1 1-5-15,-1-1 5 16,-3 1-5-16,-3-1 0 16,0 2 1-16,-3-3-1 15,1 3 0-15,-3-1 7 16,1 1-8-16,-2 0-1 0,0 0 1 16,0 0-1-16,0 0 1 15,0 0-21-15,0 0-52 16,-7 0-53-16,-19-3-144 15,2-1-288-15,-2-2-420 0</inkml:trace>
  <inkml:trace contextRef="#ctx0" brushRef="#br0" timeOffset="4683.3809">11206 14464 620 0,'0'0'1170'0,"0"0"-880"15,0 0-160-15,0 0 87 16,0 0-29-16,0 0-90 16,0 0-9-16,41 22-3 15,-19-13-27-15,-1 3-26 16,1-2-10-16,-1-1-1 15,1 2-7-15,0-2 0 16,0 2-6-16,-1-3-8 16,-6 0 8-16,1 1-8 15,-5-4 0-15,-5 3 0 16,-3-2-1-16,-2 4-10 16,-1 2 9-16,0 2-1 15,0 3 2-15,-7 4 0 0,-6 0 0 16,-4 2 0-16,2 1 0 15,-5 1 1-15,0-2 8 16,0 0-8-16,-2-4 5 16,1-2 3-16,1-3-1 15,0-3-7-15,-1-2 8 16,0-2-9-16,-13-1 0 16,4-3-151-16,-3-3-430 0</inkml:trace>
  <inkml:trace contextRef="#ctx0" brushRef="#br0" timeOffset="8401.3655">17763 9593 468 0,'0'0'202'0,"0"0"-75"15,0 0-3-15,0 0-16 0,0 0 5 16,0 0-7 0,-1-9 17-16,-3 9 32 0,1-1-27 15,-3 1-15-15,4 0 64 16,-5 0-26-16,1 0-57 15,-5 0-19-15,1 0-7 16,-4 5-8-16,-1 7 15 16,1 2 13-16,2 3-25 15,1 3 2-15,3 0 7 16,3 3-20-16,3-1-6 16,2 0-7-16,0-3-2 15,8-4 1-15,7-1 14 0,0-3-7 16,1-4-2-1,3-1 4-15,-1-6-11 0,2 0-2 16,0 0-16-16,-1-6-3 16,-1-7 2-16,-1-4-7 15,0-2 2-15,-5-4-11 16,-1-2 8-16,-5 0-8 16,-4 0 0-16,-2 2 6 15,0 1-5-15,-11 0 5 16,-3 6-7-16,-7 1 1 15,4 2-1-15,0 4 0 16,0 5-6-16,4 4-5 16,5 0-49-16,8 11-163 0,0 6-140 15,6-2-448-15</inkml:trace>
  <inkml:trace contextRef="#ctx0" brushRef="#br0" timeOffset="9108.3932">18299 9551 85 0,'0'0'61'16,"0"0"79"-16,0 0 16 15,0 0-35-15,0 0-10 16,0 0 25-16,0 0 17 16,-20-16 17-16,15 12-5 15,-1-4 5-15,-2 3 6 16,-1-1-17-16,-3 2 7 16,0 2-14-16,-2 2 8 0,-3 0-46 15,-1 0 1-15,-1 12 0 16,-1 2-18-16,5 4-23 15,1 3-20-15,4 1 3 16,4 2 4-16,4-1-2 16,2 2-12-16,0-3 33 15,13-2-25-15,3-1-19 16,4-5 12-16,4-4-21 16,-1-3 1-16,2-2-11 15,0-5 1-15,2 0-9 16,-2-2 0-16,0-11-3 15,-1-1-5-15,-4-3 8 16,-4 0-1-16,-4-5 5 0,-4-2-2 16,-7-3 7-16,-1-1-3 15,0 0-2-15,-6 2-4 16,-8 0 3-16,-2 3-11 16,1 3-1-16,-1 5 1 15,2 5-1-15,0 4 0 16,2 6-9-16,-12 17-95 15,2 11-236-15,-1-2-458 0</inkml:trace>
  <inkml:trace contextRef="#ctx0" brushRef="#br0" timeOffset="10795.7175">19583 10721 986 0,'0'0'259'16,"0"0"-8"-16,0 0-8 16,0 0-3-16,0 0-41 15,0 0-29-15,0 0 5 0,6-64-46 16,2 55-50-16,5-4-13 16,2 1-5-16,4 0-16 15,2 0-11-15,3-2-8 16,3 4-2-16,1 0 10 15,1 3 2-15,-4 0-8 16,2 4 1-16,-6 1-1 16,1 2-1-16,-3 0-6 15,0 0 2-15,-2 0-10 16,-2 3-7-16,2 4 6 16,-2 2-6-16,-1-1 2 15,0 1 5-15,-1 1-4 16,1 0-7-16,0 0 14 0,0 2 11 15,2-4 1 1,-1 3-1-16,2-5-4 0,-2 0-17 16,3-1 7-16,1-3 10 15,3 0-4-15,2-2 4 16,1 0-1-16,1 0-4 16,1 0-3-16,0-4 0 15,0-2-6-15,-1-3 0 16,1 1 0-16,-1-3 2 15,2-1-5-15,0-1 0 16,-1 1 0-16,-3-2-5 16,-1 1 8-16,0 2-3 15,-6 2-5-15,1-1 5 16,-6 3 2-16,2 1 2 16,-5 2-8-16,2 0 7 0,-5 3-8 15,-3-1 5-15,1 2-5 16,0 0 1-16,1 0-1 15,5 0 1-15,1 0-1 16,3 0 1-16,3 6 8 16,1 2-10-16,2-4 0 15,2 1 0-15,0-1 2 16,-1-3 7-16,3-1 3 16,-3 0-6-16,0 0 4 15,-3 0 4-15,1-8 2 16,1-3 8-16,-2-3-6 15,4-3-3-15,-4-2-3 16,-2 1-4-16,-5 1-7 0,-4 3 5 16,-3 4-6-16,-4 3 0 15,-4 4-24-15,-58 3-115 16,2 2-403-16,-15 3-629 16</inkml:trace>
  <inkml:trace contextRef="#ctx0" brushRef="#br0" timeOffset="14228.4423">16746 10782 1028 0,'0'0'279'0,"0"0"-26"15,0 0 55-15,0 0-22 16,0 0-47-16,0 0-44 16,0 0-76-16,-15-78-43 15,26 70-12-15,1 2-29 0,3 5-22 16,0 1-7-1,-1 0 10-15,-3 9 2 0,-6 7 0 16,-5 5 2-16,-2 2-5 16,-19 1 10-16,-9 1 4 15,-7-2 3-15,-2-3 18 16,0-5-10-16,2-7-14 16,0-4-2-16,4-4-6 15,5-6 0-15,2-16 12 16,8-8 28-16,6-6-27 15,8-4-13-15,4 0-18 16,2 5 0-16,15 5-10 16,6 6 9-16,3 9-7 0,4 5 7 15,2 8-1 1,-1 2-5-16,-4 5 7 0,-5 10 0 16,-4 2 0-16,-9 2 0 15,-7 3 0-15,-2-1 1 16,-8 0 0-16,-14 0 8 15,-6-2 0-15,-5-4-3 16,-2-3 2-16,-1-7-1 16,1-5-5-16,2 0 10 15,4-6-11-15,7-15 11 16,8-4 5-16,9-6-4 16,5-1-7-16,10-3-6 15,17 5-6-15,6 3 4 16,6 8-4-16,3 9 6 0,2 9-1 15,-4 1-7-15,-4 6 8 16,-6 9 0-16,-8 4-2 16,-11 3 1-16,-10 0 0 15,-1 1 1-15,-12 0 5 16,-14-1-3-16,-7-2 5 16,-6-4 5-16,-3-2-11 15,0-9 7-15,2-3 4 16,2-2-2-16,9-5 4 15,5-14 5-15,11-7 8 16,10-3-7-16,3-5-13 16,16 0-7-16,12 3 0 15,5 9-1-15,5 7 0 0,-2 10-1 16,2 5 1 0,-2 0-7-16,-5 15 7 0,-8 4 0 15,-5 5-1-15,-9-1 1 16,-9 3-6-16,0-2 7 15,-9-1 0-15,-15-4 6 16,-4 0 0-16,-7-5-4 16,-2-4 4-16,-2-5-5 15,0-5 5-15,7 0 0 16,5-9-4-16,9-8 4 16,7-6-5-16,11-1-1 15,0 0 0-15,18 0 0 16,7 5-1-16,6 6-10 15,3 6 10-15,-2 5 0 16,1 2-1-16,-3 7 1 0,-5 8-7 16,-2 7 7-16,-10 1-5 15,-4 1 5-15,-8-1 1 16,-1 3 0-16,-1-4 0 16,-15-1 1-16,-5-4 11 15,-4-4-12-15,-4-3 6 16,0-6 0-16,-1-4-5 15,6 0 7-15,-2-7 1 16,6-13-3-16,6-1 1 16,8-1 0-16,6-2-7 15,0 2-1-15,18 5-10 16,7 2 10-16,5 6 0 16,3 4 0-16,0 5-5 0,-3 0 4 15,-4 7 1-15,-5 8 0 16,-7 2 0-16,-8 3 0 15,-6 1-1-15,0 1 2 16,-15-1 2-16,-9-3 5 16,-3-2-1-16,-2-4 2 15,-1-4-1-15,0-6 4 16,4-2-4-16,2 0-7 16,3-10 9-16,7-4 0 15,6-3-3-15,8-2-5 16,0 3-1-16,13 1-8 15,9 4 0-15,4 5 8 0,3 3-1 16,0 3 0-16,0 0 0 16,-4 3 0-16,-5 6 1 15,-6 3-1-15,-8 3 0 16,-4 1 0-16,-2-1 1 16,-8 2 1-16,-12-3 5 15,-6-2 0-15,-3-2-5 16,-1-5 5-16,-2-3-5 15,7-2 7-15,2-2-7 16,6-13 5-16,6-2-4 16,8-6-1-16,3 1-1 15,5 0-1-15,15 2 0 16,5 6-8-16,7 3 8 16,-3 7 0-16,5 4 0 15,-6 0 0-15,-4 3-5 0,-3 9 5 16,-7-2 1-16,-6 5-2 15,-6-1 1-15,-2 0 1 16,-5 0 1-16,-14-2 0 16,-7 1 8-16,-4-4-9 15,-2-6 2-15,-1 1-1 16,0-4 1-16,5 0 4 16,3-12 0-16,13-3-6 15,4-1 0-15,8 0 0 16,0 1-2-16,11 3-7 15,9 2 9-15,5 4-6 16,1 3 5-16,3 3 0 16,1 0-1-16,-2 7 2 0,-3 5-1 15,-4 2-1 1,-6 0 2-16,-7 1-8 0,-7 2 8 16,-1-1 0-16,-1-2 1 15,-16-1 5-15,-5-3-5 16,-7-3 1-16,-2-3 4 15,1-4-5-15,0 0 5 16,7-8-5-16,7-6 1 16,7-9 4-16,8 0-6 15,1 0-1-15,7 1 0 16,10 3-11-16,4 8 11 16,1 3-1-16,-2 5-4 0,-1 3-7 15,-5 0-32-15,-1 10-77 16,-7 17-95-16,-4 0-233 15,-2-4-371-15</inkml:trace>
  <inkml:trace contextRef="#ctx0" brushRef="#br0" timeOffset="20246.4318">16833 11413 1247 0,'0'0'211'0,"0"0"16"15,0 0 3-15,0 0-101 16,0 0-73-16,0 0-36 15,7-16 49-15,-7 29 73 16,0 2 16-16,0-1-56 0,-4 1-21 16,-2-2-29-1,-3-2-18-15,-3-3-6 0,1-2-5 16,-2-4 4-16,3-2-12 16,-1 0 9-16,2-11-2 15,3-7-10-15,3 0 1 16,3-2-2-16,0 3-4 15,2 3 2-15,11 6-8 16,-1 1-1-16,0 7 0 16,1 0 0-16,-2 2 0 15,-5 12-1-15,-4 4-4 16,-2 6 5-16,-3 1 10 16,-13 1 4-16,-4-2-5 15,0-2-2-15,-2-7-6 16,6-8 5-16,0-5 3 0,5-2 8 15,2-10-2-15,4-11 1 16,4-4-7-16,1 1-2 16,0 0-5-16,7 4 7 15,8 6-9-15,1 5-1 16,4 3 0-16,2 6 0 16,1 0-5-16,-4 3 4 15,-4 12-5-15,-5 5 1 16,-9 6 5-16,-1 4 0 15,-4 5-9-15,-22 14-137 16,3-6-324-16,1-9-338 0</inkml:trace>
  <inkml:trace contextRef="#ctx0" brushRef="#br0" timeOffset="20899.5187">17085 12018 1162 0,'0'0'332'0,"0"0"-67"15,0 0-98-15,0 0-98 16,0 0-53-16,0 0 57 16,0 0 19-16,0 48 7 15,-5-29-9-15,-4-2-7 16,-2-1-19-16,-2-3-9 15,1-4-10-15,-2-6-1 16,0-3-15-16,1 0-6 16,1-5-3-16,4-12 1 15,7-3-12-15,1 1 1 16,0-1 2-16,9 4 4 0,5 7-4 16,2 3-4-16,0 6-7 15,-1 0 8-15,-3 4-9 16,-2 9 1-16,-8 5 8 15,-2 1-8-15,0 3 23 16,-7 1 7-16,-8-5-10 16,-5-1-6-16,-2-6 2 15,-4-3-11-15,1-8 1 16,3 0 2-16,4-13 3 16,6-10-1-16,10-4 1 15,2-2-6-15,7 2 0 16,10 3-6-16,4 8 0 15,0 5 0-15,1 7-1 0,2 4 1 16,-2 0-9-16,1 15-18 16,4 15-210-16,-6-2-412 15,-7 1-662-15</inkml:trace>
  <inkml:trace contextRef="#ctx0" brushRef="#br0" timeOffset="21426.483">17247 12583 1121 0,'0'0'525'0,"0"0"-239"0,0 0-64 16,0 0-41-16,0 0-89 15,0 0-41-15,0 0 69 16,-11 46-11-16,0-24-52 16,0 1-20-16,-3-3 5 15,-1-2-14-15,-3-8-1 16,7-3-18-16,0-7 12 0,5-3 12 15,4-14-6 1,2-8-17-16,0 0-8 0,14 0-2 16,5 4 1-1,3 6 0-15,0 4 1 0,0 4 7 16,-2 6-8-16,-4 1-1 16,-5 0 0-16,-6 1 1 15,-2 7-1-15,-3 5 8 16,0-1 18-16,-13 1 9 15,-7 0-11-15,2-3-14 16,-4-5 4-16,2-5-13 16,3 0 8-16,1-8-2 15,9-8-7-15,7-1-58 16,6 4-146-16,13 3-376 16,4 7-815-16</inkml:trace>
  <inkml:trace contextRef="#ctx0" brushRef="#br0" timeOffset="22535.3091">19940 13364 173 0,'0'0'1324'0,"0"0"-1046"16,0 0-21-16,0 0-27 15,0 0-40-15,0 0-93 16,0 0-47-16,-3 0 1 0,6 3-5 15,-2 5-24-15,-1 3 5 16,0 2 5-16,-1 2 2 16,-13 1-3-16,-2-3-11 15,-2-3-8-15,-1-4-3 16,4-3 1-16,1-3 5 16,7-3 36-16,4-11-6 15,3-3-11-15,0-2 21 16,7 6-19-16,5 1-12 15,3 5-12-15,0 5-3 16,0 2-3-16,0 0-4 16,-2 6 4-16,-2 7-5 15,-7 4 7-15,-4 2-2 16,0 1 7-16,-6 3 5 0,-7-3 0 16,-5-5-4-16,2-3-5 15,2-7 3-15,2-5-3 16,2-8 3-16,4-13-3 15,3-9-2-15,3-3-6 16,1-1 0-16,13-1-1 16,6 4-8-16,6 2-58 15,17-9-161-15,-9 9-147 16,-1 2-395-16</inkml:trace>
  <inkml:trace contextRef="#ctx0" brushRef="#br0" timeOffset="23107.4638">20345 12643 1300 0,'0'0'340'16,"0"0"-48"-16,0 0-110 16,0 0-24-16,0 0 6 15,0 0-60-15,0 0-35 16,15-17-17-16,-13 18-2 0,-2 11 25 16,0 3 6-16,0 2 13 15,-12 2-27-15,-3 0-19 16,-1-6-14-16,-2-2-10 15,1-5 0-15,1-6 0 16,4 0 27-16,0-10 14 16,7-10-37-16,5-6 5 15,0 0 0-15,15 3-8 16,5 4-5-16,4 8-11 16,0 3-2-16,-1 8-5 15,-1 0-2-15,-3 0 1 16,-2 5 4-16,-6 6-5 0,-5 2-8 15,-4 2 8 1,-2 2 1-16,-3-3 5 0,-11-1-5 16,-5-4 1-16,-2-5 5 15,-2-4-1-15,0 0-4 16,2-15 5-16,3-10-5 16,6-2-1-16,7-3 4 15,5 1-5-15,0 3-63 16,6 2-135-16,26-2-113 15,-2 6-222-15,1 0-247 0</inkml:trace>
  <inkml:trace contextRef="#ctx0" brushRef="#br0" timeOffset="23546.5481">20681 11991 1322 0,'0'0'276'0,"0"0"30"0,0 0-121 15,0 0-22-15,0 0-72 16,0 0-29-16,0 0 70 16,8 3-19-16,-2 10-35 15,0 2 1-15,-1 2-15 16,-3-1-7-16,-2 0-17 15,0-2-11-15,-7-2 8 16,-3 0-3-16,-3-6-7 0,-5-3 0 16,3-3 0-16,-3-1 3 15,1-14-16-15,5-4 2 16,4-3 5-16,6 0 0 16,2-2 6-16,2 6-1 15,12 4 2-15,3 3-12 16,3 3-5-16,0 4-10 15,0 1 5-15,-5 3-5 16,-2 0-1-16,-4 0 0 16,-3 2-6-16,-3 3 5 15,-3 0-34-15,0 2-165 16,-7-2-124-16,-4-2-427 0</inkml:trace>
  <inkml:trace contextRef="#ctx0" brushRef="#br0" timeOffset="24001.0818">20867 11379 1413 0,'0'0'265'16,"0"0"54"-16,0 0-123 15,0 0 0-15,0 0-58 16,0 0-49-16,0 0-25 16,8-12-33-16,-13 20 8 15,-3 2 55-15,-1-1-15 16,-2 2-26-16,-1-3-11 0,-4-2-2 16,2 0-19-16,1-6-5 15,2 0 1-15,5 0 32 16,3-7 4-16,3-8-26 15,0-5-5-15,9-2-10 16,8 3 3-16,5 2-3 16,1 6 2-16,-1 2-5 15,-2 7-1-15,-1 2 3 16,-6 0-4-16,1 0 2 16,-8 1-7-16,0 5-1 0,-5-1-1 15,-1 2 0-15,0 1 0 16,-7 3 0-16,-7-1 0 15,-5 0-39-15,-11-4-221 16,3-4-331-16,3-2-769 0</inkml:trace>
  <inkml:trace contextRef="#ctx0" brushRef="#br0" timeOffset="24416.4253">21057 10839 1086 0,'0'0'307'0,"0"0"-1"16,0 0-27-16,0 0-51 16,0 0-54-16,0 0-19 15,0 0-42-15,22-32-49 16,-19 32-15-16,0 3 18 15,2 3-20-15,-4 2-16 16,0 1-13-16,-1 1-6 16,0-2-3-16,0-1-3 15,-5-2 1-15,-4-3-1 16,-3-2-4-16,1 0 5 16,1-7-1-16,4-7-4 15,2-3 5-15,4 0 1 16,0 0-8-16,5 0 6 0,7 3-5 15,5 4-1 1,-4 4 0-16,1 1 0 0,-1 4-1 16,-4 1-7-16,-1 0-1 15,-7 3-72-15,-1 3-232 16,0 1-313-16</inkml:trace>
  <inkml:trace contextRef="#ctx0" brushRef="#br0" timeOffset="24774.3553">21305 10353 975 0,'0'0'309'0,"0"0"14"0,0 0-151 16,0 0-87-16,0 0 35 15,0 0 43-15,0 0-23 16,0 44-7-16,-8-31-9 16,-6-3-19-16,-3 0-26 15,-2-5-35-15,0-5-12 16,3 0 1-16,4-12 9 16,6-8 19-16,4-2-28 15,2-4-12-15,4 2 2 16,11 4 5-16,4 6-3 0,2 4-2 15,-2 8-13-15,2 2-10 16,-3 0 0-16,-3 7-6 16,-11 22-3-16,-4-4-125 15,-1-2-527-15</inkml:trace>
  <inkml:trace contextRef="#ctx0" brushRef="#br0" timeOffset="30472.418">22659 12719 1932 0,'0'0'338'0,"0"0"-117"15,0 0 12-15,-88 75-76 16,28-7 18-16,-13 23-15 16,-7 13-47-16,12-9-25 15,19-22-33-15,20-24-20 16,12-15-19-16,-1 4-7 16,0 2-3-16,5-4-6 15,4-8-8-15,4-12-145 16,-1-16-156-16,4-16-151 15,-3-15-354-15</inkml:trace>
  <inkml:trace contextRef="#ctx0" brushRef="#br0" timeOffset="30680.0117">22049 12922 178 0,'0'0'1728'16,"0"0"-1356"-16,0 0-25 15,0 0-180-15,0 0 77 16,134 61 13-16,-25-5-94 15,12 4-50-15,-18-8-29 16,-26-12-33-16,-29-12-18 16,-8-3-27-16,4 4 2 15,0 0-8-15,-2-1-19 16,-4-12-154-16,-10-9-359 16,-11-7-348-16</inkml:trace>
  <inkml:trace contextRef="#ctx0" brushRef="#br0" timeOffset="30871.4268">23060 12838 2000 0,'0'0'281'15,"0"0"94"-15,0 0-184 16,0 0-109-16,0 0 8 16,-101 110-3-16,68-58-23 15,-3 3-22-15,-1 2-21 16,-2-2-12-16,0-3-9 15,-2-7 0-15,-19-2-207 16,9-12-309-16,3-17-563 0</inkml:trace>
  <inkml:trace contextRef="#ctx0" brushRef="#br0" timeOffset="31046.7597">22526 12933 1960 0,'0'0'311'0,"0"0"-227"15,105 26 206-15,-43-2-96 16,8 2-67-16,5 6-41 16,-17-3-44-16,-1-1-25 15,-14-3-17-15,-24-10-84 16,-14-7-418-16,-5-8-890 0</inkml:trace>
  <inkml:trace contextRef="#ctx0" brushRef="#br0" timeOffset="31387.9998">22202 12100 1370 0,'0'0'291'16,"0"0"105"-16,0 0-67 16,0 0-57-16,0 0-75 0,0 0-13 15,0 0-43 1,-17-65-56-16,-5 88-37 0,-1 11 7 16,-1 9 5-16,6 9-15 15,6-1-16-15,11 2-14 16,1-5-14-16,1 1 1 15,15-7-2-15,3-2-10 16,6-9-213-16,18-14-96 16,-3-9-747-16,-4-8-384 0</inkml:trace>
  <inkml:trace contextRef="#ctx0" brushRef="#br0" timeOffset="31712.0302">22443 12196 1646 0,'0'0'404'16,"0"0"-34"-16,0 0-164 0,0 0-59 16,0 0-35-16,-81 76-38 15,77-40-12-15,4 0-12 16,4-2-21-16,15-4-14 16,5-8-2-16,-1-8-5 15,7-7-2-15,-4-7 1 16,1-3 7-16,-3-16-8 15,-2-8-5-15,-8-6-1 16,-5-4 1-16,-9-6 0 16,0-2-1-16,-9 2-7 15,-12 5 0-15,-3 13-8 16,-3 10 9-16,0 15-5 0,3 0 1 16,4 20-84-16,8 5-35 15,12 16-153-15,2-7-179 16,15-5-431-16</inkml:trace>
  <inkml:trace contextRef="#ctx0" brushRef="#br0" timeOffset="32057.4958">22656 12170 1573 0,'0'0'237'15,"0"0"246"-15,0 0-369 16,0 0-87-16,0 0 11 15,0 0 56-15,10 82-15 0,-10-48-26 16,0-1-21 0,0-2-11-16,-3-5-12 0,-1-5-8 15,-1-12 0-15,5-7 7 16,0-2 9-16,3-17 9 16,13-13-17-16,4-6 1 15,9-6 16-15,2 5 29 16,2 4 36-16,0 7-22 15,-1 12-29-15,-3 11-8 16,-4 3-13-16,-3 5-8 16,-4 13-10-16,-1 7 0 15,-5 1 0-15,-2 3-1 16,-4 1-19-16,-6 6-185 16,0-9-357-16,0-7-708 0</inkml:trace>
  <inkml:trace contextRef="#ctx0" brushRef="#br0" timeOffset="32359.6004">23070 12059 1862 0,'0'0'264'16,"0"0"24"-16,0 0-160 16,0 0 28-16,0 0 1 15,51 95-61-15,-31-53-6 16,-1 0 26-16,-1-2-41 15,-6-6-34-15,-1-7-29 16,-4-11-11-16,-4-8 0 0,-3-8 7 16,4 0 13-16,-1-22 8 15,3-9-11-15,1-12-17 16,3-8-1-16,4-5-1 16,-2 5-13-16,2 7-33 15,-1 13-91-15,-2 14-51 16,-1 17-127-16,2 9-23 15,-1 13-182-15,-1 3-251 0</inkml:trace>
  <inkml:trace contextRef="#ctx0" brushRef="#br0" timeOffset="32717.6331">23421 12172 1362 0,'0'0'245'0,"0"0"-55"0,0 0-117 16,0 0-17-16,0 0 33 16,0 0-35-16,0 0-26 15,16 75-3-15,-5-68-7 16,1-6-5-16,3-1 42 16,2-4 41-16,5-12-59 15,-2-8-27-15,-2-3-4 16,-3-2 1-16,-6 0 7 15,-6 5 41-15,-3 7 59 0,0 5 19 16,-4 11-28-16,-11 1-58 16,-6 11-20-1,-3 13 26-15,1 6-6 16,6 5-14-16,7 0-6 0,8 2-11 16,2-2-14-16,13-2-1 15,9-4-1-15,16 3-12 16,-8-8-217-16,-4-10-551 0</inkml:trace>
  <inkml:trace contextRef="#ctx0" brushRef="#br0" timeOffset="33207.1988">23751 12151 485 0,'0'0'1421'0,"0"0"-1241"0,0 0 51 16,0 0-65-16,95-14-21 15,-67 23-72-15,-2 10-32 16,-10 5 20-16,-8 5-7 16,-8 3-17-16,-2-2-10 15,-19 0-8-15,-6-1-8 16,-1-7-10-16,0-3 5 16,6-10-5-16,8-6 0 15,8-3 7-15,6-7-7 16,6-14-1-16,18-6-7 15,10-5 5-15,4-6 1 16,2 1 0-16,-2-2 1 16,-3 0-1-16,-7 2 0 0,-7 5 1 15,-7 7 1 1,-4 6 0-16,-7 8 32 0,-3 8 49 16,0 3-14-16,-7 9-46 15,-11 16-10-15,-3 10 14 16,-3 9 44-16,3 2 6 15,11 0-10-15,8-4-4 16,2-2-13-16,25-8-8 16,14-5 1-16,8-7-6 15,8-9-15-15,3-8-8 16,-1-3-7-16,-1-3-5 16,-7-11-1-16,-7-3-26 15,-24-10-144-15,-12 3-376 16,-11 0-1010-16</inkml:trace>
  <inkml:trace contextRef="#ctx0" brushRef="#br0" timeOffset="39588.415">21866 2106 1483 0,'0'0'356'0,"0"0"-62"16,0 0-16-16,0 0-87 15,0 0-103-15,-81 82-33 16,34 20 7-16,0 12 16 15,8-3-17-15,12-16-4 16,9-28 1-16,8-12-5 16,4-16-20-16,0-7-11 15,3 1-13-15,2-1-7 16,-1-8-1-16,2-9 5 16,0-10-5-16,0-5 8 0,0-4 12 15,0-20-8-15,-3-24-7 16,0-25-6-16,0-30 0 15,3-8 0-15,0 1-2 16,0 10 2-16,15 17-1 16,0 15-5-16,3 18-9 15,-3 11 6-15,2 10 8 16,6-4-1-16,4-2 1 16,8 0 0-16,4 4 1 15,2 7-1-15,6 7 1 16,-3 6 0-16,5 8-1 15,0 3 1-15,2 5 1 0,-1 12 0 16,1 8 5-16,0 6 3 16,1 8 6-1,-4 7 16-15,1 6 25 0,-4 7 32 16,-2-1-6-16,-4 5-4 16,-5-1-15-16,-3 2-10 15,-4-2-5-15,-3 0-14 16,-4-1-14-16,-1-2 4 15,-3-3-3-15,-2-3 0 16,1-8 3-16,-6-6-3 16,0-8-14-16,-2-9 5 15,-4-9-12-15,0-6 8 16,-2-5-7-16,1-2-1 0,-2 0 1 16,0 0-1-1,0-2-9-15,0-29-86 0,0 0-172 16,-5-4-526-16</inkml:trace>
  <inkml:trace contextRef="#ctx0" brushRef="#br0" timeOffset="41082.7">22942 2307 1597 0,'0'0'242'0,"0"0"-82"0,0 0 103 15,0 0-66-15,0 0-69 16,0 0-50-16,-56 0-49 16,64 1-28-16,14 1-1 15,9-2 18-15,9 0-5 16,6 0-1-16,5-5-12 16,0-6-9-16,-7-3-176 15,6-9-150-15,-15 4-290 16,-11 0-383-16</inkml:trace>
  <inkml:trace contextRef="#ctx0" brushRef="#br0" timeOffset="41314.6691">23160 2121 1132 0,'0'0'190'16,"0"0"26"-16,0 0 69 16,0 0-99-16,0 0-122 15,0 0-18-15,0 0 27 16,69 21-19-16,-38 3-25 15,-1 3-10-15,-4-1-7 16,-6 4-10-16,-5-2 7 16,-11 0 2-16,-4 1 9 15,-3 0-4-15,-14-3-7 16,-7 2-9-16,-2-6-1 16,-4-5-174-16,8-6-197 15,6-11-560-15</inkml:trace>
  <inkml:trace contextRef="#ctx0" brushRef="#br0" timeOffset="41558.3096">23524 2189 1443 0,'0'0'352'0,"0"0"-179"15,0 0 117-15,0 0-87 16,0 0-111-16,0 0-50 15,0 0 17-15,-61 107 19 16,60-57-22-16,1 4-21 0,0-2-11 16,13-3-12-16,6-5-12 15,7-7 0-15,2-10-41 16,12-19-246-16,-7-8-303 16,-7-5-193-16</inkml:trace>
  <inkml:trace contextRef="#ctx0" brushRef="#br0" timeOffset="41847.6622">23686 2249 1287 0,'0'0'264'15,"0"0"-26"-15,0 0 22 16,0 0-132-16,0 0-53 16,0 0-14-16,-58 103-25 0,58-68-16 15,8-2-9-15,11-8-11 16,4-6 1-16,-1-8 0 15,1-8 8-15,0-3 1 16,-6-9 14-16,2-12-14 16,-5-6-1-16,-3-5-9 15,-6-2 2-15,-5 0 11 16,0 4-6-16,-3 7-6 16,-9 6-1-16,2 8-7 15,0 9-1-15,0 0-91 16,4 17-139-16,2 2-361 15,2-1-475-15</inkml:trace>
  <inkml:trace contextRef="#ctx0" brushRef="#br0" timeOffset="42208.3773">23846 2232 1534 0,'0'0'244'16,"0"0"-62"-16,0 0-50 15,0 0-72-15,0 0-50 16,0 0 18-16,0 0 6 16,9 70 12-16,-2-45-10 15,-1-4-4-15,-1-6-14 16,-2-3-8-16,0-7-2 16,0-5 13-16,0 0 132 15,4-8 27-15,-1-11-65 16,5-4-70-16,4-6-23 15,-2 1 9-15,4 4 5 16,1 5-12-16,-1 7-4 0,0 7-7 16,1 5 3-16,0 0-5 15,1 14 1-15,-1 5-12 16,-3 6 0-16,0 2-8 16,-9 3 6-16,-2 2-4 15,-4 7-151-15,0-7-218 16,-4-10-528-16</inkml:trace>
  <inkml:trace contextRef="#ctx0" brushRef="#br0" timeOffset="42436.6843">24240 2166 1709 0,'0'0'259'0,"0"0"-72"16,0 0 9-16,0 0-95 15,0 0-46-15,0 0 27 16,-52 94-23-16,52-60-17 16,0-1-20-16,10-2-13 15,4-6-9-15,2-4-6 16,5-9-96-16,15-12-259 16,-1-10-167-16,-6-12-612 0</inkml:trace>
  <inkml:trace contextRef="#ctx0" brushRef="#br0" timeOffset="43043.8089">24420 2099 1500 0,'0'0'230'0,"0"0"54"0,0 0-16 15,0 0-93-15,0 0-80 16,0 0-52-16,0 0 12 16,-53 75 18-16,44-36-22 15,1-3-15-15,3-2-20 16,5-4 1-16,0-9-12 15,0-7-5-15,7-9-16 16,3-5 16-16,1 0 4 16,4-14 17-16,0-9-13 15,1-5-1-15,-2-3 11 16,-1 1 13-16,-4 7 11 0,-3 4 24 16,0 6 0-16,-2 8-9 15,-1 4-21-15,3 1-12 16,5 3-23-16,6 10 14 15,6 4-6-15,1 3 6 16,1 0-9-16,-3-2-4 16,-5-1-1-16,-4-3-1 15,-4-5-112-15,-4-5-131 16,-5-4-82-16,0 0 26 16,0-13-378-16,-3-12 109 15,-6-8 343-15,0-4 225 16,-1-4 259-16,3 2 225 15,3 7-138-15,2 10-20 0,2 9-76 16,0 11-77-16,0 2-97 16,0 7-48-16,8 15 27 15,5 6 14-15,2 4-9 16,1 5 7-16,3-2-15 16,-3-3-17-16,-1-8-20 15,-3-8-6-15,-3-5-3 16,-5-11 1-16,2 0 20 15,1-12 2-15,3-15-17 16,-1-9-12-16,0-6 0 16,1-3-72-16,-1 3-85 15,-1 6-59-15,12 10-162 16,-4 9-349-16,-2 9-506 0</inkml:trace>
  <inkml:trace contextRef="#ctx0" brushRef="#br0" timeOffset="43386.6032">24865 2087 1217 0,'0'0'296'0,"0"0"-221"15,0 0-27-15,0 0 30 16,0 0-13-16,0 0-21 16,0 0 31-16,36 5 0 15,-27-12 2-15,1-8-23 16,3-7 11-16,-2-1-3 15,1-5-1-15,-3 1 11 16,-3 3 28-16,-3 6 47 0,-3 10-7 16,0 8-14-1,-6 0-68-15,-8 19-43 0,-7 15-9 16,-1 10 4-16,2 4 16 16,7 6 4-16,10-2 4 15,3-2-1-15,12-10-5 16,17-7-11-16,5-10-8 15,9-13 1-15,2-7-10 16,1-3-10-16,-12-11-123 16,-11-1-228-16,-23-1-1084 0</inkml:trace>
  <inkml:trace contextRef="#ctx0" brushRef="#br0" timeOffset="44072.5043">21804 3781 851 0,'0'0'599'0,"0"0"-418"15,0 0 52-15,0 0 37 16,0 0-69-16,0 0-2 16,0 0-56-16,-40-39-66 15,40 54-46-15,0 28-29 16,6 32 55-16,13 23 41 16,7 10-6-16,10-7 0 15,-5-23-17-15,-4-22-15 16,-4-15-19-16,1-7-16 0,6 0-7 15,6-1-17-15,7-7 5 16,2-13-5-16,-2-13 0 16,0-5 7-16,-2-26-8 15,-2-9 0-15,-5-11 0 16,-4-18-1-16,-6-19 1 16,-8-25 0-16,-9-8 0 15,-7 8 0-15,0 21 1 16,0 35 5-16,-3 16-5 15,-1 10 10-15,-2 1-5 16,-1 0 0-16,1 5-6 16,0 7 8-16,1 7-3 15,0 9-5-15,4 2-12 16,1 5-23-16,0 17-126 0,0 9-34 16,27 17-156-16,2-3-285 15,-1-7-432-15</inkml:trace>
  <inkml:trace contextRef="#ctx0" brushRef="#br0" timeOffset="44284.7446">22787 3807 1996 0,'0'0'318'0,"0"0"-161"15,0 0 89-15,0 0-85 16,0 0-103-16,0 0-38 15,0 0-10-15,69-43 1 16,-29 31-10-16,-1-3-1 16,-4 0-74-16,3-8-205 15,-13 1-280-15,-8 0-768 0</inkml:trace>
  <inkml:trace contextRef="#ctx0" brushRef="#br0" timeOffset="44519.9847">22881 3545 1536 0,'0'0'253'16,"0"0"-6"-16,0 0-124 15,0 0-84-15,0 0 26 0,84 1-16 16,-47 10-6-16,5 3-9 16,-7 4-11-16,-3 2 0 15,-10 3-1-15,-11 2-6 16,-10 6-4-16,-1 3 4 15,-12 4-2-15,-13 2-5 16,-7 2-8-16,0-4-1 16,-10-5-76-16,10-11-137 15,9-12-352-15</inkml:trace>
  <inkml:trace contextRef="#ctx0" brushRef="#br0" timeOffset="44768.9615">23533 3321 1840 0,'0'0'271'0,"0"0"-122"16,0 0 4-16,0 0-13 16,-63 80-9-16,44-31-20 15,1 3-19-15,6 1-19 16,5-3-21-16,5 0-25 15,2-6-15-15,8-6-6 16,14-8-6-16,6-9-1 16,24-21-205-16,-4-12-176 15,-7-15-344-15</inkml:trace>
  <inkml:trace contextRef="#ctx0" brushRef="#br0" timeOffset="45062.3209">23637 3399 1622 0,'0'0'251'16,"0"0"-27"-16,0 0-16 16,-49 84-107-16,40-50-18 15,8 0-29-15,1 0-17 16,6-4-12-16,12-7-25 16,3-9 0-16,5-11 0 15,0-3 16-15,-1-10-10 0,-4-17 3 16,-4-4-9-1,-6-6-1-15,-9-3 1 0,-2 0 0 16,-3 3 0-16,-15 4-6 16,0 11 5-16,-4 11-5 15,2 8-11-15,3 3-10 16,4 11-86-16,13 17-96 16,0-4-163-16,4-4-347 0</inkml:trace>
  <inkml:trace contextRef="#ctx0" brushRef="#br0" timeOffset="45422.3373">23825 3381 1932 0,'0'0'243'15,"0"0"-176"-15,0 0-50 0,0 0 3 16,0 0 49-16,0 0 5 15,0 0-13-15,60 89-4 16,-48-64-10-16,-6-3-18 16,-2-2-12-16,-2-7-6 15,-2-6-4-15,0-5 1 16,0-2 19-16,0-11 55 16,0-14-42-16,0-9-3 15,0-8-1-15,6 0-24 16,12 1 9-16,3 8 3 15,4 11-6-15,3 9-8 0,2 11-8 16,0 2-1-16,1 13-1 16,-2 10 0-16,-2 4 0 15,-7 0-88-15,-6 8-165 16,-4-9-304-16,-10-9-653 0</inkml:trace>
  <inkml:trace contextRef="#ctx0" brushRef="#br0" timeOffset="45684.6982">24180 3160 2039 0,'0'0'258'16,"0"0"-237"-16,0 0 19 0,0 0 56 16,81 86 65-1,-51-50-82-15,-2-4-30 0,-5-2-16 16,-6-7-8-16,-5-9-17 15,-1-11-7-15,-5-3 19 16,0-14 50-16,0-18-46 16,2-12-23-16,-2-6-1 15,-1-3-66-15,-1 1-97 16,3 9-52-16,6 16-83 16,-3 10-401-16,-1 12-583 0</inkml:trace>
  <inkml:trace contextRef="#ctx0" brushRef="#br0" timeOffset="46029.172">24562 3171 1510 0,'0'0'180'16,"0"0"-149"-16,0 0-18 15,0 0 13-15,0 0 18 16,0 0-10-16,0 0-6 15,57 8-1-15,-42-12-3 16,0-11-4-16,0-3 7 16,-3-6-26-16,-1-3 5 15,-3 3 3-15,-6-1 80 16,-2 6 51-16,0 8 70 16,0 5 16-16,-11 6-112 0,-5 9-52 15,-5 16-36 1,-2 8 2-16,1 4 20 0,3 4-14 15,8-1-13-15,7-4-13 16,4-4-8-16,0-2 0 16,15-7 0-16,18-14-51 15,-5-7-299-15,-1-2-305 0</inkml:trace>
  <inkml:trace contextRef="#ctx0" brushRef="#br0" timeOffset="46503.8836">24786 3047 1989 0,'0'0'271'0,"0"0"-59"15,0 0-89-15,0 0-72 0,0 0 4 16,0 0-16-16,91 32 5 16,-70-8 7-16,-6 3-13 15,-8 3-3-15,-7 2 0 16,0-3-16-16,-3-2-5 15,-6-6-13-15,-1-5 5 16,4-10-4-16,5-6 8 16,1-9 19-16,0-21-29 15,13-9-3-15,7-8-8 16,5-2 5-16,1-1 5 16,-3 4-7-16,-3 8 8 15,-6 8 0-15,-5 8 12 0,-3 12 36 16,-6 8 54-1,0 2-26-15,0 9-71 0,-3 14 2 16,-3 10-2-16,-1 6 22 16,2 1 31-16,3 0-3 15,2-5-7-15,4-4-16 16,15-7-13-16,8-8 1 16,11-9-4-16,10-7 14 15,8 0-3-15,0-18-16 16,-1-5-1-16,-7-3-10 15,-8-2 0-15,-13 0-53 16,-27-1-161-16,-9 7-325 16,-25 6-1159-16</inkml:trace>
  <inkml:trace contextRef="#ctx0" brushRef="#br0" timeOffset="70624.2114">6924 5132 1852 0,'0'0'225'16,"0"0"-114"-16,0 0-79 16,0 0-14-16,0 0 21 15,0 0 1-15,97-6-8 16,-40-5-8-16,10-5-17 15,6-2-7-15,3-3-38 16,-9 3-332-16,-19 2-801 0</inkml:trace>
  <inkml:trace contextRef="#ctx0" brushRef="#br0" timeOffset="70796.5208">6714 5349 1350 0,'0'0'908'0,"0"0"-809"16,0 0-75-16,0 0-23 16,125-22 12-16,20-1-1 15,37-1-12-15,21-2 0 16,-45 9-217-16,-36 0-614 0</inkml:trace>
  <inkml:trace contextRef="#ctx0" brushRef="#br0" timeOffset="71476.6103">19103 4335 1345 0,'0'0'135'0,"0"0"-112"15,0 0-21-15,0 0 4 16,0 0 10-16,0 0 51 16,88 31 37-16,3-22-4 15,33-5-12-15,19-4-13 16,-5 0-19-16,-21 0-16 16,-38-2-23-16,-22 0-9 15,-20 1-7-15,-14 1-1 0,-6 0-5 16,-17 0-17-16,-4-1-56 15,-26-4-839-15</inkml:trace>
  <inkml:trace contextRef="#ctx0" brushRef="#br0" timeOffset="71830.3407">19139 4163 1094 0,'0'0'84'0,"0"0"-84"16,0 0 24-16,0 0 15 0,0 0-14 15,0 0-5-15,0 0 1 16,25-40-10-16,-28 60 4 16,-18 14 67-16,-7 10 36 15,-6 7 1-15,-1 7 62 16,4-5-96-16,9-2-25 15,7-7 27-15,14-5-21 16,1-6-20-16,20-9-11 16,34-5-2-16,46-8 32 15,47-11 9-15,22 0-19 16,-6-11-2-16,-25-3-22 16,-33 5-26-16,-22 6-5 15,-14 3-63-15,-23 0-21 16,-30 6-607-16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1T08:13:21.7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873 967 116 0,'0'0'589'0,"0"0"-216"16,0 0-12-16,-3-73-47 16,-9 52-83-16,-4 3-7 15,-4 4 10-15,-4 7-4 16,-6 7-67-16,-7 5-74 16,-6 25-6-16,-9 27 18 15,2 25 6-15,9 20-11 16,19 6-37-16,22-20-21 15,5-23-14-15,19-25-18 16,7-7-6-16,13-5-1 16,11-6 0-16,11-10-1 0,1-12 1 15,-3-14 0-15,-4-27 0 16,-8-8 0-16,-6-21-7 16,-13-19-4-16,-15-20 11 15,-14-3-6-15,-7 6 6 16,-25 23-1-16,-2 27 1 15,-3 20 0-15,-4 13 0 16,-2 6 0-16,-10 7 0 16,-2 8-6-16,2 6 7 15,7 25 1-15,4 15 8 16,16 11 0-16,9 10 1 16,13 2-9-16,5 2-1 15,25-6 0-15,17-7 0 0,13-9 0 16,4-14-2-1,5-11 1-15,-2-15-18 0,-6-7-63 16,-3-6 5-16,-10-14 23 16,-11-5-28-16,-7-2 24 15,-11-1 32-15,-7 1 17 16,-7 2 9-16,-4 6 1 16,-1 5 14-16,0 6 91 15,0 6-16-15,0 2-30 16,0 10-38-16,0 15 1 15,2 8 47-15,3 8-10 16,3 6-2-16,1 0-7 0,6 0-22 16,-2 0-2-16,2-5-15 15,-1-2-6-15,-5-8-6 16,-2-5 0-16,-7-8-93 16,0-5-192-16,-13-8-314 15,4-6-698-15</inkml:trace>
  <inkml:trace contextRef="#ctx0" brushRef="#br0" timeOffset="220.0094">1714 998 2056 0,'0'0'309'0,"0"0"-132"15,0 0-24-15,0 0-20 16,0 0-38-16,0 0-57 16,91 3-28-16,-63-6-10 15,1-3-55-15,-11-1-230 16,-8 1-407-16</inkml:trace>
  <inkml:trace contextRef="#ctx0" brushRef="#br0" timeOffset="387.9912">1634 1197 1640 0,'0'0'369'0,"0"0"-153"16,0 0-77-16,0 0-1 16,0 0-25-16,92-20-100 15,-29-11-13-15,-11 2-237 16,-6-3-585-16</inkml:trace>
  <inkml:trace contextRef="#ctx0" brushRef="#br0" timeOffset="644.905">1898 800 1864 0,'0'0'490'0,"0"0"-257"16,0 0-155-1,0 0-29-15,0 0 21 0,0 0-3 16,114 70-32-16,-73-44-24 16,-1-1-10-16,-4-1 0 15,-7 1-1-15,-9 1-1 16,-14 1-21-16,-6 2-15 16,-25 7-19-16,-35 10 31 15,-7-3 15-15,-30 13-113 16,19-9-160-16,26-21-372 0</inkml:trace>
  <inkml:trace contextRef="#ctx0" brushRef="#br0" timeOffset="1155.5837">2713 601 1497 0,'0'0'399'0,"0"0"88"15,0 0-146-15,0 0-68 16,0 0-66-16,0 0-111 16,0 0-62-16,-4 51 8 0,27 12 7 15,9 24-26-15,-6 28-23 16,-18 10-106-16,-8-26-368 15,-19-19-1067-15</inkml:trace>
  <inkml:trace contextRef="#ctx0" brushRef="#br0" timeOffset="2484.4114">910 2014 1490 0,'0'0'316'0,"0"0"-8"15,0 0 20-15,-88-34-66 16,54 34-61-16,-2 4-61 16,-1 24-36-16,-5 23-8 15,5 32 7-15,13 23-31 16,14 5-7-16,10-21-13 15,20-23-11-15,7-26-25 0,6-7-7 16,10-2-3 0,11-2-6-16,12-7 0 0,-2-18 0 15,-3-5 0-15,-7-28 0 16,-7-15-1-16,-11-22-10 16,-11-20-10-16,-22-19 4 15,-3-2 11-15,-21 19-3 16,-2 26 2-16,5 27 5 15,-3 13-4-15,0 1 6 16,-3 8 12-16,-4 7-4 16,-1 5-7-16,-2 15 6 15,6 18 1-15,1 11 1 16,12 7-9-16,10 5 5 16,2 2-5-16,20-5-1 15,18-7-7-15,12-7 1 0,8-13-5 16,6-11 4-16,2-14 7 15,-1-1-29-15,-9-20-42 16,-7-8-32-16,-13-5 3 16,-14-1 33-16,-8 0 32 15,-10 3 27-15,-4 4 9 16,0 7 1-16,-4 4 52 16,-4 6 41-16,5 6 18 15,0 3-23-15,3 1-38 16,0 3-30-16,0 14-20 15,0 11 12-15,0 4 10 16,9 6-10-16,4 0 2 16,1 2-1-16,2-3-13 15,-4-2 0-15,-3-3-1 0,0-2-16 16,-3-2-153-16,-3-8-320 16,0-12-561-16</inkml:trace>
  <inkml:trace contextRef="#ctx0" brushRef="#br0" timeOffset="3161.1135">1856 2092 1842 0,'0'0'321'0,"0"0"-72"0,0 0-65 16,0 0-66-16,0 0-67 16,0 0-35-16,0 0-9 15,76-18-6-15,-40 9-1 16,-2 1-51-16,5-3-163 15,-11 2-121-15,-10 3-474 0</inkml:trace>
  <inkml:trace contextRef="#ctx0" brushRef="#br0" timeOffset="3339.6675">1880 2218 1515 0,'0'0'357'0,"0"0"-193"15,0 0-40-15,0 0-10 16,0 0-40-16,0 0-51 16,85-20-14-16,-35 3-9 15,23-13-22-15,-10 2-172 16,-11 1-292-16</inkml:trace>
  <inkml:trace contextRef="#ctx0" brushRef="#br0" timeOffset="3572.9048">2166 1871 1530 0,'0'0'223'0,"0"0"-159"0,0 0-21 16,0 0 36-16,93 13 0 15,-59 1-26-15,-6 6-24 16,-9 4 3-16,-11 4 4 15,-8 3 4-15,-2 2-12 16,-23 5-19-16,-7-1-9 16,2-1-105-16,9-11-168 15,10-11-434-15</inkml:trace>
  <inkml:trace contextRef="#ctx0" brushRef="#br0" timeOffset="3910.4078">2658 1768 1739 0,'0'0'531'15,"0"0"-278"-15,0 0 5 16,0 0-142-16,0 0 50 16,0 0-46-16,-89 110-10 15,81-63-37-15,8 1-37 16,0-2-23-16,3-5-7 15,11-7-6-15,5-10-11 16,-3-10-8-16,-2-6 10 16,2-8-2-16,-2 0 10 0,-1-12 0 15,2-12 1-15,-3-8-2 16,-5-9-26-16,-7-5-27 16,0-2-40-16,-11 3-16 15,-6 8 29-15,-1 9-14 16,3 12 8-16,5 15-132 15,4 1-338-15,6 0-126 0</inkml:trace>
  <inkml:trace contextRef="#ctx0" brushRef="#br0" timeOffset="4046.1578">2867 1811 1461 0,'0'0'306'0,"0"0"-136"0,0 0-125 15,0 0-45-15,0 0-244 16,82-63-722-16</inkml:trace>
  <inkml:trace contextRef="#ctx0" brushRef="#br0" timeOffset="4291.8192">3052 1555 1881 0,'0'0'264'0,"0"0"13"15,0 0-60-15,0 0-31 16,-36 90-60-16,36-67-45 0,2 1-29 16,12-2-3-16,6 2-14 15,4 1-17-15,3 0-6 16,2-3-5-16,0 3-1 16,-8-5-6-16,-5-1 0 15,-11-2 0-15,-5-2-15 16,-6-1-66-16,-24-1-46 15,-43-10-39-15,7-3-411 16,2 0-1404-16</inkml:trace>
  <inkml:trace contextRef="#ctx0" brushRef="#br0" timeOffset="4445.4982">2979 1511 1962 0,'0'0'316'16,"0"0"-73"-16,0 0-83 15,127-90-59-15,-70 63-56 16,5 4-31-16,13 18-14 16,-16 5-374-16,-21 4-1526 15</inkml:trace>
  <inkml:trace contextRef="#ctx0" brushRef="#br0" timeOffset="5322.4599">1182 2853 1542 0,'0'0'275'0,"0"0"-24"15,0 0 37-15,-100-21-79 16,64 31-20-16,0 19-41 16,0 14-19-16,8 7-28 15,6 9-38-15,17 5-19 16,5 0 2-16,15-2-23 15,21-4-22-15,10-8 7 16,12-14-8-16,3-15-6 16,2-15-6-16,-3-6-8 0,-7-22-40 15,-9-13-37-15,-10-8 31 16,-13-9 26-16,-15-4 28 16,-6-4 12-16,-6-6 0 15,-21 1 6-15,-7 4 0 16,-2 8 4-16,-2 15 51 15,3 18 34-15,2 15-32 16,1 7-24-16,3 27-6 16,5 10-10-16,6 9-6 15,13 4-4-15,5 1-12 16,11-4-1-16,20-6-12 16,11-7 3-16,10-10 8 15,5-11-45-15,3-10-43 16,-4-5-34-16,-2-9 46 15,-12-11 29-15,-10-4-18 0,-12 0 38 16,-11 2 22-16,-9 0 6 16,0 7 53-16,0 2 52 15,0 7 64-15,0 3-30 16,0 3-53-16,0 0-52 16,0 16-32-16,0 10 4 15,11 8 7-15,6 6-1 16,4 2 6-16,6 1-3 15,-6-3-9-15,0-7-6 16,-5-4 0-16,-4-5-84 16,0-20-213-16,-3-4-316 15,-6-4-532-15</inkml:trace>
  <inkml:trace contextRef="#ctx0" brushRef="#br0" timeOffset="5487.8736">1865 2964 1852 0,'0'0'583'0,"0"0"-389"16,0 0-110-16,0 0-59 15,0 0-10-15,0 0-9 16,0 0-6-16,91-16-94 16,-76 14-369-16,-8 2-552 0</inkml:trace>
  <inkml:trace contextRef="#ctx0" brushRef="#br0" timeOffset="5637.0469">1827 3165 1520 0,'0'0'538'0,"0"0"-334"0,0 0-50 16,0 0-12-16,0 0-27 16,80-26-66-16,-27 3-49 15,19-20-6-15,-12 5-212 16,-16 4-400-16</inkml:trace>
  <inkml:trace contextRef="#ctx0" brushRef="#br0" timeOffset="5872.3426">2066 2844 973 0,'0'0'223'15,"0"0"37"-15,88 27-119 16,-43-9-16-16,0 5 14 15,-5 3 19-15,-9 0 63 16,-11 4 14-16,-12 1-79 16,-8 1-5-16,-11 2-24 15,-22 2-46-15,-7-4-44 16,-8-3-37-16,3-5-31 16,6-17-92-16,15-7-144 15,13 0-348-15</inkml:trace>
  <inkml:trace contextRef="#ctx0" brushRef="#br0" timeOffset="6221.9735">2801 2668 1984 0,'0'0'478'0,"0"0"-294"16,0 0-57-16,0 0 61 15,-80 106-20-15,68-61-5 16,5 2-66-16,7-4-34 16,0-1-22-16,16-6-22 15,9-5-11-15,5-9-2 16,6-7-5-16,4-10 1 16,2-5-1-16,-3-4 5 15,-3-18-5-15,-5-8 0 0,-4-10-1 16,-11-7 2-16,-7-8 7 15,-9-8-8-15,0 2 8 16,-21 5-3-16,-7 14 0 16,-2 14-6-16,-9 18-4 15,-11 10-56-15,-34 44-15 16,5 4-178-16,0 5-399 0</inkml:trace>
  <inkml:trace contextRef="#ctx0" brushRef="#br0" timeOffset="7519.5315">3212 715 1974 0,'0'0'535'0,"0"0"-234"16,0 0-56-16,0 0-58 16,0 0-66-16,0 0-70 0,74-7-27 15,-16-2-6-15,11-3-4 16,6-3-13-16,-17 3 1 16,-3 0-2-16,-13-1-120 15,-12 1-177-15,-14 1-293 16,-13 1-695-16</inkml:trace>
  <inkml:trace contextRef="#ctx0" brushRef="#br0" timeOffset="7807.2386">3170 567 78 0,'0'0'1822'15,"0"0"-1501"-15,0 0-8 0,0 0-110 16,0 0-32 0,0 0-49-16,0 0-48 0,-22-5-14 15,11 30-15-15,-1 11 81 16,-3 10-20-16,-4 4-35 16,1 4-25-16,5-5-17 15,5-2-11-15,8-5-17 16,8-6-1-16,39-8-12 15,49-15-3-15,54-13-44 16,26-26-85-16,-30-5-344 16,-32 0-1248-16</inkml:trace>
  <inkml:trace contextRef="#ctx0" brushRef="#br0" timeOffset="9295.5364">3546 1634 1309 0,'0'0'383'16,"0"0"-118"-16,0 0-64 0,0 0-19 15,0 0-29 1,0 0-28-16,0 0-6 0,97-26-45 16,-45 9-30-16,5-4-28 15,1 2-10-15,-2-2-5 16,-8 3-1-16,-6 4-32 15,-14 1-148-15,-11 6-162 16,-13 2-340-16</inkml:trace>
  <inkml:trace contextRef="#ctx0" brushRef="#br0" timeOffset="9579.0548">3528 1434 1528 0,'0'0'214'0,"0"0"54"15,0 0-40-15,0 0-68 16,0 0-43-16,0 0-62 16,0 0-35-16,-32 51 17 15,16-2 39-15,0 3-12 16,7 1-16-16,3-4-14 15,6-8-20-15,12-7-14 16,23-9-6-16,31-11 5 16,36-14-5-16,44-6-48 15,-19-13-162-15,-20-2-415 0</inkml:trace>
  <inkml:trace contextRef="#ctx0" brushRef="#br0" timeOffset="9973.4792">3547 2694 1809 0,'0'0'511'0,"0"0"-243"16,0 0-105-16,0 0-47 15,0 0-32-15,0 0-50 16,0 0-4-16,94-29-6 16,-43 8-15-16,1-2-9 15,-2 0-16-15,-6-10-144 16,-13 10-351-16,-11-1-526 0</inkml:trace>
  <inkml:trace contextRef="#ctx0" brushRef="#br0" timeOffset="10241.2704">3456 2493 1774 0,'0'0'284'0,"0"0"-40"16,0 0-127-16,0 0-3 15,0 0-45-15,0 0-46 16,0 0-9-16,-13 54 57 15,-2-11 23-15,-6 13-1 0,-7 5-11 16,1 1-25-16,6-8-26 16,15-7-28-16,6-12-3 15,54-15-10-15,50-20 8 16,72-23 1-16,36-29-31 16,-33 1-136-16,-38 4-387 0</inkml:trace>
  <inkml:trace contextRef="#ctx0" brushRef="#br0" timeOffset="13476.0534">1341 3668 1476 0,'0'0'211'16,"0"0"-164"-16,0 0-37 15,105 17 31-15,-13-11 111 0,35-6-2 16,21 0-25 0,7-11-13-16,0-9-46 0,-6-6 5 15,-1-4-7-15,-2-4 18 16,-3-2-18-16,-9-2-18 16,-10 1-16-16,-11-2-6 15,-14 0 4-15,-17 6-6 16,-18 6 2-16,-15 0 8 15,-7-1-4-15,3-6 2 16,7-5 4-16,-1-9 2 16,-11-1-1-16,-4 1 5 15,-5-6 8-15,-1-14-20 16,-6 4 8-16,-5-4-9 0,1-3-7 16,-9 11-5-1,-1-4 6-15,-1 7-2 0,-4 4-1 16,-5 6 4-16,0 5 5 15,-14 2 14-15,-9 2-19 16,-8 1-4-16,-8 4-10 16,-3 0-2-16,-10 5-6 15,-2 4 5-15,-8 3-5 16,-7 4-6-16,0 4 5 16,-7 6-5-16,-3 4 4 15,-7 3-10-15,-17 0 6 16,-16 9-1-16,-2 8-4 15,7 3 5-15,4 2 5 16,16 0-7-16,-8 3-13 16,-9 1 0-16,-4 4 21 0,-4 3 1 15,1 2 0-15,9 2 7 16,-3 0-8-16,2 2 1 16,8 1 1-16,4 1-2 15,19-4-8-15,16-7 6 16,18-5 2-16,0 1-1 15,-4 2 1-15,-11 6 0 16,-6 7 7-16,0 1-7 16,5 2 6-16,2 1-5 15,7 1 1-15,6 0-1 16,6 1 7-16,7 0-2 16,3 6 10-16,9 0-8 15,5 2 1-15,7 4 1 16,9 1-1-16,0 0-3 15,13-1-5-15,10-1 0 0,7-5 0 16,14-5-1-16,7-7-1 16,25-7 0-16,30-12 1 15,31-16 7-15,12-6 8 16,-1-21 7-16,-15-11 17 16,-14-4-3-16,-7-1 0 15,-12-5-9-15,-20 9-9 16,-20 2-1-16,-15 9-17 15,-9 0 1-15,5-1-1 16,-5 0-8-16,-3 2 8 0,-9 7 0 16,-14 7 0-16,-5 4 0 15,-5 3-57-15,-18 18-122 16,-9 7-332-16,-13 7-389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1T07:25:20.8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6181 9350 385 0,'0'0'1215'0,"0"0"-719"15,0 0-196-15,0 0-19 16,0 0-68-16,0 0-17 16,35 0-17-16,14 0 6 15,33-9-36-15,25-5-47 16,11-2-26-16,-3 1-16 15,-27 2-18-15,-30 5-13 16,-16 2-19-16,-12 1-8 16,-5 2-1-16,-5 0-1 15,-4 2-1-15,-13 1-26 0,-3 0-55 16,-2 0-58-16,-44 7-146 16,1 7-220-16,-7-2-232 0</inkml:trace>
  <inkml:trace contextRef="#ctx0" brushRef="#br0" timeOffset="264.4052">6152 9604 1746 0,'0'0'366'0,"0"0"-77"16,0 0-16-16,0 0 21 0,94 0-17 15,-38-7-87 1,7-3-59-16,6 1-47 0,-3-4-33 16,-6 4-24-16,-4-1-11 15,-12 1-14-15,-11 3-1 16,-9 1-1-16,-11 2-8 16,-5 2-80-16,4 1-149 15,-5 0-213-15,1-4-338 0</inkml:trace>
  <inkml:trace contextRef="#ctx0" brushRef="#br0" timeOffset="7372.6774">8911 9394 201 0,'0'0'576'16,"0"0"-446"-16,0 0 28 15,0 0 20-15,0 0 93 0,0 0-20 16,-19-8-40-16,19 7-27 16,0 1-43-16,0 0-51 15,0 0-4-15,5 0-11 16,7 0-26-16,9 0 46 15,9 3 17-15,6 1-26 16,12-2-20-16,4 3-4 16,6-5 3-16,2 0-18 15,-1 0-13-15,1 0-4 16,-3 0 3-16,-2 0-9 16,-4 0-3-16,-1 0 2 15,1 0 5-15,-5 0-1 0,0 0-8 16,-1 0 1-1,0 0-5-15,-5 0-2 0,2 1 1 16,-2 2-7 0,-2 2 5-16,-1-2-3 0,0 2 0 15,5-2 0-15,0 0 0 16,5-3 8-16,3 0 5 16,2 0-7-16,0 0-4 15,0 0-11-15,1-2 1 16,-1 0 0-16,-4-2 0 15,-1 1 5-15,-3 3-6 16,-3-2 0-16,1 1 0 16,1-1 2-16,2-1-1 15,3 0 8-15,-2 0-1 0,0-2-7 16,1-1 7-16,-1 2-8 16,-1 0 6-16,4-1-4 15,-1 1 4-15,2 0 0 16,1 0-5-16,-2 3 8 15,2-3 0-15,-4 4-2 16,0 0 1-16,-1-3-2 16,-2 3 2-16,0 0-7 15,-1 0-1-15,-2-2 6 16,2 2 0-16,-3-1 0 16,2 0-4-16,2 1 7 15,-2-2-3-15,3 2 3 16,-2 0-2-16,0-1-1 15,-2 1-5-15,0 0 5 0,0-2 3 16,1 2-3-16,-2-1 3 16,3 1 0-16,-1-2-1 15,1 2 1-15,-2 0 1 16,3 0 2-16,-1-2-4 16,-2 2 5-16,2 0-7 15,-3-3 2-15,4 1 2 16,0-1 5-16,0 2-7 15,2 0-1-15,-1-1 1 16,-2 1 2-16,-1-1-4 16,-5 0-4-16,-1-1 7 15,1 3 1-15,-4-2 5 16,1 2-7-16,-1 0 4 16,-2 0-5-16,-4 0 5 0,-3 0 0 15,-5 0-1-15,-1 0-4 16,-4 0 5-16,-1 0 2 15,-3 0-1-15,0 0 2 16,1 0 8-16,0-1-6 16,2-1-17-16,-1 1 0 15,-1-1 0-15,2 1 0 16,-3 1 0-16,0 0 0 16,0-3 0-16,-1 3 0 15,-3-2 0-15,-2 2 0 16,-1-2 0-16,0 2 0 15,-3 0 0-15,1 0 0 16,-1 0 0-16,0 0 0 0,0 0 0 16,0-1 0-1,0 1 0-15,0 0 0 0,-1-2 0 16,-15-1 0-16,-62-6-87 16,4 2-248-16,-19-6-1134 0</inkml:trace>
  <inkml:trace contextRef="#ctx0" brushRef="#br0" timeOffset="12619.0409">20905 7783 768 0,'0'0'494'15,"0"0"-281"-15,0 0 6 0,0 0 59 16,0 0-45 0,0 0-55-16,-43 7-16 0,64-7 7 15,31 0 10-15,45 0 10 16,46 0-12-16,21-12-53 16,1-2-33-16,-16 2-20 15,-29 1-28-15,-27 5-16 16,-23-1-15-16,-23 3-6 15,-13 1-6-15,-1 0 1 16,-4 0 0-16,-7-1-1 16,-13 1-8-16,-9 3-47 15,-5-1-83-15,-23 1-159 16,-15 0-56-16,-41 0-111 16,8 0-37-16,3 0-243 0</inkml:trace>
  <inkml:trace contextRef="#ctx0" brushRef="#br0" timeOffset="12925.6612">21054 7952 1547 0,'0'0'242'15,"0"0"-42"-15,0 0-25 16,0 0 44-16,0 0 26 15,0 0-32-15,128 5-24 0,4-8-17 16,30-14-26-16,12-4-35 16,-6 0-24-1,-18 3-15-15,-8-1-27 0,-15 5-16 16,-9 3-10-16,-27 2-2 16,-26 2-4-16,-24 3 1 15,-16 2-13-15,-7 1-1 16,-8 1-7-16,-8 0-30 15,-38 3-148-15,-15 11-356 16,-13 0-402-16</inkml:trace>
  <inkml:trace contextRef="#ctx0" brushRef="#br0" timeOffset="15627.1135">14382 6416 221 0,'0'0'676'16,"0"0"-404"-16,0 0-59 15,0 0-9-15,0 0-8 16,0 0 1-16,0 0-31 16,3-12-37-16,-3 3 5 0,0-4-22 15,-1-2 25-15,-4-4-34 16,2-3-36-16,-1-5-3 15,2-1 0-15,1-5 4 16,1-2-4-16,0-3 11 16,0-4-23-16,0-2-8 15,-2-1-7-15,2-3-1 16,-1-1-5-16,-3 0 1 16,0 0-8-16,1-2-5 15,-1 1 4-15,-1-3 1 0,-1-3-5 16,0 1-8-1,2 1-1-15,-3 1-9 16,0-2 8-16,1 6 8 0,0-4-4 16,-2 2-1-1,2 0-1-15,0 1 2 0,0 1-4 16,1-4 0 0,-2 2 8-16,-1-1-11 0,2 1 1 15,0 2 8-15,-1 1-4 16,1-2-4-16,2 0 1 15,1 0-2-15,3-2 0 16,0-1 0-16,0 1-6 16,0 0 1-16,0 0 5 15,0 0 3-15,0 2 3 16,0 1-3-16,0-2 0 16,0 2-3-16,0-1 4 15,0-1-1-15,0 2-7 0,0-2 8 16,0 1-4-1,0-1 0-15,0 1 2 0,0 1-7 16,0 3 5-16,0-1-5 16,4 0 8-16,-1 2-8 15,0 0 7-15,1 1-1 16,-4 1-7-16,2-2 0 16,-2-1 0-16,1 3 6 15,1 0-4-15,1 2-1 16,1 3 7-16,2 3-8 15,0 1 1-15,2 1-1 0,-1 0 0 16,0-1-1 0,1-1-12-16,1-2 5 0,-3-3 8 15,0-9-1 1,0 3 0-16,-1-4 0 0,0 3-12 16,-2 4 4-16,0 4 3 15,-3 1-3-15,0 4-5 16,0 0 1-16,0-1 2 15,0 0-1-15,0 1 5 16,0-3-2-16,0 1-2 16,0 1-5-16,0-1-7 15,0 3 8-15,0 2 0 16,0 2 0-16,0 5 3 16,0 2-3-16,0 2 2 15,-3 1 1-15,2 0-5 0,-2 2-2 16,-1 2 7-1,2 1 1-15,-1-2-5 0,0 2-2 16,1 0-9-16,-1 2 3 16,0 2-2-16,-1 1-4 15,4 0-10-15,-3 3-15 16,0 1-16-16,-3 3-10 16,-22 2-6-16,1 11 5 15,-16 0-579-15</inkml:trace>
  <inkml:trace contextRef="#ctx0" brushRef="#br0" timeOffset="26939.9979">9407 8219 492 0,'0'0'928'0,"0"0"-680"16,0 0-56-16,0 0-1 0,0 0-51 15,22-29-44 1,-6 13-45-16,-1-1-7 0,3-2 4 15,4-1 13-15,-1-1 8 16,3-1-2-16,-2 1-14 16,-2-1-13-16,4 3-3 15,-4 1-17-15,-3 2-7 16,-2 2 3-16,-3 2-8 16,-1 2-3-16,-2 2-4 15,-2-2-1-15,-1 5 0 16,-3 1 0-16,-2-1 0 15,-1 5 0-15,0 0-47 16,-1-3-113-16,-8 3-122 16,-5 0-424-16</inkml:trace>
  <inkml:trace contextRef="#ctx0" brushRef="#br0" timeOffset="30401.4925">12951 8056 1345 0,'0'0'286'0,"0"0"-187"15,0 0-45-15,0 0 98 16,0 0 54-16,0 0-56 15,0 0-70-15,63-48-41 16,-34 22-23-16,1 0 2 16,-2-2 33-16,-1 5 12 15,-3 0-10-15,1 1-19 16,-6 1-13-16,-3 3-2 16,-6 7-6-16,-1 0-7 15,-8 5-6-15,-11 6 0 16,-11 0-288-16,-18 4-1070 0</inkml:trace>
  <inkml:trace contextRef="#ctx0" brushRef="#br0" timeOffset="32706.8778">17282 9403 902 0,'0'0'401'0,"0"0"-179"16,0 0-30-16,0 0-33 16,0 0 8-16,0 0-42 15,0 0-41-15,-8 0-38 16,8 2-18-16,0-1-2 0,9 2 5 15,6-1 16-15,11 3 17 16,8-1 121-16,15 1-56 16,6-4-51-16,5-1-36 15,2 0-11-15,3 0 14 16,2 0-3-16,0 0-20 16,1 0-2-16,3 0 10 15,0-3 15-15,4-1-8 16,-2-1-11-16,3-1-5 15,-1 0 3-15,-2 1 0 16,3-3 3-16,-2 1 2 16,4-2-14-16,-2 0 2 15,0-2-2-15,0 2 3 0,2-1 0 16,-3 0-12 0,0 0 6-16,0 1 0 0,-1-2 4 15,0 3-2-15,-2 0-2 16,2-1 1-16,0 1-1 15,1-1 6-15,2 1-1 16,10-1 4-16,17-2 3 16,10 2 1-16,5 0 2 15,-13 4-6-15,-12 2-1 16,-22 1-13-16,-10 0 10 16,-14-1 1-16,1 1 0 15,8-1 3-15,5 1-3 0,9-1 3 16,-6-2-5-1,-4 1 4-15,-2 0 1 0,-7 0-2 16,-6-3-4-16,-3 2 2 16,-7 1-5-16,-6 0 1 15,-5 0-2-15,-7 1-4 16,-3 0 1-16,-6 0-1 16,-1 1-5-16,-4 1 4 15,-1 1-6-15,-3 0 1 16,0 0 0-16,0 0-1 15,0 0 0-15,0-2-1 16,0 0-53-16,0-1-64 16,-23-7-107-16,-2 3-372 0,-5-3-327 15</inkml:trace>
  <inkml:trace contextRef="#ctx0" brushRef="#br0" timeOffset="40168.2214">2448 4830 1766 0,'0'0'365'16,"0"0"-78"-16,-94 0-52 16,55 18-110-16,1 12-34 0,6 11-18 15,10 10-35-15,7 4-20 16,12 1-6-16,3-6-5 15,3-7-5-15,18-10-1 16,2-10 5-16,2-7-6 16,0-12 0-16,0-4 0 15,-2-12 1-15,-1-19 0 16,-7-22 0-16,-6-26 0 16,-9-23 13-16,-9-11-6 15,-16-1 1-15,-4 10 45 16,8 32 53-16,6 20-1 15,6 26 71-15,5 17-63 0,2 6-29 16,0 3-43-16,2 1-34 16,2 35-8-16,18 31 0 15,17 29 7-15,3 13-7 16,2-3-6-16,-7-25 5 16,-11-25 0-16,-2-18-5 15,-3-9-2-15,-1-2-56 16,7-1-122-16,5-12-171 15,-8-10-375-15,-8-4-529 0</inkml:trace>
  <inkml:trace contextRef="#ctx0" brushRef="#br0" timeOffset="40341.8767">2657 4828 1774 0,'0'0'557'0,"0"0"-330"16,0 0-95-16,0 0-77 15,0 0-28-15,0 0-1 16,91-9-17-16,-61 3-8 16,-2 2-1-16,-2-3-216 15,-7 0-316-15,-9 3-562 0</inkml:trace>
  <inkml:trace contextRef="#ctx0" brushRef="#br0" timeOffset="40498.4552">2645 5056 1405 0,'0'0'286'15,"0"0"-156"-15,0 0-86 16,82-10 82-16,12-19-54 0,28-12-72 16,-16 7-97-16,-15 1-627 0</inkml:trace>
  <inkml:trace contextRef="#ctx0" brushRef="#br0" timeOffset="41090.4715">3532 4621 1335 0,'0'0'660'16,"0"0"-305"-16,0 0-39 15,-95 10-91-15,68 8-59 16,0 8-52-16,2 7-31 0,0 8-19 15,8 5 8-15,2 0-23 16,7-1-34-16,8-1-7 16,2-7-8-16,19-8 0 15,9-8-1-15,7-10-5 16,7-11-3-16,0-11-33 16,-1-20-88-16,-5-13-54 15,-8-21 19-15,-11-21 29 16,-19-31 48-16,-3-12 45 15,-25 4 24-15,-2 26 18 0,6 36 1 16,6 26 22 0,2 18 79-16,-2 4 5 0,6 6-9 15,-3 8-23 1,3 4-40-16,0 35-29 0,12 28-5 16,0 24 0-16,21-1-1 15,6-14 1-15,3-23-6 16,2-17 5-16,7-1-8 15,6-2 1-15,3-3 1 16,-3-14-6-16,-13-11-55 16,-6-4 17-16,-10-9 32 15,-7-13 17-15,-7-1 2 16,2 0 0-16,-4 4 0 16,0 7 39-16,0 9 12 15,5 3-32-15,2 12-19 16,5 14-1-16,0 11 1 0,7 6 11 15,0 0-10-15,-5-1 0 16,2-6 0-16,-7-8-1 16,-3-10-9-16,-6-14-118 15,-1-4-259-15,-13-1-310 0</inkml:trace>
  <inkml:trace contextRef="#ctx0" brushRef="#br0" timeOffset="41242.2789">3594 4361 713 0,'0'0'347'0,"0"0"-238"16,0 0-69-16,49 73-27 0,-15-41-13 16,-3-2-288-16</inkml:trace>
  <inkml:trace contextRef="#ctx0" brushRef="#br0" timeOffset="42373.4292">3868 4604 454 0,'0'0'1366'0,"0"0"-1120"15,0 0-147-15,0 0-25 16,0 0 77-16,0 0-24 0,12 89-2 15,-7-64-58-15,3-1-40 16,-5-3-16-16,0-4-5 16,-3-6-6-16,2-5 1 15,-2-3 5-15,0-3-5 16,0 0 20-16,0-13-5 16,-3-8-10-16,-2-7-5 15,1 0 7-15,4 0-7 16,0 5 0-16,0 6 6 15,0 3-6-15,7 7 0 16,5 4 0-16,6 3-1 16,1 0 0-16,7 7 0 15,1 10-1-15,1 4 1 0,-3 2-1 16,-2-1 0 0,-8 0 1-16,-6-3-1 0,-4-5 0 15,-3-5-6-15,-2-4 7 16,0-5 1-16,0 0 8 15,0-11 12-15,0-12-20 16,0-4 6-16,0-4-7 16,0 0 1-16,11 4 0 15,1 4-1-15,1 8 0 16,-1 6-1-16,2 6 0 16,2 3-5-16,3 0-1 15,3 12 6-15,1 5-5 16,7 2 6-16,-3 4-1 0,-1 0 1 15,1-1 0-15,0-3-1 16,-3-7 0-16,0-4 0 16,-3-8-7-16,-2 0-87 15,-5-14 17-15,-2-8-24 16,-4-8 14-16,-3-3 40 16,-5-4 29-16,0 3 12 15,0 0 1-15,-8 6 6 16,-3 6 14-16,0 7 72 15,0 6 33-15,1 9-18 16,0 0-50-16,1 9-34 16,-3 14-7-16,7 6 8 0,5 6-11 15,0 1-5 1,0-2 3-16,17-5-5 16,4-7 0-16,4-5-1 0,5-7 1 15,6-10-1-15,2 0 1 16,3-19-34-16,-5-8-94 15,-2-5-25-15,-10-4-80 16,-11-3 97-16,-4 3 48 16,-9 2 63-16,0 5 25 15,0 8 65-15,0 8 58 16,0 6 12-16,0 7-40 16,0 0-72-16,0 12-22 15,0 12 5-15,0 3 0 16,3 6 3-16,3 0-1 15,-1-2-2-15,-1-4-5 0,-1-3 1 16,0-7-1-16,-3-4-1 16,1-7-9-16,1-6-13 15,-1-3 16-15,2-18 5 16,2-7-12-16,0-7 4 16,2-2 7-16,0 1-4 15,2 8 5-15,-3 7-1 16,2 10 1-16,0 8 0 15,3 3-5-15,4 5-3 16,1 12 9-16,2 3 0 16,5 1 0-16,-1-2 0 15,6-4 0-15,2-6-1 16,6-8-11-16,5-1-77 16,15-24-136-16,-10-2-144 15,-10-4-372-15</inkml:trace>
  <inkml:trace contextRef="#ctx0" brushRef="#br0" timeOffset="42820.3094">5218 4301 801 0,'0'0'517'16,"0"0"-228"-16,0 0-87 16,0 0 1-16,-91-2-86 15,80 14-63-15,7 2-40 16,4 3-13-16,0-3-1 16,3-2 0-16,12-1 0 15,3-2 0-15,1-5 0 16,1 1 0-16,0-4 0 15,-2 1 0-15,-6 1 0 16,-3-1 0-16,-3 4-1 16,-6 3 1-16,0 2-1 0,0 3 0 15,0 2 1-15,-4 4 0 16,1 0 1-16,1-1-1 16,2-3 0-16,0-2 1 15,7-5 5-15,7-3-5 16,4-6 7-16,1 0 0 15,1-8-6-15,2-8-1 16,-1-8 1-16,0-5-1 16,-3-3 0-16,3-2-1 15,-3 4 6-15,-3 5-6 16,-2 10 68-16,-6 5 21 16,-2 10-29-16,2 0-34 0,-2 7-13 15,3 10 23 1,0 3 8-16,-3 1-15 0,-2-1-16 15,-3-1-13-15,0-2 0 16,-6-5-123-16,-12-3-172 16,3-6-521-16</inkml:trace>
  <inkml:trace contextRef="#ctx0" brushRef="#br0" timeOffset="43284.2057">5570 4212 1288 0,'0'0'289'15,"0"0"35"-15,0 0-129 16,0 0 3-16,-79 80-71 16,68-44-27-16,5 0 2 15,6 0-43-15,0-5-27 16,0-8-21-16,11-7-10 15,2-6 0-15,1-10-1 0,2 0 0 16,-2-12 1-16,-1-11-1 16,-3-8-1-16,-5-5-5 15,-5-1-9-15,0-3-2 16,-5 3-7-16,-6 5 3 16,-1 9 6-16,5 7-37 15,3 11-49-15,4 5-71 16,0 5-183-16,11 9 48 15,6 3-322-15</inkml:trace>
  <inkml:trace contextRef="#ctx0" brushRef="#br0" timeOffset="43622.3225">5825 4299 1332 0,'0'0'347'0,"0"0"-198"16,0 0-85-16,0 0 83 15,0 0-13-15,6 79-35 16,-6-59-34-16,0-1-27 16,0-5-26-16,0-3-1 15,0-5-10-15,0-6 10 16,-3 0 129-16,0-17-22 16,3-11-77-16,0-8-24 15,6-6 7-15,10 1 13 0,8 1-6 16,3 9 16-1,1 10 6-15,2 9-20 0,1 12-19 16,4 0-4-16,1 20-1 16,-2 10 2-16,-3 4-1 15,-10 4-2-15,-9 1-8 16,-9-2 0-16,-3 6-72 16,-12-11-305-16,-6-10-1008 0</inkml:trace>
  <inkml:trace contextRef="#ctx0" brushRef="#br0" timeOffset="44259.2946">7133 3830 1160 0,'0'0'296'0,"0"0"-37"16,0 0-47-16,-112-14-52 15,76 36-51-15,-2 12-6 16,2 7-49-16,2 4-23 0,10-2-24 16,4-2-6-16,11-12 0 15,9-8-1-15,0-10-6 16,21-11 6-16,9 0 1 16,6-18 5-16,0-8-5 15,5-8 8-15,-8 2-2 16,-3 6 25-16,-13 5 76 15,-1 16 39-15,-7 5-59 16,-2 20-56-16,5 32 41 16,3 33 84-16,6 29 18 15,0 16-37-15,-3-5-44 0,-2-13-37 16,-1-32-16 0,0-21-22-16,-5-19-17 0,-2-10-2 15,4-5 0-15,-3-4 0 16,0-5 0-16,-2-13 0 15,-3-6 0-15,1-22 0 16,1-13-5-16,-3-10-12 16,-3-3 16-16,0 3-5 15,-12 4 5-15,-7 13 1 16,-8 5-1-16,-3 10-62 16,-1 5-51-16,-8 3-136 15,11 2-242-15,6 3-691 0</inkml:trace>
  <inkml:trace contextRef="#ctx0" brushRef="#br0" timeOffset="45236.3112">8340 4134 1258 0,'0'0'270'15,"0"0"79"-15,0 0-104 16,0 0 30-16,0 0-30 16,0 0-121-16,0 0-63 0,-103 4-10 15,64 46 2-15,2 8-20 16,7 4-9-16,10-2-7 15,13-4-11-15,7-10-6 16,16-13 0-16,20-16-1 16,13-17 1-16,9-11-6 15,11-39-35-15,-3-28-66 16,-17-32 10-16,-24-24 49 16,-25-19 31-16,-10-6 17 15,-19 21 0-15,5 33 20 16,5 43-2-16,5 38 68 15,5 20 61-15,1 4-22 16,-5 22-56-16,-1 46-52 16,10 41-11-16,4 20-5 15,22-1-1-15,14-31 0 0,1-36-7 16,-1-26-7-16,3-13 4 16,10-7-7-16,3-11-93 15,2-4-50-15,-11-19-66 16,-13-15 8-16,-11-8 77 15,-11-3 100-15,-8-1 41 16,0 8 88-16,-2 6 80 16,-5 12 46-16,-3 14-24 15,2 6-79-15,-1 14-65 16,-7 18-19-16,-5 10 40 16,3 5-2-16,2 0-16 15,4-3-31-15,10-7-7 0,2-11-11 16,15-8 0-16,12-13 0 15,9-5-1-15,2-7 0 16,-2-15-8-16,-5-4-20 16,-4-2 8-16,-7-1 9 15,-5 0 6-15,-5 8 5 16,-1 2 1-16,-6 6 0 16,-2 7 1-16,-1 6 7 15,0 0-8-15,0 6 0 16,0 14-13-16,0 6 13 15,0 3 0-15,2 1 0 16,11-4-1-16,7-7-5 16,5-7 0-16,5-9 4 0,0-3-4 15,-1-13-10-15,-4-16-62 16,-5-9 27-16,-5-20 33 16,-10-28 11-16,-5 7 7 15,0 7 1-15,-2 19 5 16,-1 28 9-16,-2 8 88 15,3 8-21-15,2 9-65 16,0 13-17-16,5 19-15 16,14 15 9-16,6 6 0 15,0 4-5-15,-1-4-143 16,-9 0-154-16,-7-15-380 16,-8-14-999-16</inkml:trace>
  <inkml:trace contextRef="#ctx0" brushRef="#br0" timeOffset="46375.4468">8863 3896 1783 0,'0'0'296'15,"0"0"-36"-15,0 0-201 16,114-16-35-16,-10 2 8 16,-3-4 1-16,-14 2-17 15,-31 1-14-15,-24 3-1 16,-2-2 26-16,-5-3 55 15,-5-1 47-15,-9 0-23 16,-8 1-13-16,-3 4 32 0,0 1-8 16,0 4-12-16,-7 5-21 15,0 3-20-15,-4 3-28 16,-3 19-30-16,0 11-5 16,-1 8-1-16,4 9 0 15,8 1-1-15,3-2-7 16,0-7 2-16,11-8-1 15,5-12-5-15,-1-9-18 16,0-13-26-16,3-3 6 16,0-22-28-16,0-11-35 15,-2-6 37-15,0-2 28 16,-3-1 17-16,-3 9 5 16,-2 10 25-16,-1 9 0 15,-4 14 1-15,0 3-1 16,3 8-11-16,4 12 12 15,4 1 0-15,5 4-1 16,8-4 0-16,3-9 1 0,5-5 0 16,6-7 0-16,-1-10 0 15,-1-14 0-15,-6-10 0 16,-12-6 0-16,-8-7 0 16,-10-1 0-16,-3 3 0 15,0 6 1-15,-14 7 12 16,-2 11 50-16,1 9 24 15,-1 11 18-15,0 1-44 16,2 13-43-16,5 13-9 16,4 8-9-16,5 6-1 15,2 2-12-15,21-1 2 0,5 0 5 16,6-7 5 0,3-2-1-16,-4-6-4 0,-8-6 5 15,-10-9-7-15,-8-3-1 16,-7-2-4-16,-8-3 11 15,-16-3 1-15,-6 3 1 16,0-3 0-16,4 0 1 16,8 0 5-16,6 0 0 15,9 0 0-15,3 0-6 16,7-7-5-16,19-6-4 16,14-3 7-16,9-5 2 15,6-4-13-15,3-2-23 16,-1-2 15-16,-5-1 12 0,-10-1-2 15,-9-2 10-15,-11 4 0 16,-11-1 1-16,-8 7 0 16,-3 3 12-16,0 7 27 15,-2 4 43-15,-7 6 21 16,-5 3-43-16,1 9-40 16,-4 14-19-16,3 9 0 15,5 4 0-15,7 4 1 16,2-3-1-16,15-7-1 15,14-6 0-15,7-9 0 16,8-14 0-16,4-1 1 16,0-20-1-16,-3-14 1 15,-4-8 5-15,-8-10-6 16,-6-17 1-16,-10-18-2 0,-9 6 1 16,-5 10-1-16,-3 12-5 15,-1 25 5-15,-8 3 1 16,2 9 2-16,2 12 32 15,0 10-2-15,1 15-31 16,4 19 0-16,0 12 7 16,0 12-8-16,15 4 0 15,9 5 0-15,3-3 0 16,1-3-15-16,-3-10-87 16,-4-6-146-16,-4-15-116 15,-11-14-452-15</inkml:trace>
  <inkml:trace contextRef="#ctx0" brushRef="#br0" timeOffset="46567.5992">10228 3566 1790 0,'0'0'507'0,"0"0"-450"15,0 0-32-15,136 0 113 16,-42-13-33-16,19-3-46 15,-8-1-37-15,-24 6-15 16,-25 8-7-16,-34 3-296 16,-20 0-1114-16</inkml:trace>
  <inkml:trace contextRef="#ctx0" brushRef="#br0" timeOffset="47398.3851">3000 5961 1156 0,'0'0'352'16,"0"0"-61"-16,0 0 15 16,0 0-53-16,0 0 4 15,0 0-87-15,0 0-28 16,-73-58-64-16,44 75-45 16,0 12-11-16,-3 12-7 15,4 5 3-15,10 5-6 16,11 0-11-16,7-7 0 15,0-6-1-15,17-9 0 16,10-12-8-16,3-12 8 16,6-5-2-16,-2-14 1 15,-4-19-42-15,-3-12 3 0,-12-10 11 16,-13-19 22-16,-2-15 6 16,-13-16 1-16,-14-2 0 15,4 21 0-15,8 25 2 16,7 33-1-16,3 13 8 15,5 8 38-15,0 7 5 16,0 2-46-16,5 35-6 16,10 8 0-16,9 14 8 15,7 18 4-15,-2-11-3 16,2 6 3-16,5-4-11 16,-8-13 0-16,2-4-1 15,0-8-24-15,3-21-145 16,-8-10-317-16,-7-12-502 0</inkml:trace>
  <inkml:trace contextRef="#ctx0" brushRef="#br0" timeOffset="47579.5433">3301 5862 1617 0,'0'0'475'15,"0"0"-339"-15,0 0-61 16,0 0-21-16,0 0 30 15,85-8-39-15,-49-1-29 16,3-1-10-16,2 0-6 16,6-2-89-16,-11 0-289 0,-9 5-499 0</inkml:trace>
  <inkml:trace contextRef="#ctx0" brushRef="#br0" timeOffset="47728.2356">3498 6003 654 0,'0'0'920'15,"0"0"-574"-15,0 0-92 16,0 0-108-16,0 0-72 16,0 0-32-16,0 0-13 15,157 38-12-15,-35-84-17 16,-16 5-153-16,-18 2-592 0</inkml:trace>
  <inkml:trace contextRef="#ctx0" brushRef="#br0" timeOffset="48081.5176">4210 5679 1709 0,'0'0'341'15,"0"0"-143"-15,0 0-101 16,-24 93 7-16,24-54 33 16,8-1-15-16,3 1-46 15,3-2-39-15,-4-6-20 16,-4-4-16-16,-4-7 5 15,-2-7-4-15,0-11-1 16,0-2 11-16,0-12 11 16,0-19-13-16,-2-10-9 0,0-9 6 15,2-4-6 1,0 6 1-16,9 7-1 0,6 12-1 16,2 13 0-16,2 12-1 15,6 4 1-15,2 15 0 16,3 11-1-16,1 8 0 15,-5 3 0-15,2 1 1 16,-7 0-1-16,-5-6-6 16,-5-2-208-16,-5-9-358 15,-3-11-852-15</inkml:trace>
  <inkml:trace contextRef="#ctx0" brushRef="#br0" timeOffset="48381.4788">4532 5561 1506 0,'0'0'537'16,"0"0"-355"-16,0 0-40 15,-26 83 38-15,26-45-31 16,0 4-54-16,8-3-15 16,8-3-21-16,-1-7-9 15,4-7-19-15,0-8-13 16,0-7-1-16,0-7-1 15,1-2 5-15,-1-18 6 16,-1-8-11-16,-7-5-8 16,-4-3 2-16,-7-3-2 15,0 3-7-15,-14 3-1 16,-8 6-8-16,-3 10-55 0,-2 8-48 16,-3 9-110-16,9 11-271 15,9 4-362-15</inkml:trace>
  <inkml:trace contextRef="#ctx0" brushRef="#br0" timeOffset="48533.4004">4905 5629 1512 0,'0'0'531'16,"0"0"-299"-16,0 0-139 15,0 0-75-15,0 0-18 16,0 0-18-16,120 0-117 15,-66 0-413-15</inkml:trace>
  <inkml:trace contextRef="#ctx0" brushRef="#br0" timeOffset="49020.3497">5380 5325 1408 0,'0'0'220'16,"0"0"147"-16,0 0-230 15,-86-8-17-15,70 8-70 16,5 0-26-16,5 7-24 16,3 0 1-16,3 0-1 15,0-4-5-15,0-3 5 16,6 0 14-16,8 0 19 16,3 0 31-16,4 0 25 0,-1 8-4 15,2 13 19-15,0 15 8 16,5 22 22-16,-1 23 35 15,5 20-2-15,-1 10-28 16,-2-9-33-16,-2-12-40 16,-9-21-40-16,-5-14-16 15,-4-12-8-15,1-7-2 16,-2 0 1-16,1-6-1 16,-2-2-1-16,-2-16-11 15,-1-12-21-15,-2 0 15 16,1-26-34-16,1-11-52 15,-2-10-14-15,1-5 52 16,-2 1-4-16,0 6 29 0,0 11 28 16,-9 9 12-16,-3 11 0 15,0 9 1-15,-1 5 0 16,5 0 0-16,1 6 0 16,1 7 0-16,0 2 0 15,2 4-57-15,2-2-297 16,2-9-574-16</inkml:trace>
  <inkml:trace contextRef="#ctx0" brushRef="#br0" timeOffset="49559.2376">6489 5054 1565 0,'0'0'367'16,"0"0"-93"-16,0 0-179 15,0 0 0-15,87 130 169 0,-22-18-55 16,9 21-44 0,1 9 1-16,-6-4-55 0,-11-15-29 15,-3-13-43 1,-6-26-39-16,-13-24 1 0,-11-25-1 16,-9-15-1-16,3-7 1 15,-6-8-8-15,0-5-40 16,-4-27 20-16,-7-29-38 15,-2-25-49-15,-21-23 23 16,-18-8 1-16,-3 21-9 16,1 27 1-16,10 29 29 15,-2 14 36-15,-5 4 25 16,-5 3 8-16,-3 2 0 16,8 10 1-16,12 2 8 0,12 0-7 15,10 0-1-15,4 7-8 16,16 1-2-16,17 1-8 15,24-6-86-15,32-3-64 16,-10-15-163-16,-3-2-385 0</inkml:trace>
  <inkml:trace contextRef="#ctx0" brushRef="#br0" timeOffset="50484.3493">7289 5344 1333 0,'0'0'238'16,"0"0"-85"-16,0 0-87 0,0 0 17 16,0 0 10-1,0 0-23-15,0 0-17 0,72 73 9 16,-45-73 1-16,-2 0-20 16,-2-6 0-16,-2-13 16 15,-5-4-12-15,-4-5-14 16,-6-3 7-16,-6-2 15 15,0 2 31-15,-14 1-11 16,-8 7-24-16,-4 5-1 16,0 11-3-16,-1 7-4 15,5 3-22-15,1 19-14 16,10 5-6-16,8 7 0 16,3 5-1-16,18-1 0 0,21 0-2 15,21-5-8 1,7-11 1-16,3-12-27 0,3-10-46 15,-15-10-49-15,-1-14-51 16,-11-8-25-16,-15-4 23 16,-14-2 99-16,-12 1 85 15,-5 3 3-15,-2 4 132 16,-12 4 46-16,0 9 8 16,-1 8 11-16,0 6-65 15,0 3-26-15,-1 15-64 16,-2 11-3-16,3 6 16 15,3 4-10-15,6 3-11 16,6-3-17-16,0-3-19 16,7-5 0-16,14-7 1 15,6-8-1-15,4-10-1 16,3-3-11-16,1-16-71 16,-2-10-6-16,-7-3-8 0,-7-6 24 15,-3 0 33-15,-7 1 24 16,-5 5 8-16,-4 3 7 15,0 6 0-15,0 5 12 16,0 8 24-16,0 2 28 16,0 5-7-16,0 0-32 15,0 7-19-15,0 10-5 16,0 4 13-16,12 4 1 16,6 2-14-16,6-4 8 15,4-2-9-15,4-5 0 0,-1-8 0 16,0-6 1-16,-1-2 0 15,-2-13 0-15,-4-10-1 16,-6-9 0-16,-4-11-8 16,-11-15-10-16,-3-25-8 15,-29-28 5-15,-7-5 3 16,0 20 6-16,8 32 12 16,12 35 0-16,5 18 7 15,4 7 32-15,1 4 11 16,2 6-40-16,4 26-10 15,1 24-1-15,18 3 0 16,8 6-7-16,6 4 7 16,-1-8-6-16,3 4 5 0,-5-7 1 15,-9-8-88-15,-12-13-218 16,-6-11-277-16,-3-14-324 16</inkml:trace>
  <inkml:trace contextRef="#ctx0" brushRef="#br0" timeOffset="51189.4742">7989 5043 1415 0,'0'0'221'0,"0"0"-161"16,0 0-33-16,84 0 46 16,-29 0-40-16,9-3-22 15,6-5-9-15,0-4-1 16,-4-3-1-16,-9-4 2 15,-14-3-2-15,-9 0 1 16,-16 2 6-16,-5 0 12 16,-8 2 175-16,-5 5 17 0,0 5-11 15,0 3-16-15,0 5-36 16,0 2-82-16,0 18-49 16,-4 11-9-16,4 8 10 15,0 7 13-15,0 3 4 16,4-4-8-16,6-4-12 15,1-7-8-15,4-8-6 16,0-7-1-16,0-8 1 16,1-9-1-16,2-2-1 15,-1-15-18-15,-1-11-28 0,-2-10 1 16,-3-6 14 0,-3-1 18-16,-4 2 12 0,-1 2 1 15,1 11 1-15,-4 9 0 16,2 8 0-16,-2 8 9 15,3 3 1-15,1 2-9 16,4 15 0-16,2 5 5 16,5 6 4-16,3 3-4 15,2-3-4-15,0-3-1 16,-1-6 0-16,1-4 1 16,-1-8 4-16,-3-6-6 15,-3-1 1-15,-1-6 0 16,-3-15 0-16,1-6-1 0,-4-8-11 15,-1-3-1-15,-2 0 6 16,0 2 5-16,-2 6 1 16,1 10 0-16,-1 9 0 15,0 5 1-15,4 6 0 16,1 0 0-16,8 11 0 16,2 9 5-16,6 4 0 15,1 4-4-15,2-2-1 16,-1-3-1-16,-2-2 0 15,-4-8 0-15,-2-4 0 16,1-9-85-16,-4 0-185 16,-3-13-610-16</inkml:trace>
  <inkml:trace contextRef="#ctx0" brushRef="#br0" timeOffset="51775.3915">9276 4807 1292 0,'0'0'337'0,"0"0"-91"16,0 0-149-16,0 0-48 16,0 0-23-16,0 0-6 15,5 73-7-15,10-69-4 16,-2-4-1-16,0 0-7 16,1-10 12-16,0-9-11 15,-1-5-1-15,-3-5 5 16,1-5-5-16,-5-2 0 15,-5 2 0-15,-1 4 0 16,0 7 12-16,-6 8 32 16,-6 8 123-16,0 7 4 15,-3 5-87-15,1 19-30 0,-2 9 2 16,7 4-26-16,5 4-17 16,4-2-1-16,2-5-13 15,18-5 0-15,12-10 0 16,11-9 1-16,12-10 6 15,7-7-7-15,-1-17 0 16,-3-12-74-16,-9-3-87 16,-15-7-7-16,-11 0 51 15,-13-2 76-15,-8 4 41 16,-2 10 13-16,-5 6 109 16,-7 12 35-16,0 10 23 15,1 6-83-15,0 0-34 0,3 15-35 16,2 5-18-16,5 5-2 15,1 4-8-15,1 0 0 16,15 1-1-16,4 2 1 16,3 0-1-16,-3-1 0 15,1-2 0-15,-5-2 0 16,-6-3 1-16,-6-3-1 16,-4-3 1-16,0-4 0 15,-16-2 0-15,-20-12-62 16,5 0-240-16,0-8-630 0</inkml:trace>
  <inkml:trace contextRef="#ctx0" brushRef="#br0" timeOffset="51920.4935">9997 4553 1800 0,'0'0'835'0,"0"0"-544"16,0 0-186-16,0 0-105 15,0 0-98-15,0 0-726 0</inkml:trace>
  <inkml:trace contextRef="#ctx0" brushRef="#br0" timeOffset="63068.7683">11951 11185 1326 0,'0'0'560'0,"0"0"-405"16,0 0-8-16,0 0 9 15,0 0 16-15,0 0 2 16,-5-11-82-16,5 10-50 16,11-1-24-16,8-5-7 0,9 2-2 15,5-3-2 1,6 0-5-16,1 0-1 0,-1 0-1 15,-3 2-36-15,-5 0-149 16,-7 1-155-16,-9 2-255 16,-12 3-329-16</inkml:trace>
  <inkml:trace contextRef="#ctx0" brushRef="#br0" timeOffset="63250.3758">11808 11367 1311 0,'0'0'285'16,"0"0"-158"-16,0 0-13 16,0 0 44-16,0 0-23 0,0 0-89 15,0 0-23-15,165-6-11 16,-43-11-12-16,14-8-101 16,-24 6-278-16,-27-1-742 0</inkml:trace>
  <inkml:trace contextRef="#ctx0" brushRef="#br0" timeOffset="68698.7201">22478 11146 413 0,'0'0'1201'16,"0"0"-990"-16,0 0 20 15,0 0-23-15,0 0 24 16,84-3-30-16,66-6-1 15,37-4-48-15,20-4-36 16,-2 0-9-16,-16 1-8 16,-1 4-18-16,-5 2 4 0,-10 3-35 15,-20 0-27 1,-28 1-11-16,-34 2-7 0,-32 0-4 16,-25 1-1-16,-11 0 1 15,-3 0-1-15,-4 0 0 16,-5 0-1-16,-7 2-1 15,-4 1-69-15,-6 0-88 16,-24 0-161-16,-50 0-263 16,4 0-140-16,-7 0-840 0</inkml:trace>
  <inkml:trace contextRef="#ctx0" brushRef="#br0" timeOffset="68975.6871">22868 11350 1517 0,'0'0'724'0,"0"0"-630"0,0 0-27 15,88 4 193-15,15-4-17 16,47-2-68-16,28-13-4 16,4-3-42-16,-13-1-44 15,-24 2-22-15,-7 2-9 16,-14-1-31-16,-13 2-16 15,-27 2-6-15,-21 0 0 16,-23 4 1-16,-14 0-2 16,-1 2-11-16,-3-4-71 0,-6 1-104 15,-16-8-118 1,0 0-250-16,-16 0-430 0</inkml:trace>
  <inkml:trace contextRef="#ctx0" brushRef="#br0" timeOffset="79030.6398">8390 11937 472 0,'0'0'1033'0,"0"0"-899"15,0 0-20-15,-88-1 68 16,57 2 6-16,-2 6-27 16,2 5-4-16,-2 1-78 15,1 2-20-15,2 4 29 16,0 3-13-16,7 1-22 15,-2 5-11-15,1 0-15 0,3 5 37 16,0 0-11-16,1 1-20 16,1 5-11-16,3 1 12 15,1 4-2 1,-2 1 10-16,6 4 9 0,-1 2-18 16,3 0 1-16,4 2-5 15,4 5-2-15,1 1-4 16,0 0-2-16,0-2-3 15,8-4 8-15,9-5-7 16,0-4-8-16,2-1 1 16,5-4-2-16,3-3 10 15,1-4-4-15,6-4 14 16,1-6 12-16,5-5-4 16,2-6 7-16,4-6-9 15,-1-5 12-15,3 0 0 0,-1-8-14 16,-2-7 1-16,-3-6-10 15,-1-4-1-15,-2-4 0 16,0-3-4-16,-1-5-8 16,0-3 1-16,-2-1-1 15,-3-7-3-15,0-1-1 16,-5-3-1-16,-5-3-6 16,-3 2 0-16,-5-3 5 15,-4 4-6-15,-4-1-14 16,-6 4 4-16,-1-2-8 0,0 1-5 15,-10-1-4 1,-4 3 0-16,-3 2-1 0,-1 0-17 16,-3 6 3-1,2 1 15-15,-1 6 4 0,1 2 16 16,-2 5 5-16,3 2-13 16,-1 4-7-16,0 3-7 15,-1 2-1-15,2 2 6 16,0 4 5-16,0-1 10 15,0 3-3-15,-1 0-6 16,-1 2 7-16,1 2 2 16,0 1-3-16,-4 2-1 15,-2 0-4-15,-2 0 4 16,-7 5-2-16,-3 9-2 16,-4 4-4-16,-5 2 5 0,0 6-11 15,-5 5-11-15,-34 17-47 16,13-7-616-16,-2-6-843 0</inkml:trace>
  <inkml:trace contextRef="#ctx0" brushRef="#br0" timeOffset="80608.2391">5943 13174 1245 0,'0'0'548'0,"0"0"-348"15,0 0-33-15,0 0-27 16,0 0-54-16,0 0-37 15,0 0-33-15,34-12-5 16,-13 9-1-16,4-4-8 0,-1 3-1 16,-3 1-1-1,0 0-1-15,-3 3-117 0,-8 0-181 16,-4 0-264-16,-6 0-344 0</inkml:trace>
  <inkml:trace contextRef="#ctx0" brushRef="#br0" timeOffset="80779.7637">5929 13278 965 0,'0'0'774'0,"0"0"-544"16,0 0-97-16,0 0-82 0,0 0-19 16,0 0-16-16,0 0-15 15,84-17-1-15,-41 7-82 16,-7-1-265-16,-5 3-635 0</inkml:trace>
  <inkml:trace contextRef="#ctx0" brushRef="#br0" timeOffset="81372.1286">6255 13319 1281 0,'0'0'245'0,"0"0"-121"16,0 0 38-16,0 0 72 16,0 0-113-16,47 87-15 15,-26-70-26-15,9-1 27 16,1-5 19-16,5-2-16 16,6-6-17-16,4-3-20 15,2 0-6-15,1-7-19 0,0-9-9 16,-2-4-5-16,-3 0-14 15,-5-4-8-15,-2 1-6 16,-5-1 3-16,-8-2 1 16,2 1 4-16,-5-3 8 15,-6-3 10-15,0-2 4 16,-5-1-12-16,-2 1-11 16,0-1-5-16,-4 4-2 15,-3 5-5-15,-1 3 10 16,0 5-10-16,0 5 7 15,0 3-1-15,-5 5-5 16,2 2-1-16,-2 2 0 16,2 0-1-16,3 0-50 0,0 0-98 15,-2 0-53 1,1 1-103-16,-1 7 4 0,2 3-175 16,-1-2-43-16,1-4-126 15</inkml:trace>
  <inkml:trace contextRef="#ctx0" brushRef="#br0" timeOffset="81712.0248">6957 12975 932 0,'0'0'395'16,"0"0"-71"-16,0 0 42 15,0 0-109-15,0 0-113 16,0 0-73-16,0 0-7 16,-54 31 4-16,40-8 13 0,-2 1-21 15,3 1-23-15,3-4-12 16,1-2-11-16,1-3-9 15,2-4-4-15,5-7-1 16,-1-2 0-16,2-3 0 16,0 0 13-16,0-8 21 15,0-10 2-15,0-6-25 16,0-5-10-16,5 0 0 16,5 3 0-16,1 6 5 15,2 3-5-15,0 6 0 16,7 7 0-16,1 4-1 15,3 0-1-15,2 12 0 16,1 8-5-16,-3 2 5 0,-1 4-7 16,8 10-60-1,-5-7-196-15,-1-4-331 0</inkml:trace>
  <inkml:trace contextRef="#ctx0" brushRef="#br0" timeOffset="84841.8441">12196 12071 1614 0,'0'0'515'16,"0"0"-429"-16,0 0-64 16,0 0 80-16,0 0 38 15,91 83 25-15,-44-61-46 16,7-2-53-16,3-6-36 15,-1-6-14-15,-2-8-10 16,-9 0-5-16,-10-14 1 16,-12-13 6-16,-11-9-6 15,-12-8-1-15,-2-5 11 16,-17 1-10-16,-3 5 5 0,3 11 17 16,3 12 84-16,7 18 82 15,5 13-103-15,4 54-78 16,0 49 0-16,10 28 33 15,11 18 55-15,3-4-20 16,0-14-20-16,-2-10-12 16,-3-9-20-16,-9-17-5 15,-9-25-11-15,-1-18-8 16,-3-21 5-16,-9-14 0 16,-9-1-5-16,-6-8 5 15,-7-5 3-15,-9-14 0 16,-8-16-3-16,-12-30-6 15,-8-27 0-15,12-2-19 0,10 5-25 16,18 9-40-16,16 13-6 16,9-7-82-16,18-30-107 15,15 15-195-15,12 7-316 0</inkml:trace>
  <inkml:trace contextRef="#ctx0" brushRef="#br0" timeOffset="85031.8913">12991 12354 1126 0,'0'0'988'15,"0"0"-803"-15,0 0-53 16,0 0-30-16,0 0 31 0,98-22-89 16,-56 12-32-16,5 3-12 15,0-3 0-15,12-2-123 16,-11 4-165-16,-11-1-376 0</inkml:trace>
  <inkml:trace contextRef="#ctx0" brushRef="#br0" timeOffset="85195.8177">13081 12521 348 0,'0'0'1439'16,"0"0"-1223"-16,0 0-50 15,0 0-116-15,0 0-17 0,130-24-5 16,-8-15-28 0,-11 2-159-16,-10 1-797 0</inkml:trace>
  <inkml:trace contextRef="#ctx0" brushRef="#br0" timeOffset="86042.1281">13896 12237 689 0,'0'0'1444'16,"0"0"-1219"-16,0 0-129 15,0 0-34-15,0 0 95 16,-5 95-60-16,10-63-17 16,4-3-28-16,-2-5-14 15,-2-5-17-15,-1-8-14 16,-2-5-1-16,-2-6 3 15,0 0 38-15,0-15 155 16,-3-15-95-16,-8-14-75 16,-2-20-23-16,-1-23-2 15,7-22-7-15,7 10-6 0,0 19 5 16,7 30-5-16,11 26-9 16,5 4-8-16,7 8-24 15,4 4-55-15,5 8-51 16,-1 6-23-16,7 26-111 15,-9-1-207-15,-12-2-302 0</inkml:trace>
  <inkml:trace contextRef="#ctx0" brushRef="#br0" timeOffset="86223.0761">13706 12257 1722 0,'0'0'343'0,"0"0"-203"0,0 0-105 16,96 0-14-16,4-14-2 16,37-11-18-16,10-3-1 15,-13-4-239-15,-43 6-131 16,-38 6-522-16</inkml:trace>
  <inkml:trace contextRef="#ctx0" brushRef="#br0" timeOffset="86405.2387">14527 11897 1577 0,'0'0'308'16,"0"0"9"-16,-103 72-77 0,67-30 29 15,15 5-102-15,10 2-73 16,11 1-44-16,11-3-32 16,14-1-17-16,10-5-1 15,1-6 0-15,10-5-72 16,-6-8-257-16,-12-14-417 0</inkml:trace>
  <inkml:trace contextRef="#ctx0" brushRef="#br0" timeOffset="86816.4024">14630 12018 1460 0,'0'0'300'15,"0"0"-42"-15,0 0-122 0,83-20 1 16,-53 20-30-1,-3 3-37-15,-3 13-9 0,-8 4 4 16,-6 2-20-16,-7 4-9 16,-3-1-1-16,0 0-8 15,0-2-12-15,-6-5-7 16,-1-5-7-16,4-8-1 16,2-5-11-16,1-4-3 15,0-18-60-15,1-12-11 16,11-7 48-16,-1-4 26 15,-1-2 11-15,2 3 12 16,-6 8 102-16,-3 8 11 16,-2 11 64-16,-1 8 37 15,0 9-83-15,0 0-95 16,-1 16-39-16,-4 10 0 0,4 9 15 16,1 7-1-16,0 1-14 15,13 0-8-15,10-3 0 16,0-4-1-16,6-5 0 15,1-6-1-15,-2-8-153 16,2-17-165-16,-9-7-336 16,-8-14-1036-16</inkml:trace>
  <inkml:trace contextRef="#ctx0" brushRef="#br0" timeOffset="87049.7847">15044 11500 1876 0,'0'0'332'0,"0"0"-211"16,0 0-43-16,109 82 139 16,-43-7-64-16,4 19-1 15,-10-4-46-15,-23-15-28 16,-22-21 30-16,-15-13-33 16,0 9-10-16,-12 3-23 15,-14 5-25-15,-11-6-7 16,-1-10-2-16,-3-8-8 15,-11-15-81-15,12-9-208 16,4-10-473-16</inkml:trace>
  <inkml:trace contextRef="#ctx0" brushRef="#br0" timeOffset="87327.7116">16080 11953 1731 0,'0'0'268'15,"0"0"-105"-15,0 0-97 16,0 0-17-16,0 0 12 15,119-30-23-15,-62 16-1 16,4 1-23-16,4-3-14 0,18-13-58 16,-15 6-410-16,-17-4-642 0</inkml:trace>
  <inkml:trace contextRef="#ctx0" brushRef="#br0" timeOffset="87578.2092">16425 11593 945 0,'0'0'842'0,"0"0"-741"0,0 0 57 16,0 0-69-16,96 103 83 15,-35-69-48-15,6-1 5 16,-1-4-47-16,-9-2-49 0,-17-3-12 16,-16-1-11-16,-18-2-4 15,-6 1 6-15,-18 2 30 16,-15 2-12-16,-9-1-17 15,-1 1-7-15,2-5-6 16,6-6-7-16,8-15-195 16,12 0-165-16,11-9-648 0</inkml:trace>
  <inkml:trace contextRef="#ctx0" brushRef="#br0" timeOffset="87854.2359">17192 11497 1258 0,'0'0'947'0,"0"0"-633"0,0 0-136 15,0 0-103-15,0 0-20 16,0 0 33-16,0 98 53 16,0-43 0-16,0 5-50 15,0-2 5-15,0-4-35 16,6-4-25-16,3-4-13 15,2-7-11-15,4-7-11 16,0-10-1-16,2-7 0 16,3-9 0-16,-2-6-14 15,3-3-127-15,-4-30-170 16,-6 1-253-16,-10-2-354 0</inkml:trace>
  <inkml:trace contextRef="#ctx0" brushRef="#br0" timeOffset="88460.5513">17034 11736 1674 0,'0'0'396'16,"0"0"-84"-16,0 0-176 15,0 0-5-15,0 0-50 16,109-46-26-16,-57 46 11 16,3 8-7-16,0 10 7 15,-5 3 6-15,-6 5-24 16,-11-1-15-16,-10 1-15 15,-10-2-9-15,-10-2-8 16,-3-3-1-16,0-4 1 16,-9-3-1-16,-6-4-1 15,2-8-5-15,0 0-33 16,2-9-9-16,6-12-58 0,5-3 41 16,0-6 9-16,13 2 20 15,9 4 8-15,-1 6 14 16,-4 2 8-16,1 8 6 15,-6 4-1-15,-1 4 1 16,-4 0 1-16,1 7 7 16,-1 8 11-16,1 5-4 15,2 0 25-15,0 5 11 16,4-1-5-16,-2-3-23 16,3-1-13-16,-2-6-4 15,1-4-5-15,-2-5 0 16,1-5-1-16,0-2 2 0,1-16 4 15,1-8-6-15,-2-7-6 16,2-4-9-16,-4-6-2 16,-2-1 2-16,-3 6 15 15,-2 9 1-15,-3 11 66 16,-1 8 80-16,0 10-47 16,0 0-65-16,0 10-35 15,2 13-12-15,5 10 12 16,4 5 0-16,4 0 0 15,0-1 0-15,0-1 1 16,-3-3-1-16,2-5 0 16,-5-3-76-16,1-16-185 15,-4-4-360-15,-1-5-791 0</inkml:trace>
  <inkml:trace contextRef="#ctx0" brushRef="#br0" timeOffset="88857.8996">17996 11662 1461 0,'0'0'287'0,"0"0"-114"15,0 0-37-15,0 0 48 16,66 75-61-16,-41-65-61 16,-2-3-25-16,-3-7-14 15,-3 0-1-15,1-10 12 16,-2-8 2-16,1-9-18 0,-5-3-17 15,-4 0 0 1,-5 1 8-16,-3 5 4 0,0 9 37 16,-1 8 79-16,-12 5 7 15,-4 2-64-15,-7 13-33 16,-3 13 30-16,-1 8 52 16,1 4-13-16,5 5-14 15,8-2-8-15,7-1-19 16,7-4-20-16,0-5-16 15,18-2-10-15,7-8-9 16,8-5 0-16,6-7-1 16,3-6-10-16,3-3 0 0,4-6-1 15,1-12-42-15,16-21-162 16,-13 1-304-16,-12 1-227 0</inkml:trace>
  <inkml:trace contextRef="#ctx0" brushRef="#br0" timeOffset="89744.8729">18857 11469 1190 0,'0'0'280'16,"0"0"-117"-16,0 0 31 15,0 0 73-15,0 0-49 16,0 0-49-16,0 0-80 15,0-61-47-15,0 61-26 16,0 5-14-16,0 10 8 16,1 12 5-16,5 10 11 15,0 11 8-15,0 7 0 0,3 4-7 16,-3 1-3 0,2-6-11-16,-3-4 1 0,3-7-8 15,-1-6-6-15,1-5 1 16,-2-7 0-16,-1-7 0 15,-1-7-1-15,-1-2 0 16,1-5 0-16,-4-1 0 16,2-3 0-16,-2 1 0 15,0-1-1-15,0 2-77 16,0 0-165-16,-18 1-47 16,0 0-282-16,-1-3-399 0</inkml:trace>
  <inkml:trace contextRef="#ctx0" brushRef="#br0" timeOffset="90413.0931">18899 11367 430 0,'0'0'1117'0,"0"0"-884"15,0 0 5-15,0 0-72 16,67-87-53-16,-36 70-59 0,1 4-17 16,-1 6-20-1,-4 4-17-15,-7 3-6 0,-4 3-10 16,-9 19-123-1,-4 0-160-15,-3 1-221 0</inkml:trace>
  <inkml:trace contextRef="#ctx0" brushRef="#br0" timeOffset="90583.833">18718 11698 1162 0,'0'0'260'0,"0"0"-143"15,0 0-76-15,0 0 17 16,116-26-30-16,-57 11-28 16,27-10 0-16,-14 3-202 0,-11 2-175 0</inkml:trace>
  <inkml:trace contextRef="#ctx0" brushRef="#br0" timeOffset="91254.4404">19235 11517 140 0,'0'0'1203'0,"0"0"-888"15,0 0-63-15,0 0-94 16,0 0 24-16,0 0-35 16,-28 106-3-16,28-68-19 15,0-1-47-15,14-5-16 16,4-2-21-16,4-5-4 16,5-5-13-16,0-6-14 15,1-7-9-15,-4-5 0 16,3-2 0-16,-5-9 1 15,-1-10-2-15,-4-8-29 0,-4-7-13 16,-6-3-10-16,-2 0 12 16,-4 7 16-16,-1 5 16 15,0 13 7-15,0 7 1 16,0 5 0-16,0 3-2 16,0 16-11-16,0 5 12 15,0 5 0-15,11 1 0 16,8-2-5-16,7-3-2 15,3-8 1-15,3-7-21 16,-2-5-130-16,0-5 26 16,-5-3-12-16,-10-14-10 15,-2-6 39-15,-9-5 88 0,-4-2 27 16,0 3 66-16,0 7 45 16,0 6 6-16,0 8 1 15,-3 6-87-15,-1 3-30 16,-2 16 0-16,0 5 12 15,-2 3 17-15,0-1-2 16,-4-4 2-16,2-4-2 16,3-4-9-16,3-7-4 15,1-4-3-15,0-3 24 16,3-1 104-16,0-18-73 16,9-7-51-16,7-10-14 15,6 0-1-15,5 1 0 16,2 6 5-16,-4 9-6 15,-1 13 0-15,-3 7 0 0,-2 9-7 16,-2 17 7-16,-1 5-1 16,-3 2 0-16,1 1 0 15,-2-4 1-15,0-5-1 16,-2-7-57-16,1-6-175 16,10-12-147-16,-1-2-150 15,-1-12-330-15</inkml:trace>
  <inkml:trace contextRef="#ctx0" brushRef="#br0" timeOffset="91636.5313">20089 11526 810 0,'0'0'552'0,"0"0"-238"15,0 0 30-15,0 0-139 0,0 0-119 16,0 0-7 0,0 0 16-16,-63 87-27 0,60-52-25 15,3-1-22-15,8-4-14 16,17-6-5-16,8-6-1 15,7-8 10-15,5-9-5 16,-2-1-5-16,0-11-1 16,-8-14-36-16,-7-6-46 15,-7-7 13-15,-9-7 38 16,-8-5 24-16,-4-4 7 16,0-1 0-16,-1 4 7 15,-8 5 10-15,1 12 60 16,1 14 51-16,3 11-6 15,1 9-52-15,3 0-54 0,0 15-16 16,0 15 0-16,0 9 0 16,9 9 1-16,7 4 0 15,0-1 0-15,2 3 0 16,-3-4-1-16,-4-6 0 16,-7-5-57-16,-4-10-215 15,-7-11-353-15,-7-12-552 0</inkml:trace>
  <inkml:trace contextRef="#ctx0" brushRef="#br0" timeOffset="91901.4187">20149 11517 955 0,'0'0'659'16,"0"0"-573"-16,92-20 77 15,-31 12 38-15,9 5-7 16,-3 3-54-16,-2 0 26 15,-9 1-35-15,-11 13-30 16,-9 4-29-16,-9 2-6 16,-10 1-35-16,-4 3-14 15,-5 0-11-15,-6 0-5 16,-2-2-1-16,0-3 0 16,-10-3-37-16,-7-6-81 15,-17-10-182-15,5-11-348 16,1-10-294-16</inkml:trace>
  <inkml:trace contextRef="#ctx0" brushRef="#br0" timeOffset="92027.6287">20559 11305 649 0,'0'0'791'15,"0"0"-571"-15,0 0-7 16,0 0-152-16,0 0-40 16,0 0-6-16,85 25-15 15,-54 0-1-15,9 14-74 16,-7-6-160-16,-5-5-555 0</inkml:trace>
  <inkml:trace contextRef="#ctx0" brushRef="#br0" timeOffset="92365.455">20927 11396 1162 0,'0'0'398'0,"0"0"-70"0,0 0-166 16,0 0 27-16,0 0-10 15,-82 90-21-15,64-53-45 16,3 2-44-16,5 3-23 16,8-6-28-16,2-4-9 15,2-6-8-15,13-10 0 16,3-12 0-16,1-4-1 16,4-13 6-16,-1-13-6 15,-1-7-2-15,-5-7-11 16,-3-4-2-16,-5-1-6 15,-8 1 13-15,0 6-5 16,0 8 7-16,-8 10 5 0,-5 10-8 16,-1 10 9-16,0 0-18 15,-2 14-28-15,5 5-89 16,11 9-101-16,0-3-266 16,2-8-38-16</inkml:trace>
  <inkml:trace contextRef="#ctx0" brushRef="#br0" timeOffset="92726.0527">21133 11397 1495 0,'0'0'220'16,"0"0"-115"-16,0 0 90 0,0 0-22 15,18 93-55 1,-16-66 5-16,5-4-59 0,-6-3-22 15,1-7-22-15,-2-4-12 16,0-2-7-16,0-7 16 16,0 0 57-16,0-3 68 15,0-14 18-15,0-9-115 16,7-7-30-16,2-4-9 16,6 0 1-16,-1 6 4 15,2 11 2-15,-3 7 0 16,1 12-6-16,1 1-7 15,1 9-6-15,-1 14 5 16,2 4-1-16,-1 3 1 16,-3 2-5-16,-5-1-1 15,-5 0-72-15,-3 4-175 0,-16-9-365 16,-8-6-650-16</inkml:trace>
  <inkml:trace contextRef="#ctx0" brushRef="#br0" timeOffset="101703.3508">15007 17081 947 0,'0'0'792'0,"0"0"-566"15,0 0-118-15,0 0-42 16,0 0 100-16,55 5-21 0,-14-5 16 16,14 0-29-16,10 0-51 15,7-4-24-15,4-4-4 16,0-1-15-16,-2 0-11 16,1-2 0-16,-2-1 2 15,-4-2 4-15,-3 1-7 16,-4-6-5-16,-5 2 13 15,-2-3 23-15,-3-1-7 16,-4-1-5-16,-2-4-2 16,-4-1-4-16,-5-3 4 15,-1-3 7-15,-2-3-22 0,-3-3 7 16,-1-7-5 0,-4 0-9-16,-2 1-2 0,0 0 4 15,-7 2-1-15,-5 2 4 16,-2 2-13-16,-4 1-1 15,-1 0-4-15,-5 1-7 16,0 0 0-16,0-1-1 16,0 0-8-16,-3-2 7 15,-8-1-10-15,0-5 4 16,-2 3-7-16,-2 0-16 16,-6 4 2-16,4 0 4 15,-4 4 1-15,-1 1-7 16,1 3-1-16,-1 3 10 15,1 3 4-15,3 5-4 16,-3 1-7-16,2 4 19 0,-1 2 0 16,-1 2 3-16,1 2-3 15,0 1-2-15,-2-1 2 16,-4 2 8-16,1 2-5 16,-5 0-2-16,2 0 2 15,-2 1 5-15,0 1-8 16,-1-1-19-16,0-1-19 15,-1 0 22-15,1 1 5 16,-2-2 10-16,2 1 4 16,-3 2 6-16,1-2 0 15,-2 3 0-15,2 0 0 16,0 1 0-16,1 1-1 0,1 0-7 16,1 0-10-16,4 0 8 15,1 1 8-15,0 5 1 16,0 3 0-16,-1 0-5 15,-1 3 5-15,-2 1 0 16,-1 1 0-16,0 2 1 16,-1 0 0-16,1 1 0 15,2-1-1-15,2 1-1 16,-1-2 1-16,3-1 1 16,2 1 0-16,2-1-1 15,-2 0 1-15,0 1 0 16,-4-1 0-16,1 3 1 15,0-3 5-15,-1 0-4 0,-2 0-1 16,0 0 0 0,-2 0 10-16,1 0 2 0,6 0-1 15,0 0-10-15,7 2-2 16,0 2-1-16,0 6 1 16,-1 2-1-16,6 4 1 15,2 1 1-15,-1 2 10 16,8-2 11-16,1-1 5 15,1 0 3-15,0 0 7 16,0 3-7-16,0 0-3 16,3 1-1-16,5 0 10 15,0 3-6-15,1 1-3 16,3-1 6-16,0 1 3 0,-1 1 0 16,6-3-11-1,0 0-16-15,0-2 2 0,3 0 13 16,-2-2 0-1,3 1-3-15,1 1 3 0,-1-1-6 16,1 0 3-16,2-4-3 16,-1 3-2-16,1-4-1 15,-1 1-3-15,0-5 0 16,-1-2 5-16,-4-1 1 16,0-1-2-16,-2-1-1 15,0-4-3-15,0 0 5 16,-3-3-16-16,-2-2 14 15,0-3-7-15,0 1-1 16,-4-3 2-16,3-1 0 16,0 0-8-16,-1-3 10 0,1 3-5 15,3-2 0-15,-2-1 0 16,1 1-5-16,-3-1 0 16,-2-1 0-16,-2 0 0 15,-2 2-1-15,-3-2 1 16,0 0-1-16,0 1-1 15,0-1-8-15,0 1-17 16,0 2-67-16,-14-1-76 16,-6 0-191-16,-9-2-496 0</inkml:trace>
  <inkml:trace contextRef="#ctx0" brushRef="#br0" timeOffset="101857.1148">14968 17238 628 0,'0'0'1378'16,"0"0"-1206"-16,0 0-134 15,0 0-38-15,0 0 0 16,0 0-324-16,0 0-497 0</inkml:trace>
  <inkml:trace contextRef="#ctx0" brushRef="#br0" timeOffset="108406.2477">16172 16171 978 0,'0'0'612'16,"0"0"-381"-16,0 0-33 15,0 0-74-15,0 0 34 16,74 0-50-16,-36-1-24 16,5-4-31-16,3 2-5 0,-1 1-14 15,-2-3-15 1,-7 1-11-16,-5 1-8 0,-5-2 1 16,-8 0-1-16,-3 1-17 15,-5 1-133-15,-4-9-114 16,0 0-285-16,-6 0-678 15</inkml:trace>
  <inkml:trace contextRef="#ctx0" brushRef="#br0" timeOffset="108704.7434">16505 15958 922 0,'0'0'1008'0,"0"0"-758"15,0 0-132-15,0 0-93 16,0 0-12-16,0 0 50 16,0 0 14-16,67 62-28 15,-44-45-11-15,0-3-2 16,-2 0-15-16,-6-1-20 16,-1 0 5-16,-4-2-5 15,-7 2 0-15,-3 0 5 16,0-1-6-16,-3 3 0 15,-14 2 1-15,-2 2 5 16,-4-1-6-16,1-1-6 16,-2-3-116-16,9-2-146 15,6-10-542-15</inkml:trace>
  <inkml:trace contextRef="#ctx0" brushRef="#br0" timeOffset="109199.0201">17003 15925 834 0,'0'0'649'15,"0"0"-337"-15,0 0 165 16,0 0-242-16,0 0-26 16,0 0-40-16,0 0-44 15,-9-60-35-15,9 60-48 0,0 0-42 16,0 12-14-16,5 11 13 16,8 10 1-16,0 4-1 15,-1 5 0-15,2 2 1 16,-3-2 0-16,-3-6-1 15,-2-3-6-15,-3-9-81 16,-2-4-96-16,-1-5-97 16,0-4-108-16,-6-11-352 0</inkml:trace>
  <inkml:trace contextRef="#ctx0" brushRef="#br0" timeOffset="109373.0437">16885 16119 1428 0,'0'0'341'0,"0"0"-94"16,0 0-144-16,0 0-55 15,79-35-33-15,-36 24-13 16,4 0-2-16,16 0-124 16,-9 3-159-16,-9-1-391 0</inkml:trace>
  <inkml:trace contextRef="#ctx0" brushRef="#br0" timeOffset="109694.1767">17198 16040 831 0,'0'0'622'0,"0"0"-453"0,0 0 6 16,0 0 48-16,0 0-78 15,84 64-45-15,-71-44-14 16,-3 1-41-16,-8-4-22 16,-2 0-6-16,0-5-4 15,-10 1-6-15,-4-6-5 16,1 0-1-16,4-5-1 16,1-2 0-16,5-4-48 15,3-10-55-15,2-3-20 16,18-1-88-16,8 1-6 15,9 1-16-15,4 2-30 0,7 1 39 16,11-2 159 0,-10 1-160-16,-14 2-306 0</inkml:trace>
  <inkml:trace contextRef="#ctx0" brushRef="#br0" timeOffset="110204.8672">17606 16025 365 0,'0'0'489'0,"0"0"-140"16,0 0-20-16,0 0-71 15,0 0 30-15,0 0-150 16,0 0-38-16,-57-23-24 15,39 38 13-15,2 5 16 16,0 4 4-16,4 2-36 16,3-1-25-16,7-3-6 15,2-2-10-15,0-3-12 0,7-3-14 16,8-3-5 0,0-3-1-16,4-4 0 0,2-4-1 15,-1 0-43-15,-1-9-48 16,-1-8-39-16,-5-3-38 15,-4-4 53-15,-2 1 8 16,-3 2 43-16,-3 2 44 16,-1 8 21-16,0 3 9 15,0 6 38-15,0 2 1 16,0 0-32-16,0 2-16 16,0 8-1-16,3 5 1 15,8 0 0-15,3 1 0 16,3-4-1-16,4-3 1 15,1-4 1-15,-2-3-1 16,-3-2-5-16,-3 0 5 0,-4-7 2 16,-4-8 6-16,-1-1-7 15,-4 1 13-15,-1 3 8 16,0 2 89-16,0 7 6 16,0 3-41-16,0 0-56 15,3 8-20-15,-1 9 0 16,2 0 6-16,-1 3-6 15,-1-1 0-15,2-5 0 16,-4-1-6-16,0-6-110 16,-4-7-94-16,-7 0-306 15,-2-9-579-15</inkml:trace>
  <inkml:trace contextRef="#ctx0" brushRef="#br0" timeOffset="110352.3992">17684 15804 515 0,'0'0'957'15,"0"0"-701"-15,0 0-22 16,0 0-177-16,0 0-46 16,0 0-5-16,0 0-6 15,42 87-9-15,-19-55-260 16,-4-5-435-16</inkml:trace>
  <inkml:trace contextRef="#ctx0" brushRef="#br0" timeOffset="111030.9421">17929 16064 580 0,'0'0'1008'0,"0"0"-679"16,0 0-146-16,0 0-71 16,0 0-62-16,0 0 27 15,0 0 24-15,1 65-40 16,4-46-19-16,-2 0-10 15,-1-5-21-15,-2-1-10 0,0-3 5 16,0-6-6-16,0-3-10 16,0-1 2-16,0 0 7 15,4-13-25-15,-3-6-2 16,4-3 7-16,1 1 14 16,2 2-1-16,-2 3 7 15,4 7-8-15,-3 4 9 16,1 5-1-16,0 0-8 15,2 10 9-15,0 4 10 16,2 3 2-16,0-2 0 16,1 1 10-16,1-5-11 15,-2-2-10-15,2-4 9 16,-1-5-9-16,0 0 1 0,-3-3 12 16,3-14-14-16,-3-5-6 15,-3-7-13-15,-2-6 4 16,-1 0 14-16,-1 4 1 15,-1 9 7-15,-2 7 75 16,0 11 40-16,0 4-55 16,1 1-46-16,3 18-20 15,2 8 5-15,2 5 10 16,0 4 2-16,2-1-6 16,-5-6-5-16,2-3-7 15,-4-6 0-15,-3-9-71 0,0-11-161 16,0-1-69-1,-5-15-407-15</inkml:trace>
  <inkml:trace contextRef="#ctx0" brushRef="#br0" timeOffset="111159.6479">18110 15751 1189 0,'0'0'198'0,"0"0"-145"15,0 0-33-15,0 0 15 16,70 101-35-16,-40-57 0 15,-4-3-296-15</inkml:trace>
  <inkml:trace contextRef="#ctx0" brushRef="#br0" timeOffset="111894.6546">18314 16012 1335 0,'0'0'374'0,"0"0"-58"0,0 0-224 16,0 0-45-16,0 0 14 15,0 0 31-15,0 0-20 16,13 80-15-16,-10-60-31 16,1-4-11-16,-3-6-14 15,2-3-1-15,0-4 0 16,3-3 0-16,1-3 0 16,4-13 0-16,5-7-55 15,2-4 1-15,-2 2 11 16,-1 3 12-16,-3 9 24 15,-3 6 6-15,-2 7 1 16,-2 0 0-16,4 8 13 0,0 10 39 16,3 2-2-16,4 3-7 15,1-3-23-15,-1-3-11 16,0-6-8-16,0-7-1 16,-2-4-1-16,0 0-39 15,1-17-73-15,-3-12-57 16,-1-4-44-16,-5-6 63 15,-1-1 65-15,-5 3 47 16,0 10 39-16,0 7 22 16,-3 10 157-16,-7 10-21 15,-1 0-112-15,2 13-24 0,-1 4-3 16,5 6 3 0,5-1-10-16,0 1-2 0,0-7-8 15,9-4-1-15,2-7 0 16,-2-5 0-16,2 0 8 15,-3-12-9-15,1-5 2 16,-3-3 5-16,0 6 8 16,-4 1 26-16,0 7 109 15,0 4 47-15,-2 2-85 16,0 6-73-16,1 16 0 16,2 11 83-16,3 7-17 15,2 6-11-15,4 2 14 0,-2 0-41 16,2-3-17-1,-2-4-24-15,-2-5-8 0,-3-5-10 16,-5-9-8-16,0-7 0 16,0-6 1-1,0-4 0-15,-3-5 7 0,-17 0 14 16,-9 0-2-16,-9 0-13 16,-4-10-7-16,-1-5-12 15,9-11-158-15,11 0-181 16,14 1-440-16</inkml:trace>
  <inkml:trace contextRef="#ctx0" brushRef="#br0" timeOffset="112422.2839">19237 16126 1020 0,'0'0'497'16,"0"0"-253"-16,0 0-108 0,0 0-65 15,0 0-54-15,0 0-16 16,0 0 10-16,38-3 25 16,-22 1 2-16,-2-4 9 15,-1-7 31-15,-3-4-11 16,-1-6-18-16,-3-1-14 15,-3-2-7-15,-3 3 15 16,0 3 26-16,0 7 27 16,-9 6 44-16,2 7-11 15,-2 0-82-15,-2 9-35 16,-2 14-4-16,1 8-7 16,2 3 1-16,7 4 7 15,3-3-3-15,0-3-6 16,17-4-1-16,7-6-31 15,18-10-157-15,-5-5-144 0,-5-7-345 16</inkml:trace>
  <inkml:trace contextRef="#ctx0" brushRef="#br0" timeOffset="112810.6825">19512 16010 955 0,'0'0'620'15,"0"0"-302"-15,0 0-96 16,0 0-84-16,0 0-65 15,0 0-21-15,0 0 7 16,41 6-26-16,-39 15 4 0,-2 4 80 16,0 0-61-16,-3-1-36 15,-6-4-12-15,3-6-8 16,3-8 0-16,1-3 0 16,2-3-23-16,0-6-16 15,4-16-65-15,6-6-37 16,3-6 72-16,1-3 23 15,-1 2 26-15,-2 2 20 16,-2 8 3-16,-5 7 60 16,-1 5 47-16,-2 7 36 15,-1 6-35-15,0 0-66 16,0 9-36-16,0 12-7 16,-4 7 30-16,3 7 10 15,-1 4-6-15,2-2-13 16,0-4-12-16,6-3-1 0,8-8-10 15,8-8-71-15,16-14-183 16,-3 0-215-16,-2-10-488 0</inkml:trace>
  <inkml:trace contextRef="#ctx0" brushRef="#br0" timeOffset="114192.1926">19847 15937 121 0,'0'0'1415'0,"0"0"-1034"16,0 0-48-16,0 0-184 15,0 0-47-15,0 0-8 16,0 0 23-16,-52 58-32 16,42-28-32-16,5-2-20 15,2-2-13-15,3-1-12 0,0-8-7 16,0-4-1-16,10-6 0 16,4-5-51-16,0-2-34 15,2-9-25-15,0-12-54 16,-1-7 51-16,-3-6 54 15,0 0 17-15,-5 0 29 16,-2 6 13-16,-2 7 18 16,-3 7 74-16,0 7 6 15,0 5 22-15,0 2-63 16,0 0-39-16,0 14-17 16,0 5 15-16,0 3 4 15,0 7-7-15,6-1-12 0,7-2-1 16,2 0 0-1,5-9 0-15,2-5-93 0,-2-9-101 16,-1-3 0-16,-4-3-10 16,-3-17 53-16,-6-6 78 15,1-3 73-15,-5 0 16 16,1 4 151-16,-3 4 18 16,0 7 17-16,0 7 4 15,0 4-64-15,0 3-78 16,0 0-39-16,0 10-23 15,0 9 11-15,0 5 7 16,0 2 8-16,0 1-15 16,0-5-5-16,0-2-8 0,0-4 0 15,3-6 0-15,1-7-52 16,0-3-12-16,2-1 30 16,2-15-66-1,1-8-60-15,3-1 3 0,0-1 20 16,-2 1 44-16,0 5 52 15,-2 5 29-15,-2 5 12 16,-3 5 25-16,0 5 50 16,-2 0-33-16,2 4-7 15,0 11 81-15,2 7-38 16,1 0 1-16,2 2-27 16,3 2-22-16,2-4-18 15,6-3-5-15,-1-6-6 0,1-2 0 16,-1-8-1-1,-3-3-51-15,-1 0-35 0,-3-12-23 16,-3-7-19-16,-1-3-1 16,-1-1 57-16,-3 4 43 15,-2 2 28-15,-1 3 1 16,2 7 60-16,-2 2 43 16,0 5-29-16,0 0-46 15,0 0-22-15,6 6-6 16,3 7 1-16,4 1 6 15,4 1-6-15,4-3 0 16,-1-2 0-16,-2-7-1 16,0-3-11-16,-3-5-13 15,0-12 9-15,-4-1 14 16,0-3 0-16,-4 5 1 16,-2 3 23-16,-5 8 106 0,0 5-15 15,0 0-50-15,0 20-56 16,-9 9 14-16,-4 9 41 15,1 4-2-15,-1-1-22 16,-1-5 2-16,4-7-20 16,-2-3-13-16,4-8-8 15,3-9 1-15,3-6 0 16,-1-3 11-16,3-11-12 16,0-10-53-16,0-5 28 15,0-1 18-15,0 1 5 16,0 6-4-16,3 6 6 15,-1 6 1-15,0 4 0 0,1 4 6 16,0 0-7-16,5 3 0 16,6 8 1-16,3 0 0 15,6 2 0-15,2-5-1 16,0-1 0-16,-1-7 1 16,-1 0-1-16,-3-11 0 15,-2-11-5-15,-4-11-7 16,-4-8-5-16,-1-8 1 15,-6-7 10-15,-3-5 5 16,0-1 0-16,0 10 1 16,0 7 9-16,0 17 30 15,0 14 73-15,0 13-45 16,0 1-46-16,0 22-20 16,0 12 20-16,0 9 43 0,0 9 14 15,10 5-3-15,5 0-33 16,-1-3-24-16,-4-6-17 15,1-7-1-15,-2-10-55 16,1-17-180-16,0-9-363 16,0-5-763-16</inkml:trace>
  <inkml:trace contextRef="#ctx0" brushRef="#br0" timeOffset="114598.8493">20929 15983 624 0,'0'0'839'0,"0"0"-520"0,0 0-47 16,0 0-108-16,0 0-81 15,0 0-8-15,0 0-15 16,65 40 30-16,-54-51-18 16,1-9-23-16,-3-3-27 15,-3-2-11-15,-2 1-10 16,-4 5 8-16,0 6 28 15,0 8 51-15,-14 5-20 16,-8 0-30-16,-6 20-23 16,-6 10 32-16,-2 9 21 15,3 8 25-15,8-1 14 16,8 0-13-16,7-9-24 0,10-3-10 16,0-5-9-1,18-8-6-15,11-4-6 16,9-7 8-16,14-8-13 0,4-2-2 15,6 0-19-15,-4-7-5 16,-6-3-8-16,-10-1 0 16,-12 3-7-16,-11 1-70 15,-19 0-121-15,-15 4-395 16,-16 1-870-16</inkml:trace>
  <inkml:trace contextRef="#ctx0" brushRef="#br0" timeOffset="115511.1908">15453 16713 506 0,'0'0'777'0,"0"0"-514"16,0 0-97-16,0 0 112 16,0 0 28-16,117 32-40 15,-59-9-84-15,10 3-93 16,5 2-8-16,6 2 15 15,-1-5-17-15,1-2-34 16,-4 1-23-16,-3-4 32 16,-7-3-25-16,-11-5-13 15,-8-2-15-15,-12-6 0 0,-9-1 0 16,-10-3-1-16,-4 0-44 16,-8-20-128-16,-3 3-166 15,0-3-444-15</inkml:trace>
  <inkml:trace contextRef="#ctx0" brushRef="#br0" timeOffset="115821.0066">16263 16736 537 0,'0'0'1270'0,"0"0"-965"15,0 0-169-15,0 0 43 16,0 0 66-16,34 97-124 0,-7-58-43 15,5 1-16 1,0-2-14-16,0-1-24 0,-4-2-16 16,-4-5-7-16,-6-6-1 15,-8-5 0-15,-5-2 0 16,-5-6 0-16,0-2 0 16,0-1 1-16,-11 1 0 15,-10-1 0-15,-8 2 1 16,-6 1-1-16,-4-2-1 15,-2-1-26-15,8-1-56 16,11-1-45-16,22-4-159 16,0-2-418-16,22 0-435 0</inkml:trace>
  <inkml:trace contextRef="#ctx0" brushRef="#br0" timeOffset="117052.2069">17200 16970 1222 0,'0'0'548'0,"0"0"-267"16,0 0-116-16,0 0-109 0,0 0 73 16,-12 90 12-16,12-41 12 15,0 4-63-15,0-3-30 16,7-4-1-16,-2-10-18 16,-1-7-26-16,-2-9-9 15,-1-10-5-15,1-3-1 16,-2-7 6-16,0 0 14 15,0-8 53-15,0-14-22 16,-11-11-41-16,-2-20-10 16,-5-24-6-16,6-18-9 15,0 4-18-15,8 19-17 16,4 24-12-16,0 22 14 16,8 2 5-16,9 1 22 0,5 4 6 15,4 10-24 1,1 6-11-16,1 3-74 0,-1 1-37 15,1 24-67-15,-6-2-140 16,-8-1-288-16</inkml:trace>
  <inkml:trace contextRef="#ctx0" brushRef="#br0" timeOffset="117236.1998">17010 17183 595 0,'0'0'805'16,"0"0"-593"-16,0 0-73 16,0 0-84-16,0 0 56 15,107-14-75-15,-57 1-36 0,20-1-2 16,-12 1-130-16,-10 2-238 16</inkml:trace>
  <inkml:trace contextRef="#ctx0" brushRef="#br0" timeOffset="117608.2009">17455 17098 580 0,'0'0'650'16,"0"0"-445"-16,0 0-35 16,0 0 5-16,0 0 9 15,0 0-98-15,0 0-44 0,25 61-7 16,-12-60 28-16,2-1 25 15,2 0 14-15,1-11-31 16,1-6-29-16,-2-3-20 16,-4-3-4-16,-6-1 7 15,-7 4 30-15,0 3 2 16,-10 4-20-16,-11 4-7 16,-4 9-18-16,-1 0-12 15,-2 5 2-15,4 13-1 16,5 6 1-16,4 4 4 15,8 3-6-15,7 2 0 16,0 0 0-16,14-4-1 16,15-4-44-16,8-6-67 0,12-9-13 15,8-10-63-15,22-6-27 16,-13-14-88-16,-11-3-353 0</inkml:trace>
  <inkml:trace contextRef="#ctx0" brushRef="#br0" timeOffset="118164.3379">17922 17062 728 0,'0'0'398'15,"0"0"-1"-15,0 0-2 16,0 0-141-16,0 0-109 16,0 0-40-16,-84-5-16 15,60 24 47-15,0 3-38 16,3 3-31-16,1 1-19 16,11-1-9-16,1-1-21 15,8-5-17-15,0-5 5 0,0-4-4 16,12-3-2-1,4-7 0-15,4 0 0 0,0 0-20 16,-1-14-33-16,2-3 0 16,-5-2 12-16,-6 0 9 15,0 0 14-15,-6 5 12 16,0 3 6-16,-4 5 0 16,0 5 14-16,0 1-13 15,0 0-1-15,0 9-4 16,-1 11 4-16,-3 3 11 15,4 2 4-15,0 1 1 16,0-3 1-16,13-7-9 16,0-1-7-16,4-7-1 15,-2-4 1-15,2-4-1 16,4-4 1-16,-3-15-1 16,3-7-21-16,-6-7-4 0,-3-13 1 15,-3-3 12-15,-5-9 4 16,-2-3 8-16,-2 4 0 15,0 11 6-15,0 14 10 16,0 15 66-16,-3 13-26 16,1 4-43-16,1 21-11 15,1 8 8-15,0 9 17 16,0 6-6-16,6 2-2 16,4 1-8-16,-2-2-11 15,-2-4-1-15,-2-6-7 16,-2-7-119-16,-2-8-144 15,0-8-273-15,-9-11-293 0</inkml:trace>
  <inkml:trace contextRef="#ctx0" brushRef="#br0" timeOffset="118876.0782">17838 17072 1202 0,'0'0'249'16,"0"0"-175"-16,0 0-45 15,0 0 54-15,118 0-51 16,-63 0-24-16,5 0-7 16,4-3 0-16,-3-6 1 15,-7-1-2-15,-12 0-24 0,-14-2-49 16,-13 0 44 0,-9 0 29-16,-6 2 139 0,0 3 84 15,0 0 46 1,-2 4-72-16,-3-1-35 0,1 4-81 15,1 0-55-15,-2 14-17 16,1 6 34-16,1 9 18 16,2 2 6-16,1 5 18 15,0-4-25-15,0 2-24 16,7-5-22-16,6-3-13 16,5-6 0-16,2-3-1 15,0-8-7-15,2-6-53 16,-4-3-60-16,-5-3 35 15,2-15-21-15,-3-7 24 16,-2-4 38-16,1-3 33 0,2-1 11 16,-4 6 0-16,2 8 1 15,-4 6 10-15,-4 8 14 16,0 3 26-16,-1 2-11 16,-1 2-13-16,6 11 23 15,1 8 7-15,1-1-8 16,3 5-1-16,1-4-24 15,1 3-14-15,2-5-8 16,-2-7 4-16,-1-2-5 16,-2-6 0-16,-4-4 0 15,1 0 6-15,1-9 2 16,1-10-8-16,3-7-1 0,1-6 2 16,-1 3-1-16,-3 1 0 15,0 6 0-15,0 8-1 16,-6 8 0-16,2 6-1 15,0 0 0-15,3 12-10 16,5 9 11-16,1 2-1 16,1 3 2-16,-1-1-1 15,0-1 0-15,-4-4-1 16,0-5 0-16,-3-5-18 16,-1-10-227-16,-3 0-257 15,0-2-187-15</inkml:trace>
  <inkml:trace contextRef="#ctx0" brushRef="#br0" timeOffset="119276.1564">18964 17029 1147 0,'0'0'292'0,"0"0"-64"16,0 0-62-16,0 0-37 15,0 0-62-15,0 0-40 16,46 75-9-16,-34-73-2 15,-1-2-10-15,1 0 27 16,1-13-12-16,-1-8-5 16,-1-3-15-16,-4-4 7 15,-2 2-7-15,-1 2 17 16,-4 8-2-16,0 6 31 16,-6 7 139-16,-10 3-71 15,-7 10-42-15,-3 16 41 16,-4 6 4-16,0 11-9 0,3 3-20 15,9 1 24-15,6-2-19 16,9-8-7-16,3-6-24 16,0-7-17-16,16-7-22 15,10-5-15-15,7-7-1 16,8-5-1-16,12 0 4 16,5-9-11-16,1-10 0 15,-2-1-111-15,-5-17-205 16,-12 5-339-16,-18 2-835 0</inkml:trace>
  <inkml:trace contextRef="#ctx0" brushRef="#br0" timeOffset="134367.0721">22307 12722 1506 0,'0'0'267'0,"0"0"-112"0,0 0 9 15,25-80-22-15,-7 70-58 16,3 10-50-16,6 2-16 16,3 24 6-16,0 12 16 15,0 10-3-15,-5 3-6 16,-9 2 2-16,-7-5 7 15,-9 1 7-15,0-6-24 16,-12-4-14-16,-12-6-9 16,-1-6 1-16,3-12 0 15,5-4-1-15,7-11-8 16,7 0-4-16,3-19-66 16,3-12 1-16,17-11 31 0,10-10 6 15,12-16 2-15,3 2 8 16,-2-3 15-16,2 1 14 15,-12 14-5-15,-2 4 5 16,-10 13 1-16,-10 14 0 16,-6 12 12-16,-5 11 25 15,-1 0-12-15,-14 17-14 16,-8 14-4-16,-3 9 17 16,2 9-8-16,2 4 3 15,5 0 1-15,9-3-5 16,8-6 7-16,0-5-6 15,17-6-8-15,11-4-8 16,7-9 1-16,5-8 0 16,1-7 5-16,-1-5 0 0,-1 0-6 15,-4-17 0-15,-9-3-1 16,-5-6 0-16,-4-3-1 16,-8 1 2-16,-5 5 10 15,-4 5 5-15,0 7 82 16,0 8 6-16,0 3-48 15,0 8-41-15,0 14-13 16,0 7 13-16,0 9 4 16,7-1-1-16,6 4-15 15,5-4-1-15,6-4-1 0,9-5-9 16,31-13-128 0,-6-7-177-16,-1-8-425 0</inkml:trace>
  <inkml:trace contextRef="#ctx0" brushRef="#br0" timeOffset="134811.2488">23710 12408 616 0,'0'0'1250'0,"0"0"-1100"15,0 0-98-15,0 0 23 16,102-8 89-16,-72 27-63 15,-4 6-42-15,-9 8-8 16,-8 5-23-16,-9 4 2 0,-7 1-17 16,-16-3-12-16,-4-1 1 15,-1-9 4-15,4-7-6 16,8-9 0-16,10-9-1 16,6-5-11-16,0-13-18 15,20-16-81-15,4-9 29 16,3-8 32-16,-3-6 10 15,-1-3 18-15,-6-1 10 16,-3 6 12-16,-4 4 8 16,-5 13 49-16,-2 10 54 15,-3 12 48-15,0 9-29 16,0 2-91-16,-2 18-26 16,-4 13 2-16,0 11 21 0,5 9-11 15,1 2 5 1,5 3-16-16,12 1-7 0,7-2-7 15,1-3-9-15,17-4-133 16,-6-11-175-16,-6-16-357 0</inkml:trace>
  <inkml:trace contextRef="#ctx0" brushRef="#br0" timeOffset="135098.913">24251 12521 401 0,'0'0'1253'16,"0"0"-1122"-16,0 0-83 16,0 0 77-16,86-23 48 0,-59 23-89 15,-3 0-10 1,-7 10-4-16,-3 7 7 0,-10 8 16 16,-4 6 38-16,-1 6-70 15,-16 2-14-15,-2 4 8 16,0-5 0-16,7-7-10 15,7-6-18-15,5-8-5 16,21-9 19-16,39-8-14 16,43-1-11-16,33-23-16 15,11-11-71-15,-34 2-402 16,-35 3-1142-16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8:17:00.8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13463 3274 160 0,'0'0'85'0,"0"0"-67"15,0 0 569-15,0 0-343 16,0 0-11-16,0 0 17 16,0-15-59-16,0 15-20 15,0 0-51-15,0 4-63 16,9 15-18-16,11 11 31 16,6 8-9-16,6 7 17 15,5-3-55-15,1-3-4 16,0-8-10-16,-1-7-9 15,-4-9 9-15,-3-6-9 16,-5-9-19-16,-9 0 10 16,0-18-21-16,-10-10 2 0,-5-8-4 15,-1-7-5-15,0-3 28 16,-9 0-4-16,-1 2 13 16,1 8 10-16,4 10-4 15,2 13 26-15,2 8 13 16,1 5-26-16,0 8 0 15,3 21-19-15,12 11 6 16,6 10 42-16,2 3-23 16,3 2 5-16,-2-4 7 15,1-1-30-15,-1-5 17 0,-3-6-24 16,-6-5 0 0,-2-2-4-16,-8-5 5 15,-5 0-1-15,0-4 0 0,-17 0 1 16,-12 1-2-16,-10 0 1 15,-9-2-61-15,-1-3-60 16,-14-16-124-16,12-3-139 16,11-3-534-16</inkml:trace>
  <inkml:trace contextRef="#ctx0" brushRef="#br0" timeOffset="604.0912">13628 2805 675 0,'0'0'308'0,"0"0"12"16,0 0-5-16,0 0-65 0,0 0-57 15,0 0-56-15,0 0-78 16,-24 48 31-16,13-9 30 15,1 6-31-15,1-2-14 16,3 0-20-16,3-6-30 16,1-4 8-16,2-6-33 15,0-9 0-15,0-8 6 16,0-7-6-16,0-3 10 16,0-12-2-16,0-17-8 15,0-11 17-15,0-9-17 16,0-9-1-16,0-3-9 15,0 1 5-15,2 6 4 16,9 13-1-16,0 12 2 0,4 13 3 16,1 16-3-1,8 3 0-15,6 27 2 0,4 12 12 16,4 11 9-16,-2 5-4 16,-1-1-18-16,-8-4 25 15,-1-4-26-15,-4-6-14 16,-4-6-46-16,3-5-157 15,-2-13-284-15,-4-12-453 0</inkml:trace>
  <inkml:trace contextRef="#ctx0" brushRef="#br0" timeOffset="763.9725">14118 2898 1154 0,'0'0'537'0,"0"0"-249"16,0 0-118-16,0 0-158 16,0 0-12-16,0 0-533 0</inkml:trace>
  <inkml:trace contextRef="#ctx0" brushRef="#br0" timeOffset="21677.4828">9749 5420 355 0,'0'0'271'0,"0"0"-105"15,0 0-33-15,0 0 45 16,0 0-7-16,0 0 14 15,56 16-38-15,-30-16-21 16,6 0-37-16,4-7-15 16,2-5-5-16,4-3-19 0,1-4-3 15,2-5-10 1,1-3-12-16,-3-1 25 0,-2-2-28 16,-8-1 1-16,-6 1 20 15,-7 1-15-15,-8-3-1 16,-3 1 7-16,-9-5-12 15,0 0 26-15,0-4-24 16,-10-2-17-16,-4-2 20 16,-2 1-17-16,2-1 1 15,-2 1 9-15,3 5-14 16,-2 3 25-16,3 3-26 16,-2 4-4-16,-1 5 5 0,0 3-5 15,-1 2-1 1,-2 3 0-16,0 1-8 0,-2 1-5 15,-4 6 4-15,1-2-10 16,-2 3 17-16,-2 4-11 16,2 0-2-16,1 2 9 15,1 0-3-15,1 0-1 16,0 4 7-16,-2 7-21 16,3 3 17-16,-2 5-6 15,1 2 13-15,3 4 0 16,-1 2 0-16,3 3 9 15,3 0-8-15,5-1 1 16,-1 4 20-16,7-2-6 16,0 2 5-16,1 1-2 15,2 0-13-15,0 2 29 0,3 3-24 16,9 0 4-16,0 1 12 16,7-2-5-16,1-4 1 15,5-1-4-15,2-5-17 16,3-1 23-16,3-4-18 15,3-2 10-15,1-2-1 16,-1-3-10-16,-1-4-4 16,-3-3-2-16,-7-4 0 15,-4-1-12-15,-5-4 6 16,-5 0-107-16,-7 0-44 16,-2-13-187-16,-2-3-457 0</inkml:trace>
  <inkml:trace contextRef="#ctx0" brushRef="#br0" timeOffset="21852.207">9933 5537 696 0,'0'0'330'16,"0"0"-224"-16,0 0-106 15,0 0-51-15,0 0-360 0</inkml:trace>
  <inkml:trace contextRef="#ctx0" brushRef="#br0" timeOffset="169592.7888">15258 16743 61 0,'0'0'60'0,"0"0"86"15,0 0 92-15,0 0-104 16,0 0-17-16,0 0-36 16,-3 0-12-16,1 0-1 15,2 0-27-15,0 0-15 16,-1 1 0-16,-1 2-12 16,-1 2 30-16,-1 3 5 0,-5 1-3 15,1 3 5-15,-2 1-18 16,-5 6-2-16,0 1 8 15,-4 2-10-15,0 2 19 16,-1 2-24-16,-1 2-8 16,0 0 13-16,3 1-23 15,-1 1 2-15,2 0-8 16,3-1 2-16,0 0 9 16,1-2-11-16,1-2 0 15,2-1 4-15,0 0-4 16,0-3 1-16,4 1-1 15,-4 0 0-15,2 2 5 16,-1 2-5-16,1-1-1 16,1 1 1-16,1 3 0 15,3-4 0-15,0 1 0 0,3-1 0 16,0-2 0-16,0-2 0 16,0-3 0-16,6-1-2 15,2 0 3-15,3-2-1 16,3-1 0-16,2-2 6 15,1 1 4-15,4-5-9 16,1 0-1-16,2-3 14 16,3-5-5-16,3 0 9 15,1 0-2-15,5-10-6 16,-1-6 19-16,3-4-22 0,1-3-5 16,2-4 20-1,1-1-9-15,0-3 10 0,-2 2 0 16,-3 0-15-16,-5 0 25 15,-4 4-25-15,-6-5 0 16,-3 1 11-16,-5-2-7 16,-2-4 10-16,0-8 6 15,0-3-19-15,0-3 30 16,3-2-20-16,-1 1 5 16,2 4 16-16,-3 0-3 15,4 5-3-15,-5 0-9 16,1 4-12-16,-3 3 29 15,0 1-19-15,0 4-12 0,-3 0 14 16,-1 4-8 0,0 4 3-16,-1 4-10 0,-1 5-10 15,-3 4 31-15,1 3-30 16,-2 3 6-16,0 2 5 16,0 0-10-16,0 0-4 15,0 0-4-15,0 14-69 16,-2 11-133-16,-2-1-182 15,3-10-954-15</inkml:trace>
  <inkml:trace contextRef="#ctx0" brushRef="#br0" timeOffset="170772.426">16524 16785 162 0,'0'0'60'16,"0"0"184"-16,0 0-75 16,0 0-110-16,0 0 51 15,0 0 27-15,0 0 3 16,41 50-24-16,-16-33-25 15,0 6 6-15,3 4-23 16,4 2-7-16,2 7 15 16,5 4-9-16,2 3 11 15,1 2-21-15,2 0-19 0,0-5 9 16,0-3-25-16,-3-5-9 16,-2-3 17-16,-2-3-1 15,-1-2-8-15,-3-2-4 16,-1-3 1-16,-3-2 11 15,-2-3-16-15,-2-1-4 16,-1-6 22-16,-2 0-19 16,0-1-2-16,-2-5 3 15,1-1-9-15,-4 0 14 16,3 0-17-16,-4 0-6 16,0-7 23-16,-4-1-12 15,0-5 0-15,-5 1 21 16,-2-3-17-16,-3-3 27 0,-2-3-28 15,0-5-6-15,0-1 25 16,-4-2-28-16,-8-8 0 16,-3 0 9-16,-3-2-8 15,-4 0 27-15,-3 0-20 16,-4 0-5-16,-2 1 14 16,-5 2-14-16,-2 1 3 15,-3-1 6-15,-1-2-17 16,-2 1 29-16,2 0-30 15,0-1 1-15,1 4 17 16,5 5-18-16,0 2 2 16,4 2-2-16,3 7 9 0,2 2 3 15,5 3-12-15,3 6 0 16,2-3 0-16,3 7 0 16,1-1-1-16,4 1 0 15,1 1 1-15,5 0 2 16,2 2-2-16,-1 0-4 15,2 0-4-15,0 0 8 16,0 0-1-16,0 0-40 16,0 0-73-16,5-9-46 15,7-2-227-15,2-8-500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1T08:12:42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6991 5184 599 0,'0'0'155'15,"0"0"9"-15,0 0 69 0,0 0-68 16,0 0 52 0,0 0-41-16,-31-18-54 0,31 18-50 15,-3 0-47-15,0 13-13 16,-4 11-5-16,-3 10 34 15,-3 8 23-15,1 8 0 16,-3 6 15-16,-1 3-8 16,5 3-9-16,0 2-4 15,3 0-6-15,2 1-6 16,3 2 5-16,0 9-17 16,3 16 0-16,0 15-7 15,0 3-3-15,0-9 0 16,0-10-1-16,0-14-5 0,3-1 3 15,0 2 2 1,2 0-3-16,-1-2 3 0,1-1-8 16,-1 0-2-16,-3 0 1 15,-1 6-13-15,0 2 10 16,2 4-2-16,-1 1-2 16,2-3 1-16,2-1 0 15,4-6 1-15,6 1-3 16,3-1-5-16,6 1 8 15,2-4-9-15,5 3 1 16,3 2 11-16,0-1-6 16,7 4-6-16,0 1 0 15,2 3 2-15,0-3-1 0,2-3 8 16,3-3-1 0,1-2-7-16,4-1 10 0,-3-11-5 15,-2-10 0-15,-8-12 1 16,2-2 1-16,11 6-7 15,9 4 11-15,11 4-12 16,11 1 0-16,16-2-1 16,22-9 1-16,7-13 1 15,-5-18 6-15,-3-13-5 16,-17-10-1-16,-1-17 8 16,-6-2-8-16,-19-4 8 15,-15 5-8-15,-17 2 11 0,-11-1-11 16,4-6 7-1,0-7-8-15,-4-7 9 0,-6-7-9 16,-4-6 0-16,0-15 12 16,6-15-2-16,13-18-1 15,0-5 9-15,2-3 6 16,-3 5-4-16,-1 6 11 16,0 1-2-16,1-1-1 15,0 1 2-15,-4 0-9 16,-5 0-3-16,-5 1-7 15,-7-5 8-15,-1-3-10 16,-6-5 1-16,-6-2 14 16,3-1-3-16,-6 1 0 15,1 3-4-15,-1-1-2 16,0 5-5-16,-2 7-4 0,-2 0-5 16,-2 1 9-16,0 0 11 15,0 5-15-15,0 3 14 16,-3 8-4-16,-4 3-2 15,2-2-1-15,3-1 1 16,1 0-13-16,0 14 1 16,1 15-1-16,-2 17 1 15,1 8 4-15,-1 1-5 16,1 2 7-16,-1 0-7 16,1 10 11-16,-1 7-11 15,1 2 8-15,1 4 0 16,0-2-8-16,-2 3 4 15,2-4-5-15,-1-1 0 0,1 1 1 16,-2 2 6 0,1 1-6-16,-1 3 1 0,-2 2-1 15,2 2-1-15,-1 0-6 16,-1 0-7-16,-11 35-86 16,0-1-265-16,-7 5-335 0</inkml:trace>
  <inkml:trace contextRef="#ctx0" brushRef="#br0" timeOffset="930.8255">3222 9587 1084 0,'0'0'259'0,"0"0"-196"0,0 0 24 15,0 0 105-15,0 0-36 16,92 47 3-16,-20-28-8 15,40 1-39-15,54 0-12 16,36-2 24-16,27-6-20 16,27-9-27-16,7-3 2 15,40 0-18-15,29 0-13 0,31-14 3 16,41-2-11-16,25-7 20 16,32-4 1-16,26-2-17 15,15-3-16-15,17-2-2 16,2-2 13-16,-2 2-12 15,-19 3 4-15,-29 4 1 16,-40 3-2-16,-52 7-10 16,-66 5-9-16,-74 7 5 15,-89 5-4-15,-70 0-11 16,-54 0-1-16,-26 4 0 16,-15 5-13-16,-18 3 13 15,-13 0 6-15,-9-3-6 0,-1-1 0 16,-1-5-58-1,-2-3-103-15,-6 0-60 0,17-3-128 16,11-8-344-16</inkml:trace>
  <inkml:trace contextRef="#ctx0" brushRef="#br0" timeOffset="1338.2471">11639 8949 2230 0,'0'0'243'0,"0"0"-134"0,0 0 10 15,0 0-21-15,-51 104 28 16,72-65 10-16,31 12-15 16,31 7-29-16,36 5-41 15,16-1-13-15,0-13-21 16,-14-10-7-16,-38-15-8 15,-22-6 5-15,-23-5-6 16,-16-3 0-16,-5 2 0 16,-10 0-1-16,-7 5-10 15,-17 5 10-15,-39 7 6 16,-29 10 9-16,-21 5-6 16,-7 3 21-16,20-10 7 15,26-10-10-15,25-9 6 0,5-2-12 16,4 0-4-16,3 1-11 15,5-5-6-15,11-1 0 16,11-5-8-16,3-3-120 16,17-3-110-16,10 0-125 15,1-6-578-15</inkml:trace>
  <inkml:trace contextRef="#ctx0" brushRef="#br0" timeOffset="1488.6065">12389 9707 1542 0,'0'0'1303'16,"0"0"-1107"-16,0 0 41 16,0 0-167-16,0 0-33 15,0 0-35-15,0 0-2 16,-44-25-130-16,57 11-216 0,0-3-748 0</inkml:trace>
  <inkml:trace contextRef="#ctx0" brushRef="#br0" timeOffset="2260.0003">13329 8935 1605 0,'0'0'222'16,"0"0"23"-16,0 0 34 16,-100-8-40-16,61 33-44 15,-10 23-13-15,0 30 29 16,3 30-49-16,11 16-38 16,25-3-34-16,10-12-21 0,24-32-18 15,8-20 6 1,25-3-16-16,27-13-10 0,14-10-10 15,16-12-4-15,-23-19-2 16,-27-9-3-16,-15-15 3 16,-7-10-15-16,6-21 7 15,2-30-7-15,-13-41 7 16,-24-16-5-16,-13-6 4 16,-30 10-5-16,-11 27-1 15,2 30 2-15,1 24-1 16,3 26-1-16,-3 13-1 15,-24 6 0-15,-23 8 1 16,-25 9 0-16,9 24 9 0,17 11 15 16,12 17 12-16,32-4-3 15,9 0-4-15,7 6-5 16,24-9-5-16,5 4-7 16,24 3-9-16,31-4-3 15,31-10 0-15,25-11 0 16,-7-14 0-16,-20-14 0 15,-27-4 0-15,-16 0 0 16,6-10 0-16,4-5 0 16,3-6 0-16,-10-2 0 0,-10-1 0 15,-12 1 0 1,-11-1 0-16,-11 6 0 0,-5 2 0 16,-18 8-177-16,-7 4-129 15,-2 3-591-15</inkml:trace>
  <inkml:trace contextRef="#ctx0" brushRef="#br0" timeOffset="2804.5786">14170 9372 1892 0,'0'0'565'0,"0"0"-211"16,0 0-119-16,0 0-54 15,0 75 12-15,0 0-23 16,3 24-44-16,12 6-26 16,0-16-32-16,3-26-23 15,-7-22-30-15,2-4-8 16,0 1-7-16,2-1-48 15,-3-1-132-15,-4-13-380 16,-8-17-789-16</inkml:trace>
  <inkml:trace contextRef="#ctx0" brushRef="#br0" timeOffset="4128.8682">2711 4309 1023 0,'0'0'129'0,"0"0"-44"16,0 0 88-16,0 0-37 15,0 0-82-15,0 0 98 16,-7 125 41-16,37-9-23 16,3 22-15-16,3 24-12 15,-5 3 12-15,-7-5-12 0,-1 9-46 16,-1-2-3-16,2 2-10 16,4 8 13-16,5 5 3 15,1 1-31-15,1 3-6 16,-4-4 1-16,0-2-5 15,-2 0-7-15,-4-1-2 16,3-9-11-16,-4-11-11 16,-1-9-8-16,-1-12 1 15,0-7-3-15,-1-9-5 16,-3-6 4-16,1-8-2 16,-6-6-9-16,-2-8 6 15,0-19 0-15,-7-18-6 0,-2-16 15 16,-1-9-5-1,0 3-8-15,-1-1 7 0,2 2-9 16,-2-8 1-16,0-5-1 16,0-4-4-16,0-3-1 15,0 0 1-15,-2 5 5 16,-2 2 1-16,-2 5-7 16,2 6 6-16,-4 7-6 15,0 5 5-15,1 3 3 16,0 6-2-16,1-1-5 15,-1 2 4-15,2-1-5 16,2-5 10-16,3-5-10 16,0-5 8-16,0-4-3 15,0-5-4-15,0-3-1 16,0-4 5-16,5-1-5 0,-1-3 0 16,2 0 0-16,-2-3 0 15,1 0 0-15,-2 2 0 16,1-2-1-16,-1 0 1 15,-2 1-1-15,3-1 1 16,-4-2-1-16,4-2-1 16,-4-4-17-16,0-6-1 15,0-3-14-15,0 0-2 16,0-12-17-16,0-27-91 16,0-47-110-16,0 4-222 15,0-4-227-15</inkml:trace>
  <inkml:trace contextRef="#ctx0" brushRef="#br0" timeOffset="5196.5617">14141 9104 1315 0,'0'0'384'0,"0"0"-44"16,0 0-95-16,0 0-42 16,0 0-45-16,0 0-70 15,0 0-35-15,-2-14-15 16,2 14-14-16,0 0 3 15,0 0 7-15,0 0 2 16,0 0-2-16,0-3 16 16,-1 1 2-16,-2-5-31 15,1-2-15-15,2-4-6 16,0-1-5-16,9 0 4 16,5 0 0-16,2 3-3 15,0 3 4-15,-2 5 0 0,-3 0-6 16,-3 3 5-16,-3 0 0 15,-5 0 0-15,0 0-7 16,-13 5-89-16,-10 3-187 16,-6-7-808-16</inkml:trace>
  <inkml:trace contextRef="#ctx0" brushRef="#br0" timeOffset="6187.0224">2770 4306 1798 0,'0'0'326'0,"0"0"-151"16,-73 73 45-16,34-20-36 0,-3 7-25 15,2-2-61-15,6-7 13 16,9-9-36-16,8-10-42 16,8-12-18-16,3-10-15 15,6-8 9-15,0-2 3 16,0-22 21-16,0-31-5 15,6-33-17-15,11-36-11 16,5-16-2-16,3 22 2 16,-2 30 0-16,-1 40 1 15,-1 18 28-15,6 7-9 16,4 11-3-16,14 10-16 16,9 16 0-16,5 26 11 15,13 23-4-15,8 18-2 0,-14-4-6 16,-14-8 1-16,-22-12-1 15,-18-14-99-15,-24 11-235 16,-13-10-441-16,-19-17-1089 0</inkml:trace>
  <inkml:trace contextRef="#ctx0" brushRef="#br0" timeOffset="6690.7076">552 4412 1431 0,'0'0'598'0,"0"0"-387"0,0 0 60 16,0 0-61-16,0 0-82 15,0 0-55-15,0 0-43 16,84-82-16-16,-29 38-13 15,9 1-1-15,-3-1 5 16,-10 5-5-16,-11 13-42 16,-14 4-27-16,-13 9 15 15,-12 6 29-15,-1 6 24 16,-3 1 1-16,-13 2 1 16,-2 19 25-16,0 11 23 0,-1 10 38 15,10 11 9 1,4 2 19-16,5 1-10 0,8 0-31 15,17-1-29-15,7-4-22 16,8-2-11-16,3-3-11 16,-3-3 5-16,-3-4-6 15,-8-1 0-15,-10-4 0 16,-11-4 0-16,-8-2 2 16,-11 1 10-16,-23-2 1 15,-26-1-4-15,-5-4-7 16,-7-7-2-16,2-8 0 15,18-7-50-15,4 0-54 16,23-17-112-16,10-4-95 16,15-4-356-16</inkml:trace>
  <inkml:trace contextRef="#ctx0" brushRef="#br0" timeOffset="6947.7322">1278 3943 2022 0,'0'0'465'0,"0"0"-106"15,-83 5-107-15,52 19-76 16,5 14-84-16,7 22-26 16,14 21-16-16,5 18-4 15,23-7-19-15,7-20-12 16,1-20-7-16,3-18-8 0,9 1 0 15,13-5-48 1,11-9-124-16,21-28-107 0,-15-22-225 16,-18-12-752-16</inkml:trace>
  <inkml:trace contextRef="#ctx0" brushRef="#br0" timeOffset="7524.9693">1553 3648 1916 0,'0'0'387'0,"0"0"104"16,0 0-292-16,-101 7-18 16,69 37-72-16,4 31-34 0,12 26-6 15,16 8-15-15,4-5-8 16,26-29-13-16,1-23-16 16,-1-17-2-16,5-8-6 15,10-3-8-15,3-6 0 16,6-5-1-16,-5-13-19 15,-12-9-21-15,-7-18-7 16,-13-14 13-16,-10-7 23 16,-7-8 11-16,-18-16-1 15,-10 7 1-15,-8 1 2 16,-3 9 4-16,3 23 1 16,-1 7 17-16,3 15 26 15,7 10-13-15,2 10-20 0,5 18-7 16,7 12-1-1,7 7-8-15,6 4-1 0,19-3-7 16,17-4 1-16,11-6 6 16,13-12-1-16,6-9-11 15,1-12-53-15,-4-5-11 16,-8-9-7-16,-12-14-11 16,-13-4 40-16,-12-1 32 15,-9 1 17-15,-9 1 5 16,0 5 16-16,0 6 65 15,0 5 16-15,0 5 16 16,0 5-41-16,0 0-47 16,0 8-23-16,5 13-1 15,4 6 14-15,2 4 6 16,0 0-2-16,-2-2-11 0,0-1-7 16,-5-5-1-16,-4-5-32 15,0-8-132-15,-9-6-188 16,-7-4-459-16</inkml:trace>
  <inkml:trace contextRef="#ctx0" brushRef="#br0" timeOffset="7669.7995">1863 3743 1918 0,'0'0'365'0,"0"0"-20"16,0 0-136-16,0 0-86 15,0 0-60-15,0 0-53 16,0 0-10-16,-13-42-73 15,32 42-296-15,-4 0-872 0</inkml:trace>
  <inkml:trace contextRef="#ctx0" brushRef="#br0" timeOffset="7916.0534">1789 3015 1854 0,'0'0'349'16,"129"-14"-94"-16,20 19-62 16,35 34-69-16,10 26 4 15,-15 30-23-15,-39 14-11 0,-31 19-1 16,-33 10-31-16,-33 9-16 16,-33-1-29-16,-12-5-16 15,-29-9-1-15,-16-7-5 16,-6-12-104-16,11-30-134 15,2-25-630-15</inkml:trace>
  <inkml:trace contextRef="#ctx0" brushRef="#br0" timeOffset="8666.0907">10315 5792 2419 0,'0'0'338'16,"0"0"-214"-16,0 0-83 16,0 0 86-16,171 2 79 15,-32-17-48-15,16-1-68 16,-12-2-48-16,-36 3-21 16,-44 6-6-16,-26 4-9 15,-16 2-5-15,-8 2-1 0,-6-2-90 16,-18-2-111-16,-17 1-89 15,-15-3-625-15</inkml:trace>
  <inkml:trace contextRef="#ctx0" brushRef="#br0" timeOffset="8950.6622">10459 5438 1862 0,'0'0'227'16,"0"0"-20"-16,0 0-66 16,0 0 86-16,0 0-81 15,0 0-1-15,-59 92 42 16,20-34-46-16,-7 7-42 0,4-1-35 16,7 1-22-16,15-5-22 15,17-5-8-15,10-7-12 16,48-6 1-16,45-13 0 15,51-20-1-15,17-9 0 16,1-14-19-16,-13-17-121 16,-59 10-216-16,-19-4-405 0</inkml:trace>
  <inkml:trace contextRef="#ctx0" brushRef="#br0" timeOffset="9349.9138">12974 5325 1602 0,'0'0'298'0,"0"0"-30"0,0 0 61 16,-118-26-124-16,69 43-40 16,-12 30-41-16,0 28 18 15,11 22-48-15,19-3-40 16,21-19-18-16,10-24-6 15,18-14-30-15,16 4-3 16,24 4 2-16,28-3-15 16,28-26-122-16,7-16-82 15,-14-38-107-15,-31-4-255 16,-36 4-572-16</inkml:trace>
  <inkml:trace contextRef="#ctx0" brushRef="#br0" timeOffset="9981.39">13322 5441 1560 0,'0'0'244'0,"0"0"75"16,0 0-13-16,-90-7-121 0,54 31-44 16,0 12-5-16,5 5-21 15,7 10-24-15,11 2-50 16,13 0-22-16,4-4-11 16,25-5-8-16,11-8 0 15,11-15-6-15,5-11 6 16,-2-10-1-16,-2-10-8 15,-7-19-52-15,-15-12 6 16,-12-7 23-16,-16-8 22 16,-2-5 1-16,-22-1 1 15,-12 8-7-15,-6 8 8 0,1 18 7 16,3 14 0-16,8 14 0 16,12 1-8-16,14 20-4 15,7 7-25-15,26 0-51 16,22 0-28-16,12-5-42 15,3-5-34-15,2-9-3 16,-12-9 41-16,-11 0 78 16,-17-17 41-16,-13-8 35 15,-13-1 4-15,-4-4 133 16,-1 3 39-16,-12 4-9 16,3 7 32-16,2 11-44 15,0 5-42-15,3 9-80 16,-1 18-21-16,3 12-3 15,0 7 1-15,0 2-2 0,3-1-7 16,0-4 0 0,0-5 0-16,0-10 0 0,0-11 0 15,0-11-1-15,0-6 0 16,4-12 1-16,11-18 10 16,3-7-11-16,3-5 0 15,3 6 0-15,-6 6-1 16,4 13 0-16,-1 11 0 15,0 6 1-15,1 7 1 16,4 17 1-16,-1 8-1 16,-1 1 1-16,-6 3-1 15,-2-4-1-15,-5 5-88 16,-6-9-243-16,-1-11-367 0</inkml:trace>
  <inkml:trace contextRef="#ctx0" brushRef="#br0" timeOffset="10242.3596">14000 5320 1612 0,'0'0'311'0,"0"0"-30"15,0 0-212-15,0 0 13 16,21 79 45-16,-1-37-29 16,0 1-26-16,4-2-20 15,0-7-15-15,-2-12-7 16,1-12 3-16,-4-10-2 15,4-2 14-15,5-25-6 16,-1-10-21-16,-3-10-12 0,-6-6-5 16,-5-3 1-16,-1 5-2 15,-6 7-54-15,1 16-102 16,5 22-140-16,-3 6-457 16,1 3-234-16</inkml:trace>
  <inkml:trace contextRef="#ctx0" brushRef="#br0" timeOffset="10625.7899">14394 5441 1765 0,'0'0'233'0,"0"0"56"16,0 0-189-16,0 0-77 15,0 0-22-15,0 0 5 0,0 0 3 16,63 12-3-1,-37-12 0-15,0-3 2 0,1-14 2 16,-2-7-3-16,-3-7 1 16,-2-5-1-16,-10-2 4 15,-6 0 17-15,-4 1 22 16,0 7 38-16,-9 10 5 16,-8 9 2-16,-5 11-7 15,-4 3-38-15,-5 25-28 16,-5 15 2-16,6 9 15 15,9 9 3-15,10 1 0 16,11-3-17-16,7-5-10 0,20-10-13 16,14-8-1-16,9-14 0 15,8-14-1-15,2-8 0 16,8-8-84-16,17-36-124 16,-12 4-313-16,-17-2-170 0</inkml:trace>
  <inkml:trace contextRef="#ctx0" brushRef="#br0" timeOffset="11046.5483">14897 5193 1759 0,'0'0'367'16,"0"0"19"-16,0 0-239 16,0 0-92-16,0 0-35 0,0 0 38 15,52 74 6-15,-24-31-18 16,-6 2-8-16,-8 0-7 15,-11 0 8-15,-3-4 3 16,-17-4-14-16,-9-8-10 16,-1-7-16-16,6-7 5 15,7-11-7-15,7-4-3 16,7-15-49-16,7-16-39 16,19-10 15-16,5-7 26 15,8-3 13-15,0-1 15 16,-2 1 13-16,-1 4 8 15,-9 6 1-15,-5 7 1 16,-7 7 0-16,-9 10 43 16,-5 13 70-16,-1 4-8 15,0 11-61-15,-7 19-18 0,-7 11 61 16,4 9-25-16,3 2-28 16,7-1-14-16,0-3-14 15,15-7-7-15,18-7-7 16,25-12-141-16,40-22-44 15,-10 0-407-15,-1-22-1085 0</inkml:trace>
  <inkml:trace contextRef="#ctx0" brushRef="#br0" timeOffset="11249.8562">15990 4945 704 0,'0'0'1421'16,"0"0"-911"-16,-108 28-279 0,65 8-71 15,8 13-21-15,9 7-44 16,13 3-31-16,10 0-28 16,6 0-12-16,24-6-17 15,13-8-7-15,15-10-18 16,8-15-110-16,35-20-67 16,-13-10-181-16,-13-15-573 0</inkml:trace>
  <inkml:trace contextRef="#ctx0" brushRef="#br0" timeOffset="12021.7244">16300 4951 1739 0,'0'0'260'0,"0"0"109"0,0 0-147 16,-80 45-66-16,65-5-48 16,7 6-29-16,7 4-21 15,1-3-17-15,7-3-29 16,14-8-5-16,4-7-2 15,4-12-5-15,4-9-40 16,4-8-16-16,-1-13-38 16,0-16-1-16,-3-10 47 15,-5-9 33-15,-4-7 13 16,-7 1 2-16,-6 5 7 16,-6 12 53-16,-5 18 42 15,0 13 19-15,-8 6-23 16,-10 19-62-16,0 13-19 15,0 4 4-15,7 1-14 0,11-1-7 16,0-10-13-16,20-5 3 16,9-8 10-16,11-10 0 15,1-3-1-15,4-5-42 16,-6-19-30-16,-8-5 26 16,-7-8 8-16,-13-4-12 15,-10 0 37-15,-1 2 6 16,-3 8 8-16,-7 7 0 15,0 7 1-15,5 9 20 16,2 8 6-16,3 0-15 16,0 8-12-16,3 15 0 15,10 5 21-15,2 5 10 16,5-1-5-16,1-1-8 0,1-4-17 16,0-8 10-16,0-7-11 15,1-7-1-15,3-5-45 16,0-11-43-16,0-16-39 15,-4-10 3-15,-4-11 74 16,-3-8 39-16,-3-4 12 16,-3 3 1-16,-2 10 58 15,-4 13 58-15,-1 15 17 16,-2 16-8-16,0 3-62 16,0 20-45-16,0 13 55 15,0 13-11-15,0 5-32 16,0 3-4-16,13-2-16 15,3-9-4-15,-2-7-6 16,1-14 0-16,-3-11 0 0,2-11 7 16,3-7-7-16,5-21-1 15,5-12 6-15,-1-10-6 16,0-7-22-16,-3-1-84 16,1 0-89-16,-5 10-56 15,-4 14-111-15,-3 15-246 16,-6 14-267-16</inkml:trace>
  <inkml:trace contextRef="#ctx0" brushRef="#br0" timeOffset="12389.811">17434 4816 1612 0,'0'0'279'15,"0"0"-150"-15,0 0-56 16,0 0 110-16,0 0-51 15,88 3-55-15,-55-6-32 16,1-11-23-16,0-8-9 16,1-3 2-16,-5-6 6 15,-8-5 48-15,-7 3 16 16,-8 2-6-16,-7 7 37 16,-4 10 53-16,-20 12-26 15,-16 2-76-15,-11 22-4 16,-7 14-6-16,-2 7-20 15,6 7-1-15,15 4-7 16,14 0-10-16,16-5 2 0,9-2-12 16,20-8-1-16,32-4-2 15,31-9-6-15,25-15 10 16,-5-8-10-16,-27-3-1 16,-27-8-119-16,-31-20-239 15,-3 3-317-15,-9 0-610 0</inkml:trace>
  <inkml:trace contextRef="#ctx0" brushRef="#br0" timeOffset="12811.3488">15095 6165 2022 0,'0'0'390'15,"0"0"-80"-15,0 0-158 0,0 0-70 16,0 0 57 0,194 4 64-16,10-36-25 0,45-15-67 15,22-5-39-15,-15 2-18 16,-44 12-18-16,-32 5-5 16,-49 11-22-16,-48 5-9 15,-36 10 0-15,-26 2-2 16,-13-2-52-16,-8 1-34 15,-34 0-103-15,-82 6-297 16,2 0-136-16,-13 12-406 0</inkml:trace>
  <inkml:trace contextRef="#ctx0" brushRef="#br0" timeOffset="13029.2297">15280 6408 1846 0,'0'0'234'15,"0"0"-16"-15,157 17 96 0,-7-20-49 16,32-24 21-16,19-11-66 16,-2-2-63-16,-24 3-61 15,-10 3-18-15,-20-2-27 16,-37 7-27-16,-30 2-23 16,-29 8-1-16,-19 7 0 15,-10 2-8-15,-25 8-103 16,-16 2-177-16,-29 0-518 0</inkml:trace>
  <inkml:trace contextRef="#ctx0" brushRef="#br0" timeOffset="30395.3073">6839 9286 907 0,'0'0'327'16,"0"0"-169"-16,0 0 17 16,0 0-17-16,0 0 42 0,0 0-31 15,0 0-44 1,5 0-35-16,2 0-23 0,9 0 23 16,6 0 43-16,6 4-38 15,2-1-38-15,7 1-25 16,-3 4 13-16,3-2-6 15,1 2-8-15,-1-3-7 16,0 1 2-16,-1 0-2 16,0-3 1-16,0 1-8 15,-2-1 8-15,-1 0-6 16,1 1-13-16,-1-1 11 16,-2-1-5-16,-4 3-2 15,0-3-8-15,0 1 10 0,-2-1-6 16,-1 0-6-1,4 1 0-15,1 0 1 0,3-1 8 16,3-1-3 0,1-1 0-16,0 1 0 0,-2-1 0 15,1 1-5-15,-2 1 6 16,-3 1-1-16,-2-1-6 16,1 2 6-16,-4 1-5 15,2-1 0-15,0 1 0 16,1-2 5-16,2 0 6 15,3-1-11-15,3-2 6 16,4 0-5-16,-1 0 5 16,3 0-1-16,-1 0 0 15,-1 0-5-15,-2 0 1 0,-4 0-1 16,-1 0 11-16,-3 0-12 16,5 0 2-16,-4 0 10 15,4-2-3-15,-1 2 0 16,1-3 3-16,1 0-11 15,1-2 15-15,3 1-7 16,-1-1-1-16,4-1-2 16,-1 0-5-16,1-1 6 15,0 1-5-15,-1 0 8 16,3-4-2-16,-2 4-7 16,2-2 0-16,1-2 1 15,-2 0-1-15,3 2 0 16,-2-1 5-16,0 0 0 15,-2 1-6-15,-1-1 0 16,1-1 1-16,-2 2 5 0,1-1-5 16,0 0 5-16,1-1-5 15,-1 1 1-15,-1 1-1 16,-1 1 7-16,-3 2-1 16,-4-2-1-16,-3 3-6 15,-6 2 7-15,-3-2-6 16,0-1 8-16,-2 0 0 15,-1 2 4-15,3-2-5 16,-2 3-2-16,-2-2 0 16,-3 1 1-16,-3 1-5 15,-4 1-1-15,-4 1-1 0,0 0 0 16,-3 0 0 0,0 0 0-16,0 0 1 0,0 0-1 15,0 0 0-15,0 0 0 16,0 0 1-16,0 0-1 15,0 0 1-15,0 0-1 16,0 0 1-16,-10 0-1 16,-5 0 0-16,-10 0 0 15,-5 1 1-15,-6 4-1 16,-7-3 1-16,-4 2-1 16,-5-1 1-16,-4 2 0 15,-7-5-1-15,0 3 0 16,-1-1 1-16,4 0-1 15,4-1 2-15,3-1-1 16,6 2 4-16,1-1-4 0,5 0-1 16,2 1 0-16,1-1 0 15,-2 1 4-15,-4 1-3 16,-2-1-1-16,-1 1 0 16,-3-1-1-16,-2-2-1 15,2 2 1-15,0-1 0 16,-2 1 0-16,1-1 1 15,-3 0-1-15,-2 1 1 16,2-1 0-16,-1 3 0 16,2 1 0-16,0 0-1 15,1 2 1-15,-3-1 0 16,6 3 0-16,-4-1 0 0,-2 1 0 16,0 0 0-16,-4 0 1 15,1 2 5-15,0-2-5 16,-3-1 0-16,-5 1-1 15,-2 1-1-15,-4-3-1 16,-16 3 2-16,12-3-6 16,0-2 5-16,-3 1 1 15,16-3 0-15,-10-1 0 16,6-1 0-16,-1 2 0 16,6-1 0-16,0 1 7 15,2 1-7-15,0 0 0 16,2 0 0-16,3 3 0 15,-5-4 6-15,3 3-6 16,-2-1 0-16,-1 3-8 16,-1 1 7-16,1-1 0 0,5 1 0 15,5 2-7-15,5-2 8 16,6 0 0-16,9-2 0 16,8-2 0-16,7 0-1 15,6-2 1-15,3-2-1 16,3 0-7-16,3 1 2 15,0-2 5-15,0 0-8 16,0 0 0-16,0 0-3 16,0 0 0-16,1 3-7 15,12-1 13-15,15 1 6 16,11-3 1-16,22 0 5 16,27 0-5-16,25-7 0 15,9-3 5-15,-4 3-5 0,-12 0 0 16,-11 4 0-16,-1-2-1 15,2 0-2-15,-4 1 1 16,1-1 1-16,-3-4 0 16,2 3 0-16,-1-4 1 15,-3 1 0-15,1 1 0 16,-4-1 5-16,-15 1-5 16,-8 0-1-16,-17 3 6 15,4-3-6-15,6 2 0 16,9-5-5-16,6 4 4 15,1-3 2-15,-3 4-2 16,-4 0 2-16,-3 3 0 0,-3-2 0 16,0 2-1-16,0 0 0 15,4 0 2-15,-1 0-1 16,3-2 5-16,0 0-5 16,-1 1-1-16,1 1 1 15,-3-1 1-15,-1 1-1 16,0 1-1-16,-2-1-2 15,-3 0 1-15,-4 1 1 16,-1-2 0-16,-1 1 0 16,-2 1 1-16,-1-1 0 15,-3 2 1-15,-1 1 6 16,-2 0-7-16,-2 0-1 16,-1 0 0-16,0 0 1 0,0 0 7 15,-2 0-8-15,-1 0 0 16,-3 3 0-16,2-2 2 15,-3-1 6-15,0 0-7 16,-2 0-1-16,-3 0 5 16,-4 0-4-16,-3 0-1 15,-3 0 7-15,-3 0-7 16,-3 0 1-16,1 0 5 16,-1 0-4-16,2 0 4 15,2-3 0-15,1 0-5 16,2 0 0-16,1 0 0 15,-3 0 0-15,2 3 6 16,-3 0-7-16,-1-2-1 16,-1 2 0-16,-1 0 1 15,-3-3-1-15,-1 3 0 0,-2 0 1 16,1 0 0-16,-2 0 0 16,-2 0 0-16,1 0 0 15,-2 0 0-15,0 0 1 16,0 0 0-16,0 0 5 15,0 0 2-15,0-1-7 16,-11-1 11-16,-6-1-7 16,-10 0-5-16,-11 0-1 15,-8 3-13-15,-9-2 14 16,-7 2 0-16,-6-2 1 16,-3 2-1-16,-4-1-1 15,3-2 1-15,4 2 0 16,-2-2 0-16,9 1 0 15,-2 2 0-15,5-3 1 16,2 3-1-16,0 0 0 0,-1-2 1 16,-4 2-1-16,-15-2 1 15,4 2-1-15,-4 0-5 16,0 0-4-16,15 0 2 16,-5 0 5-16,8 0 2 15,6 0-8-15,3 0 8 16,0 0-1-16,-3 4 1 15,-2 1-1-15,-3 2 0 16,-7 1 0-16,-3-2 0 16,-5 2 0-16,-4 0-4 0,3-1 4 15,0 3 1 1,0-2 0-16,1 3 0 0,-1-4-1 16,-12 3-5-16,-10-1 5 15,-16 2 0-15,-3-2-5 16,3-4 6-16,7 0-6 15,11-3 5-15,-2 0 1 16,1 1 1-16,15-3-1 16,15 2 0-16,15 0 0 15,4-1 5-15,-9 2-5 16,-5 0 0-16,-6 0 0 16,1 4-9-16,4-1 8 15,4 3 1-15,4-1-6 0,8 3 6 16,7-3-6-1,7 1 5-15,6 2-1 0,4 0-10 16,7 0-10-16,-1 3-11 16,1 0 6-16,3-2 0 15,3-1 5-15,2-3-1 16,4-2 7-16,1-1-4 16,0-3-5-16,16 0 4 15,11-2 20-15,23 0 1 16,34-3 0-16,37-14 2 15,21 0-1-15,7 0 0 16,-4 1 5-16,-8 7-5 16,-1-2-1-16,-1 4-6 15,-5 0 6-15,-5 1 0 16,-4 0 1-16,0 1 0 0,-2-3 1 16,-1 1-1-1,-5 0 5-15,-8 0-6 0,-1 0 0 16,-10-1-5-16,-18 3 5 15,-13 0 1-15,-14 1-1 16,-1-2 0-16,10 0 6 16,10-2-6-16,10 2 6 15,1 0-5-15,-2-2 1 16,0 2 4-16,-2 3-6 16,-1-1 1-16,-4 1-1 15,1 2 2-15,-3 1-1 16,-3-2 7-16,0 1 1 0,-3-1 3 15,-2 1 0 1,1 1 7-16,-3 0-1 0,-4 0-2 16,-5-3-5-16,-4 3 5 15,-9 0-5-15,-8 0 8 16,-5-2-5-16,-4 0 10 16,-4 1-6-16,-3-1-2 15,-2 1 4-15,1 0-13 16,-5 1 2-16,0-2-7 15,-2 2 5-15,-1 0-6 16,1 0 0-16,-2 0 0 16,-2 0 0-16,0 0-1 15,0 0 1-15,0 0 1 0,0 0-1 16,0 0 7-16,-6 0-8 16,-13 0-7-16,-18 0 7 15,-25 0-1-15,-24 7 1 16,-29 3 0-16,-11-1 0 15,3-1 0-15,8-2-1 16,5-1 1-16,-4-3 6 16,-11-1-6-16,-2-1 0 15,-3 0-1-15,3 0 1 16,8 0-2-16,4 0 1 16,9 0-1-16,5 0 1 15,7 0 1-15,5 0 0 16,1 2 0-16,-2-1 5 15,-1 2-4-15,0 0-2 16,0 4-16-16,-1 1 3 0,-2 1 4 16,3 0 8-16,-2 3 2 15,15-5-9-15,13-1 9 16,19-1 0-16,7-2 0 16,-4 1 0-16,-1-1 0 15,3-1-1-15,14 1 1 16,7-1 0-16,11 0 1 15,4-2-1-15,5 0-6 16,0 1-3-16,0 0-4 16,0 1-14-16,7 2 3 15,13 1 6-15,15-3 16 16,37-2 2-16,47 0 0 16,66-2 0-16,34-7 1 0,18 1 0 15,-1 5 8-15,-17 1-3 16,-5 1-6-16,-9-1-4 15,-15 1 3-15,-16-4 1 16,-23 2 6-16,-20-5-6 16,-20-1 6-16,-31-1-6 15,-20 1-6-15,-22 1 5 16,-12 5 0-16,-5-1 1 16,-7 1 0-16,-9 3-1 15,-43 0-10-15,-15 8-242 16,-24 1-455-16</inkml:trace>
  <inkml:trace contextRef="#ctx0" brushRef="#br0" timeOffset="57395.6472">19983 3012 1482 0,'0'0'205'0,"-6"-95"-42"16,-15 46 53-16,-4-4 40 15,-8 14 25-15,2 9-48 16,-8 17-88-16,-2 13-41 16,-11 30-48-16,-13 42-26 0,-5 38-3 15,6 16 18 1,19 3 13-16,21-12-6 0,24-17-5 15,12-8-16-15,18-19-13 16,6-17-15-16,25-12-1 16,24-19-2-16,16-22 0 15,17-9 8-15,-9-46 5 16,-23-19-4-16,-14-17 0 16,-20-10-8-16,-19-8 0 15,-21-5-1-15,-12-3-1 16,-17 1-6-16,-11 21 7 15,-3 22 1-15,-1 24 6 16,-2 21-1-16,-12 6 2 0,-8 12 7 16,-8 7-15-16,-4 29-1 15,5 38-1-15,10 22 1 16,20 9-5-16,23-13 0 16,8-22 4-16,12-21-3 15,14-5 5-15,11 3 2 16,15 3-1-16,12-1 5 15,8-9-6-15,3-12 1 16,-1-11-1-16,-4-10 0 16,-6-3-21-16,-10-18-15 15,-12-8-7-15,-11-4 17 16,-12-3 19-16,-11 2 6 16,-7 4 1-16,-1 8 6 0,0 7 34 15,0 6 20 1,0 4 2-16,-1 5-31 0,1 0-22 15,0 14-9-15,0 13-6 16,13 10 6-16,1 8 12 16,2 5 12-16,-2 0-5 15,2-2-5-15,-4-5-13 16,-3-2 0-16,-2-7-1 16,-2-6 0-16,-4-7-99 15,2-18-177-15,-1-3-342 16,-1-10-411-16</inkml:trace>
  <inkml:trace contextRef="#ctx0" brushRef="#br0" timeOffset="57591.6744">20830 3053 1827 0,'0'0'811'0,"0"0"-694"16,0 0-35-16,0 0-17 15,0 0-15-15,0 0-31 16,90 0-11-16,-52-3-8 16,1-2-74-16,4-3-216 15,-11 1-332-15,-14-2-749 0</inkml:trace>
  <inkml:trace contextRef="#ctx0" brushRef="#br0" timeOffset="57763.2562">20745 3331 2369 0,'0'0'299'15,"0"0"-217"-15,0 0-58 16,0 0 122-16,149-19 2 16,-13-16-99-16,26-8-49 15,-27 5-273-15,-29 4-571 0</inkml:trace>
  <inkml:trace contextRef="#ctx0" brushRef="#br0" timeOffset="58306.9698">22293 2638 1235 0,'0'0'734'0,"0"0"-479"16,0 0 97 0,-86-24-109-16,55 24-38 0,-8 17-53 15,-2 17-29-15,1 11-14 16,4 9-34-16,8 4-21 16,7 1-25-16,12-3 23 15,9-6-20-15,0-4 2 16,8-9-8-16,11-6-10 15,2-7 1-15,3-5-2 16,4-9 1-16,5-10 5 16,9 0 6-16,1-17-3 15,6-13-7-15,-2-10-16 0,-1-22 12 16,-12-21-5-16,-10 3-2 16,-14 5-6-16,-10 15-6 15,-9 24-12-15,-22 5-11 16,-39 12 1-16,-64 25-10 15,-84 56-40-15,15 4-87 16,8 4-510-16</inkml:trace>
  <inkml:trace contextRef="#ctx0" brushRef="#br0" timeOffset="60986.2648">6745 5970 971 0,'0'0'643'0,"0"0"-436"16,0 0-75-16,0 0 8 0,0 0 6 16,0 0-48-16,64 18-42 15,-53-9-19-15,-4 1-7 16,-1 1 0-16,-6 0 13 16,0 1 28-16,-6 0 1 15,-6-3-19-15,-1-1-18 16,-5-5-3-16,7-3 10 15,0 0 19-15,3-13-5 16,7-6-8-16,1-8-21 16,3-1-5-16,13 1-4 0,2 4 9 15,6 7 9 1,-5 4 1-16,1 7-10 0,-3 5-9 16,-1 0-1-16,-2 4-16 15,-2 6 13-15,-3 7-14 16,-3-1 2-16,-6 4 4 15,0 2-5-15,-10 2 7 16,-11-1 2-16,-8-2-9 16,-2-4 8-16,1-4-8 15,1-8 5-15,6-5 0 16,5-6 2-16,6-16 8 16,8-9-4-16,4-1-6 15,0-2-5-15,10 6 5 16,7 3-6-16,2 8 7 15,-1 8-7-15,3 4 0 0,-3 3 0 16,1 2 1 0,-1 2 6-16,-2 12-7 0,1 3-1 15,-8 3 0-15,-5 4 1 16,-4-1 0-16,0 2 0 16,-16 2 6-16,-5-3 5 15,-6-2-11-15,0-8 9 16,2-4-8-16,10-9 9 15,0-1 8-15,9-11 18 16,5-13-16-16,1-7-8 16,0-1-11-16,13 3 0 15,3 5 7-15,0 5-8 16,1 10 0-16,-2 5 0 16,2 4 0-16,-1 0-6 15,-3 0 5-15,1 12 1 0,-4 3-1 16,-4 5-4-16,-6 1 4 15,0 4 1-15,-6 1 0 16,-13 1 0-16,-5-5 1 16,0-4 0-16,0-5 5 15,2-7 4-15,8-6-9 16,1 0 0-16,6-13 17 16,4-10-17-16,3-7 5 15,0 1-1-15,3 2-4 16,7 6 0-16,2 6-1 15,0 8 0-15,3 6-1 16,0 1-4-16,1 0 4 0,4 8 0 16,-3 5 1-16,-6 1-2 15,-6 5-5 1,-25 14-61-16,-19-1-293 0,-13-5-889 0</inkml:trace>
  <inkml:trace contextRef="#ctx0" brushRef="#br0" timeOffset="64320.5943">20235 3771 121 0,'0'0'1228'15,"0"0"-883"-15,0 0-69 16,0 0-16-16,0 0-2 15,0 0-41-15,-26-44-32 16,25 44-51-16,1 0-57 16,0 23-50-16,9 37-25 15,9 5 71-15,1 6 47 16,3-1-32-16,-2-18-34 16,4 6-9-16,3 4-6 0,-6-4-12 15,-2-5-21-15,-7-6 3 16,-2-5-9-16,-6-10-11 15,-4-9-86-15,0-5-152 16,-33-16-86-16,3-2-231 16,-1-4-227-16</inkml:trace>
  <inkml:trace contextRef="#ctx0" brushRef="#br0" timeOffset="64507.8795">20047 4313 1187 0,'0'0'646'0,"0"0"-336"16,0 0-89-16,0 0-74 15,0 0 69-15,79 19-8 16,-30-6-56-16,8-3-36 16,1-2-55-16,0-4-34 15,-3-1-13-15,-5-3-14 16,-4 0 0-16,-10-2-84 16,-2-24-156-16,-9 0-252 15,-9-2-200-15</inkml:trace>
  <inkml:trace contextRef="#ctx0" brushRef="#br0" timeOffset="64682.6649">20669 3987 424 0,'0'0'1467'0,"0"0"-1120"16,0 0-193-16,0 0-59 0,0 0 149 16,-1 106-67-1,-4-56-67-15,2 4-51 0,3 2-27 16,0-3-20-16,0 0-12 15,15 8-1-15,0-17-199 16,0-10-440-16</inkml:trace>
  <inkml:trace contextRef="#ctx0" brushRef="#br0" timeOffset="67744.8088">6806 6766 1122 0,'0'0'306'0,"0"0"-126"16,0 0-65-16,0 0-74 0,0 0-25 15,0 0-16 1,-1 0-36-16,1 8-111 0,1 1-32 16,4-1-160-16</inkml:trace>
  <inkml:trace contextRef="#ctx0" brushRef="#br0" timeOffset="68057.7792">6876 6939 487 0,'0'0'822'0,"0"0"-603"16,0 0-21-16,0 0-68 15,0 0-58-15,0 0-39 16,0 0-30-16,-7 0-3 15,4 11-1-15,0 14-69 16,-1-4-123-16,1 0-359 0</inkml:trace>
  <inkml:trace contextRef="#ctx0" brushRef="#br0" timeOffset="68218.074">6826 7210 616 0,'0'0'781'15,"0"0"-567"-15,0 0-66 16,0 0-80-16,0 0-30 16,0 0-26-16,0 0-12 15,-12 33-131-15,12-24-397 0</inkml:trace>
  <inkml:trace contextRef="#ctx0" brushRef="#br0" timeOffset="69057.68">6893 6791 111 0,'0'0'1422'16,"0"0"-893"-16,0 0-281 15,0 0-128-15,0 0-72 16,0 0-19-16,0 0 3 16,-17 23 51-16,10-13-12 15,-2-2-26-15,5-2 3 16,1-3 1-16,1-3 38 16,2 0-8-16,0 0 26 15,0-6 21-15,0-9-36 0,0-5-62 16,0-3-16-1,9 0-3-15,7 4-9 0,4 7 1 16,-1 4 5-16,2 8-5 16,0 0-1-16,-6 15 1 15,0 9 9-15,-9 4 13 16,-6 0-4-16,0 1 17 16,-12-2 3-16,-6-1-10 15,-3-7-2-15,3-3-17 16,-1-7 2-16,4-7 6 15,1-2 33-15,2-7 17 16,2-15-41-16,3-4-17 16,5-2-10-16,2 0-16 0,0 6 2 15,0 8 2 1,2 7-1-16,7 7 2 0,4 0-8 16,5 9 7-16,2 10 11 15,0 5-1-15,-3 5 2 16,-10-2 0-16,-7 3 0 15,0-3 1-15,-6-1 7 16,-12-6-8-16,-2-4 2 16,-1-10-1-16,1-6 10 15,1-3 10-15,2-20 7 16,7-12-17-16,4-7-4 16,6-2-7-16,0 6-10 15,3 5-7-15,10 11-4 16,2 14-6-16,3 8-12 15,0 2-30-15,12 41-109 0,-5-2-288 16,-11 1-465-16</inkml:trace>
  <inkml:trace contextRef="#ctx0" brushRef="#br0" timeOffset="70034.3321">7027 8008 758 0,'0'0'1106'15,"0"0"-722"-15,0 0-70 16,0 0-126-16,0 0-75 16,0 0-28-16,0 0-37 15,39-16 18-15,-33 18 4 16,0 10-8-16,-3 0-38 16,-3 2-3-16,0 3-8 0,-3-2 2 15,-12-1 0-15,3-2-6 16,-4-4 0-16,2-6-1 15,0-2 7-15,4-10 5 16,3-13 3-16,5-7-7 16,2-1-15-16,0-3 0 15,14 7-1-15,2 7 6 16,2 6-6-16,3 9 1 16,0 5 0-16,3 0 6 15,1 5 4-15,-4 12 10 16,-6 2-11-16,-3 4 2 15,-9 2-3-15,-3 2 3 0,-2 1 5 16,-17 0 2 0,-1-2-2-16,-5-6-4 0,0-4-1 15,-1-8-4-15,6-8 1 16,0-8 15-16,6-15 6 16,7-9-12-16,4-2-17 15,3 3-1-15,0 6 6 16,10 7-5-16,4 6-1 15,0 7-1-15,3 5-8 16,-1 0 8-16,4 0-1 16,-5 7-4-16,-3 4 6 15,-6 2-11-15,-6 2 10 16,0-1 0-16,-1-2 1 16,-12 1 0-16,-1-5-1 15,-1-4-25-15,0-4-45 0,-7-10-73 16,2-9-206-16,4-1-475 0</inkml:trace>
  <inkml:trace contextRef="#ctx0" brushRef="#br0" timeOffset="70828.6338">7713 8990 68 0,'0'0'1247'0,"0"0"-763"16,0 0-267-16,0 0-85 15,0 0-14-15,0 0-52 16,0 0 31-16,14 35 25 0,-13-21-21 16,-1 0-33-16,0 1 2 15,0-3 4-15,-9-2-27 16,-1-1-9 0,1-7-2-16,-2-2-3 0,0 0 16 15,0-16 20-15,6-9-24 16,3-4-29-16,2-2-8 15,0 4-7-15,4 6-1 16,8 5-1-16,0 8 1 16,0 5 0-16,1 3-1 15,-2 0 1-15,-2 0-13 16,-3 8-2-16,-2 3 10 16,-4 1 5-16,0 1 17 15,0-4-11-15,-7 2 1 16,-1-6-1-16,-2-2-5 0,-1-3 8 15,2 0 2-15,3-14-11 16,3-5-76-16,3-6-90 16,11 4-114-16,7 4-455 0</inkml:trace>
  <inkml:trace contextRef="#ctx0" brushRef="#br0" timeOffset="71954.9218">8481 9264 1706 0,'0'0'376'16,"0"0"-121"-16,0 0-148 15,0 0 7-15,0 0 53 0,0 0-49 16,0 0-43-16,32 82-9 16,-32-58 10-16,-6 0-19 15,-6-4-11-15,1-6-5 16,1-9-4-16,-3-5 23 16,2 0-9-16,-1-19 6 15,6-10-17-15,3-7-22 16,3-6-7-16,4 1-10 15,16 7 1-15,1 8 4 16,3 8-6-16,3 9 1 16,-2 7-1-16,-1 2-1 0,1 8-5 15,-7 10 6 1,-3 4 1-16,-7 5 14 0,-8 3 1 16,0 1 29-16,-6-1-9 15,-11-4-9-15,-2-3-6 16,-5-7 0-16,2-8-7 15,-2-8-8-15,3-5 21 16,4-21 10-16,7-10-14 16,7-6-8-16,3-1-14 15,0 4 5-15,12 12-5 16,3 8-1-16,0 9 0 16,0 7-2-16,4 3-5 15,0 0-4-15,3 13 11 16,-3 4-11-16,-3 2 6 15,-5 4 4-15,-7 2-4 0,-4-2 5 16,0 2 5 0,-11-2-4-16,-8-4 0 0,-2-4 7 15,-4-8-7-15,1-7 0 16,3-3 8-16,5-18-3 16,4-11 3-16,12-1-3 15,0-1-5-15,9 3 0 16,7 8 0-16,3 7-1 15,1 8-7-15,4 5 7 16,1 3-8-16,1 1 7 16,2 12-6-16,-3 3 7 15,-8 4-8-15,-1 3-2 16,-10 2 10-16,-6 0 0 16,0 3 0-16,-9-4-1 15,-12-3 1-15,-4-5 0 0,-5-5 0 16,0-11 1-16,2 0 5 15,4-14 3-15,6-15 2 16,6-5-11-16,11-1 0 16,1 2 1-16,5 7-2 15,11 7 1-15,4 8-6 16,4 7-3-16,0 4 7 16,3 1 1-16,0 13-7 15,-4 6 7-15,-2 3-11 16,-7 1 12-16,-6 2-1 15,-5 1-5-15,-3-4 5 16,0-3-7-16,0-5-47 0,-14-12-136 16,5-3-364-16,-4-2-751 15</inkml:trace>
  <inkml:trace contextRef="#ctx0" brushRef="#br0" timeOffset="89720.0737">8486 9181 409 0,'0'0'142'0,"0"0"-128"15,0 0 32-15,0 0 291 16,0 0-167-16,1-2-55 16,-1 2 31-16,2 0-34 15,-1 0-54-15,1-2-32 16,-1 2 5-16,1 0-9 16,1 0-15-16,-3 0-7 15,4 0 1-15,-4 0 1 16,0 0-1-16,0 0 9 15,0 0 9-15,0 4-10 16,0-1-8-16,0-1 9 16,0 0-4-16,0-1 12 0,-4 0 30 15,4-1 25 1,0 0 9-16,0 0 15 0,0 0-12 16,4-4-53-16,4-3-31 15,2 0 0-15,2 1-1 16,0 2 0-16,-1 2 0 15,0 2 0-15,0 0 0 16,-1 0-1-16,-1 4-8 16,-3 3 8-16,-1-1 0 15,-5 3-7-15,0-1 8 16,0 2 1-16,-13 1 5 16,-4 1 5-16,-4-1-9 15,-1 0 4-15,1-6-5 16,0-1 5-16,6-4 4 15,1 0 9-15,9-3 9 0,3-8-1 16,2-3-9-16,0-1-17 16,12 1 2-16,6 1-3 15,0 2 0-15,3 5-2 16,-5 3 2-16,-1 3-1 16,-2 0-5-16,-5 0 4 15,-2 1-7-15,-3 6 8 16,-2 2-7-16,-1 0 8 15,0 3 0-15,-6 0 0 16,-7 2 1-16,-6 1 5 16,-2-2-5-16,1-4 0 15,1-3 8-15,4-2-1 0,4-4 8 16,6 0 7-16,3 0 10 16,2-6 3-16,0-7-25 15,5-3-10-15,8 4 0 16,0 0-1-16,4 3 0 15,-2 2-1-15,-1 4 1 16,-3 0 0-16,1 3-2 16,-2 0 1-16,-2 0-8 15,-4 0 3-15,-2 3-7 16,-2 3-14-16,0 2 14 16,-2 0 12-16,-10 1 1 15,-2 0 0-15,-2-1 1 16,0-5 5-16,4 0-5 0,-1-3 0 15,8 0 4 1,-1 0-5-16,5-3-40 16,-1-2-37-16,2-2-85 0,0-1-61 15,0 3-78-15,6 1-225 0</inkml:trace>
  <inkml:trace contextRef="#ctx0" brushRef="#br0" timeOffset="90669.6434">8553 9381 681 0,'0'0'924'16,"0"0"-766"-16,0 0 123 15,0 0-94-15,0 0-78 16,0 0-61-16,0 0-47 16,-19-14-1-16,19 35-6 15,0 7 0-15,0 6-80 16,0 5-114-16,0 11-118 0,0-8-235 15,2-9-406-15</inkml:trace>
  <inkml:trace contextRef="#ctx0" brushRef="#br0" timeOffset="90834.9197">8539 9772 1495 0,'0'0'310'15,"0"0"-77"-15,0 0-82 16,0 0 2-16,0 0-91 15,0 0-47-15,0 0-15 16,0 24-1-16,0-10-43 0,5 11-145 16,-2-1-193-16,-1-2-370 15</inkml:trace>
  <inkml:trace contextRef="#ctx0" brushRef="#br0" timeOffset="90989.8727">8552 10159 856 0,'0'0'682'16,"0"0"-521"-16,0 0-77 15,0 0-50 1,0 0-33-16,0 0-1 0,0 0-125 16,4 34-260-16</inkml:trace>
  <inkml:trace contextRef="#ctx0" brushRef="#br0" timeOffset="91203.1933">8589 10464 1468 0,'0'0'621'0,"0"0"-447"16,0 0-51-16,0 0 73 15,0 0-68-15,0 0-65 16,0 0-38-16,0 0-13 15,0 0-12-15,0 0 0 16,0 0-82-16,0 0-134 16,4 0-101-16,-3-7-377 0</inkml:trace>
  <inkml:trace contextRef="#ctx0" brushRef="#br0" timeOffset="92288.7266">8626 10740 413 0,'0'0'794'0,"0"0"-605"0,0 0 30 16,0 0 29-16,0 0-40 15,0 0-35-15,-98-48-12 16,65 48 8-16,-3 4-21 16,-6 18-54-16,-2 7-5 15,-1 17 0-15,-1 16 6 16,8 26-9-16,18 16-14 16,12-5-14-16,8-19-9 15,21-24-8-15,7-17-26 16,15 1-6-16,8 4-2 15,12-10 2-15,1-13-7 0,0-18 5 16,0-8-1 0,-4-28 0-16,0-21 0 0,-7-28-4 15,-15-22-1-15,-18-13 1 16,-20 4-1-16,-3 25 0 16,-16 26-1-16,1 21 0 15,-3 12 0-15,-4 1 10 16,-5 6-1-16,-6 4 5 15,0 15-1-15,-4 3 10 16,3 22-14-16,-5 27 3 16,2 21-3-16,13 2 6 15,9-6 7-15,18-10 2 16,0-13-6-16,19-1 0 16,13 1-4-16,14-7 1 15,8-12 12-15,13-11-9 0,0-12-3 16,0-1-5-16,-3-14-2 15,-8-9-8-15,-7-2 2 16,-9-4-2-16,-9 2 0 16,-7 0-17-16,-7 3-7 15,-7 1-6-15,-2 3-13 16,-7 3-4-16,1 2-19 16,-2 2 2-16,0 4 4 15,0 2 30-15,0 5 7 16,0-1 13-16,0 2 8 15,0 1 1-15,-2 0 1 16,2 0 34-16,0 0 3 0,0 9-14 16,0 15 10-16,0 10 75 15,0 5-33-15,2 4-27 16,2 3-14-16,0-3-13 16,-1-2-7-16,2-3-14 15,-2-5 0-15,3-2-16 16,7-6-104-16,1-6-259 15,-7-11-791-15</inkml:trace>
  <inkml:trace contextRef="#ctx0" brushRef="#br0" timeOffset="93008.8288">9226 10176 1190 0,'-93'-29'334'15,"-16"0"-183"-15,4 10 41 0,0 6 35 16,-2 9-64-16,4 4-13 16,-3 30 3-16,0 22-43 15,0 24-23-15,8 23-17 16,10 21-3-16,14 11-18 15,12 14-7-15,9 9 8 16,15 7 23-16,12 8 15 16,20 4-5-16,9-5-10 15,32-9-19-15,21-12-9 16,20-17-5-16,25-19 13 16,24-14-1-16,18-19-10 15,16-19-3-15,13-24-9 0,6-28-4 16,-1-19 16-16,-2-44-6 15,-11-31-5-15,-17-21-7 16,-18-19-16-16,-22-19-8 16,-24-13 0-16,-21-8 1 15,-22-4 11-15,-21 0-6 16,-19 6 9-16,-16 9-2 16,-26 6-13-16,-18 14 0 15,-14 13 8-15,-12 12-8 16,-14 17-32-16,-14 19-19 15,-17 24 2-15,-26 20-8 16,-25 30 1-16,-23 13 29 16,-18 37-39-16,8 19-1 0,26 11 20 15,37 4 14 1,41 4 6-16,37-5 9 0,31-11 3 16,22 1-33-16,15-23-333 15,6-16-632-15</inkml:trace>
  <inkml:trace contextRef="#ctx0" brushRef="#br0" timeOffset="93612.6338">10983 10817 1167 0,'0'0'756'0,"0"0"-509"15,0 0-11-15,0 0-72 16,0 0-76-16,0 0-55 16,0 0-20-16,82-18-13 15,-33 12-5-15,17 1-164 16,-11 0-191-16,-18 4-408 0</inkml:trace>
  <inkml:trace contextRef="#ctx0" brushRef="#br0" timeOffset="93740.1794">10875 11061 1555 0,'0'0'210'0,"0"0"-162"15,0 0-35-15,0 0 25 0,191-56-19 16,-83 15-19 0,-5-3-282-16</inkml:trace>
  <inkml:trace contextRef="#ctx0" brushRef="#br0" timeOffset="93988.7665">11403 10629 1702 0,'0'0'204'16,"0"0"-163"-16,0 0-15 15,112 79 81-15,-62-40 29 16,2 2-18-16,-12 1-40 15,-11 3-33-15,-19 0-21 16,-10 2-2-16,-23 1-3 0,-20 1-2 16,-14-3-7-1,-7-5-9-15,-1-7-1 0,14-17-149 16,16-10-219-16,21-7-530 16</inkml:trace>
  <inkml:trace contextRef="#ctx0" brushRef="#br0" timeOffset="94496.0239">12419 10689 1422 0,'0'0'479'0,"0"0"-203"15,0 0 32-15,0 0-119 16,0 0-98-16,-80 12-28 15,59 22 1-15,6 6-6 0,5 7 2 16,10 4-15-16,0 1-24 16,10-5-9-16,11-8-5 15,3-8-1-15,6-9-4 16,1-15 4-16,-1-7-6 16,-1-6 2-16,-2-22 4 15,-3-10-5-15,-6-9 0 16,-6-12 1-16,-9-2 3 15,-3-7-5-15,-8 3-23 16,-12 5-2-16,-6 13 2 16,-4 16 6-16,-1 21 2 15,1 10-21-15,5 17-20 16,8 16-38-16,17 21-134 16,16-8-119-16,12-7-397 0</inkml:trace>
  <inkml:trace contextRef="#ctx0" brushRef="#br0" timeOffset="95087.5888">12777 10694 1247 0,'0'0'811'0,"0"0"-714"16,0 0 34-16,-43 77 37 15,35-29-27-15,4 10-47 16,0 3-25-16,4 2-17 15,0 0-21-15,0-4-14 16,-2-3-16-16,-1-9 0 16,-1-10 0-16,1-11-1 0,0-14-5 15,0-12 4 1,3-12 0-16,0-34-43 0,0-37 15 16,16-26 13-16,8-6 7 15,0 21 2-15,-2 30 5 16,-8 33 2-16,-4 12 6 15,0 5 12-15,-4 6 12 16,2 6-12-16,1 2-17 16,1 22 19-16,4 10 8 15,7 10-1-15,2 5-11 16,6-2-14-16,2-4 8 16,3-10-9-16,2-9 7 0,-1-10-8 15,-3-12 0-15,-3-3 0 16,-7-23-9-16,-8-12-13 15,-5-22 9-15,-7-29 12 16,-2-36 0-16,0-6 1 16,0 23 0-16,-3 34 2 15,-1 48 20-15,-2 15 59 16,3 5-4-16,0 6-42 16,0 0-35-16,3 30-23 15,0 35 13-15,11 25 10 16,8-1 11-16,3-13 16 15,-1-3-14-15,-8-22-13 16,-3 1-1-16,-4 4-5 0,-6-13-127 16,-8 3-170-1,-10-7-338-15,-4-17-514 0</inkml:trace>
  <inkml:trace contextRef="#ctx0" brushRef="#br0" timeOffset="95290.1759">13083 10710 1888 0,'0'0'228'16,"0"0"-74"-16,0 0-55 16,103-28 21-16,-55 28-7 15,4 8-26-15,-2 13-14 16,-6 6-17-16,-8 4-20 16,-12 2-18-16,-11 1-18 15,-9-2-6-15,-4-1-91 16,-22-7-192-16,-5-7-294 0,1-11-405 15</inkml:trace>
  <inkml:trace contextRef="#ctx0" brushRef="#br0" timeOffset="95414.3551">13365 10444 1731 0,'0'0'227'0,"0"0"-157"15,0 0-54-15,0 0-16 16,91 9-36-16,-51 16-212 15,-6 1-523-15</inkml:trace>
  <inkml:trace contextRef="#ctx0" brushRef="#br0" timeOffset="95979.0636">13693 10692 2105 0,'0'0'247'0,"0"0"-194"0,0 0-39 16,0 0 42-16,0 0 35 15,11 84-30-15,-3-63-21 16,-1-2-10-16,-3-3-18 16,-3-4-6-16,-1-5-5 15,0-3 0-15,0-4 6 16,0 0 10-16,0-19 2 15,0-7-10-15,-1-11-7 16,1-6 11-16,0 3 3 16,0 7 8-16,4 5 14 0,5 11-10 15,3 11-15-15,4 6-11 16,7 0-1-16,1 17 0 16,4 5 0-16,2 5 0 15,-5 2 1-15,-4 0 4 16,-7 2-6-16,-6-6 1 15,-5-4-1-15,-3-6 0 16,0-7 1-16,0-8-1 16,0 0 17-16,-7-13 77 15,0-16-31-15,2-12 12 16,5-5 1-16,0-7-28 16,18 5-27-16,3 10-2 0,6 11-9 15,0 16-10-15,3 11-1 16,1 5 1-16,3 19 0 15,-2 8-1-15,-3 1 0 16,-3 4-1-16,-4-2-4 16,-5-1-4-16,-4 0 10 15,-1 2-114-15,0-6-167 16,-3-11-463-16</inkml:trace>
  <inkml:trace contextRef="#ctx0" brushRef="#br0" timeOffset="97889.9524">14421 10505 227 0,'0'0'830'0,"0"0"-522"16,0 0 12-16,0 0 14 16,0 0-46-16,0 0-49 15,0 0-36-15,-26-61-56 16,23 61-60-16,2 0-55 15,-2 16-31-15,1 10 5 16,2 7 4-16,0 4 4 16,8 1-6-16,7-4-7 15,6-5 1-15,1-7-1 0,2-8-1 16,3-6 0-16,-3-6-13 16,-2-2-26-16,-5-9 2 15,-6-11-8-15,-5-11 13 16,-6-3 3-16,0-7 9 15,0-1 14-15,-1 8 6 16,-4 6 1-16,2 11 12 16,-1 9 32-16,3 8-20 15,1 0-25-15,0 8-8 16,0 12 1-16,8 6 7 16,11 6 1-16,10-1-1 15,10-2 0-15,4-5 0 16,6-9-15-16,-2-8-52 15,-7-7-124-15,-7-3-9 0,-14-16 29 16,-10-10 97-16,-9-6 54 16,0-6 20-16,-4 1 58 15,-7 1 47-15,1 11 14 16,1 8 42-16,4 10-32 16,5 9-56-16,0 1-59 15,0 12-14-15,0 13-1 16,7 9 1-16,4 5 0 15,0 0 0-15,-1-3 1 16,0-5-1-16,-2-6 0 0,-3-9-1 16,-2-8 1-1,-2-5 0-15,-1-3 1 0,0-8 17 16,0-16-6-16,0-10-10 16,-3-10 4-16,3-4-5 15,0 7 8-15,0 9 5 16,6 9 9-16,9 12-13 15,4 11-9-15,4 0-1 16,7 17 1-16,2 7-1 16,1 5 2-16,-4 4 8 15,-7-1-4-15,-6-2-5 16,-7-6 0-16,-4-7-1 16,-4-7 0-16,-1-5 0 15,0-5 6-15,0-8 84 16,0-19 39-16,-4-13-84 0,2-11-24 15,2-3 1-15,0 1-5 16,6 10-2-16,6 14-2 16,1 15-5-16,1 11-8 15,7 3-9-15,6 13 1 16,6 13-1-16,4 6 3 16,7 5-6-16,40 17-172 15,-11-11-109-15,2-8-608 0</inkml:trace>
  <inkml:trace contextRef="#ctx0" brushRef="#br0" timeOffset="98310.8973">16710 10123 2053 0,'0'0'357'15,"0"0"-102"-15,0 0-118 0,0 0-118 16,8 103 13-16,10-7 32 16,4 14-12-16,-1-6-23 15,-4-21-18-15,-7-28-11 16,-2-15-1-16,-7-7-7 15,-1 3-110-15,-3-3-173 16,-13-7-281-16,-2-18-16 0</inkml:trace>
  <inkml:trace contextRef="#ctx0" brushRef="#br0" timeOffset="98519.9931">16609 10171 1534 0,'0'0'476'0,"43"-85"-235"16,-4 46-143-16,13 13-58 15,9 14 20-15,4 12 28 16,-4 0 6-16,-11 22-20 16,-17 9-35-16,-18 8-10 15,-15 7-16-15,-13 2-13 16,-25 1 1-16,-15 1-1 16,-7-5-1-16,2-4-148 15,7-16-170-15,19-10-260 16,19-15-404-16</inkml:trace>
  <inkml:trace contextRef="#ctx0" brushRef="#br0" timeOffset="99076.7134">17252 9951 1595 0,'0'0'553'16,"0"0"-399"-16,0 0-6 15,0 0-84-15,0 0 109 16,-94 99-47-16,70-54-35 15,2 3-13-15,5-3-31 16,5-2-24-16,8-9-10 16,4-5-12-16,0-9-2 15,3-12 1-15,12-8-5 16,3-6 5-16,6-22 0 16,7-23-1-16,-4-3-29 15,1-6 8-15,-3 1 10 0,-8 16 3 16,1 5 8-16,-8 15 1 15,-4 11-6-15,-4 11 6 16,-2 1-1-16,0 13-10 16,0 13 10-16,0 8 0 15,0 6 1-15,0-1 1 16,0 1-1-16,0-3-1 16,0-7 1-16,0-4-1 15,8-7 0-15,5-9-5 16,3-8-2-16,5-2-1 0,4-19 4 15,4-12 4 1,-1-6 1-16,-3-4 0 0,-1 5 0 16,-4 6-1-16,-4 8 1 15,-3 6-1-15,-1 8 0 16,-1 5 0-16,-1 3 1 16,5 1-1-16,6 16 1 15,3 5 0-15,4 2-1 16,2-1 1-16,1 0-15 15,1-4-109-15,1-4-161 16,-2-10-26-16,12-6-172 16,-12-15-71-16,-4-6-40 0</inkml:trace>
  <inkml:trace contextRef="#ctx0" brushRef="#br0" timeOffset="100292.3441">17968 9990 116 0,'0'0'687'16,"0"0"-350"-16,7-92 56 0,-7 68-54 15,0 9-29-15,0 10-92 16,-8 5-94-16,-3 7-84 15,-5 17-22-15,1 10 0 16,-3 5 9-16,4 6-3 16,5 0-8-16,2-3-5 15,7-3-10-15,0-7 1 16,3-10-1-16,12-7-1 16,0-12-21-16,5-3-14 15,1-15-21-15,-2-14-15 16,0-10 29-16,-2-8 24 15,-4-3 11-15,-4 6 5 16,-2 6 2-16,-4 13 44 16,-3 13 59-16,0 8-24 15,0 4-79-15,1 12-11 0,8 12 11 16,5 7 0-16,10 1 0 16,7 2 0-16,5-5-47 15,3-7-58-15,-1-8-48 16,-3-11-51-16,-8-3-31 15,-4-13-13-15,-9-13 31 16,-8-11 185-16,-6-5 32 16,0-7 93-16,0 5 83 15,-8 3 60-15,2 13 17 16,2 12-16-16,1 10-65 0,1 6-119 16,2 6-53-1,0 18-7-15,0 8 7 16,6 6 10-16,3 4-3 0,-1-4-1 15,1-4-5 1,-3-5 1-16,-2-4-1 0,-1-9-1 16,-3-8 0-16,0-8 1 15,0 0 17-15,0-15 3 16,-1-19-20-16,-4-7 1 16,5-10 11-16,0-3-6 15,0 4 17-15,9 12 9 16,3 11 24-16,3 13-35 15,1 14-14-15,1 1-7 16,4 22-1-16,1 9 6 16,1 6 1-16,-1 3-1 0,-7-2-5 15,-2-1-1-15,-7-6 1 16,-3-8-1-16,-3-6-5 16,0-9 4-16,0-9 1 15,-1 0 8-15,-7-15 3 16,1-14-10-16,1-10-1 15,6-7 0-15,0 1 0 16,9 3 0-16,6 13 0 16,3 5 0-16,0 13-1 15,1 8 1-15,2 3 0 16,1 9-1-16,1 15 0 16,0 7-1-16,3 4 1 15,-1 0 0-15,-1-4 0 0,-3-5-40 16,0-9-50-1,-2-8-77-15,-2-9 50 0,5 0 35 16,0-21 18-16,-2-10 15 16,2-5 28-16,-4-6 12 15,-3-1 10-15,-4 4 23 16,-6 6 60-16,-5 10 18 16,0 9 66-16,0 9-77 15,-9 5-33-15,-3 3-21 16,-1 18-24-16,-2 8-3 15,4 8-2-15,7 4-5 16,4-1-1-16,6-1 7 16,15-6-7-16,7-8 0 15,7-10 6-15,3-11-1 16,3-4-6-16,-2-14-19 0,-4-18-11 16,-8-9-13-16,-5-19 20 15,-8-22 22-15,-7-26-1 16,-5 8 2-16,-2 22 0 15,0 27 7-15,0 32 38 16,0 7 76-16,0 9-40 16,-4 3-65-16,2 25-16 15,0 18 0-15,2 10 0 16,2 10 1-16,14 0-1 16,5 3 1-16,3-6 0 15,0-5-1-15,-5-6-18 16,-1-14-100-16,-4-19-108 0,-4-8-125 15,-6-8-308-15</inkml:trace>
  <inkml:trace contextRef="#ctx0" brushRef="#br0" timeOffset="100444.5937">18988 9670 1803 0,'0'0'185'16,"0"0"-145"-16,0 0-26 15,85 21-4-15,-30-15-9 16,38-6-1-16,-16 0-181 16,-9 0-224-16</inkml:trace>
  <inkml:trace contextRef="#ctx0" brushRef="#br0" timeOffset="100947.5214">19522 9583 827 0,'0'0'120'0,"0"0"-39"16,0 0 23-16,0 0 17 15,0 0-45-15,0 0-9 16,0 0 4-16,84 43-8 16,-65-50 1-16,0-8 8 15,-7-1 36-15,-6-1 64 16,-4 7 2-16,-2 2 52 15,-9 8-116-15,-13 0-57 16,-7 18 2-16,-4 11 33 0,4 5-40 16,2 5-26-16,9 0-11 15,12-2-10-15,6-3 0 16,0-7 0-16,15-7 8 16,5-9-3-16,6-11 2 15,4 0-2-15,2-17-5 16,3-13 1-16,-1-7-1 15,-3-10 0-15,-2-2 5 16,-5 0-6-16,-6 5 2 16,-5 11 6-16,-6 10 25 15,-4 12 60-15,1 11-42 16,-3 2-43-16,5 20-8 16,3 10 0-16,7 9 5 0,4 4 7 15,-1 2 8 1,2-2 10-16,0-4 1 0,-3-7-16 15,-3-8-8-15,-5-7-7 16,3-19-171-16,-6-1-448 16,0-21-744-16</inkml:trace>
  <inkml:trace contextRef="#ctx0" brushRef="#br0" timeOffset="101387.9744">21270 9494 2018 0,'0'0'277'0,"0"0"-59"16,0 0-172-16,0 0-21 16,0 80 60-16,8-30-6 15,5 5-7-15,1-1-18 0,0-4-26 16,0-9-15-16,-3-11-7 15,-1-15 0-15,2-12 2 16,4-3-1-16,6-28 4 16,7-12-6-16,5-21-5 15,2-23 0-15,-5 3-25 16,-6 6-47-16,-2 16-67 16,-1 26-75-16,23 16-40 15,-5 8-257-15,-1 9-144 0</inkml:trace>
  <inkml:trace contextRef="#ctx0" brushRef="#br0" timeOffset="102590.0881">21945 9573 1575 0,'0'0'253'16,"0"0"48"-16,0 0-57 15,-66-74-19-15,45 64-78 16,-2 10-29-16,-2 0-51 15,-2 20-35-15,1 8-14 16,2 6-8-16,6 0-8 16,9 1 3-16,9-4-5 15,0-3-6-15,12-6 5 16,13-8-6-16,5-11-34 16,3-3-14-16,-1-12-21 15,-2-15-18-15,-3-7 13 0,-3-4 28 16,-7-2 30-16,-3-3 12 15,-2 7 11-15,-6 7 6 16,-3 11 27-16,-1 10 37 16,-2 8-10-16,0 0-50 15,0 19-9-15,0 8-1 16,1 9 1-16,10 3 14 16,0 2 0-16,7-5-3 15,2-2 0-15,2-7-11 16,2-8 5-16,1-10 2 15,-2-9-8-15,1-7-27 16,-2-17-67-16,-3-14 13 0,-5-19 32 16,-6-29 22-1,-6-37 15-15,3-4 1 0,-2 23 10 16,-2 32 1-16,0 46 16 16,-1 15 118-16,0 6-26 15,0 5-61-15,-4 5-45 16,-2 27-2-16,2 23 1 15,4 23 1-15,3 19 4 16,12-8 1-16,1-19-6 16,-1-25-1-16,-3-19 0 15,2 0 0-15,4-4-1 16,1-5-26-16,-3-12-64 16,1-5-4-16,3-17 28 15,2-15-22-15,0-11 22 16,3-10 14-16,0-1 14 0,-1 4 26 15,-4 8 13-15,-4 16 24 16,-8 10 32-16,-5 12 36 16,-2 4-30-16,-1 13-41 15,0 15-9-15,0 11 18 16,0 7-6-16,0 0-4 16,0 0-5-16,0-7-3 15,2-8-10-15,0-7-1 16,2-8-1-16,3-10 1 15,0-6 0-15,5 0 9 16,6-17-10-16,7-9-1 16,2-11-12-16,1-4 11 15,-3 2 1-15,-4 6 0 16,-8 13 1-16,-3 8 24 0,-6 10 7 16,1 2-17-16,4 9-14 15,5 13 67-15,5 7-26 16,4 0-13-16,5 0-20 15,-1-7 1-15,-2-6-8 16,2-8 1-16,0-5 4 16,-2-3-6-16,4-17 0 15,-1-12-5-15,-1-10 3 16,-4-9 1-16,-5-8 0 16,-7 0 1-16,-8 8 2 15,-3 9 11-15,-2 11 15 16,-15 17 8-16,-11 11-3 15,-4 6-19-15,-6 22-7 0,0 11-1 16,3 11-5-16,8 3 0 16,13 4 1-16,12-5-1 15,4-4 0-15,29-6 17 16,27-6 45-16,27-9-24 16,25-14-8-16,3-8-4 15,-18-5-1-15,-25-9-11 16,-28-4-8-16,-8-2-1 15,3-2-5-15,-5-2 1 16,-3-3-2-16,-12 3-50 16,-14 2-28-16,-14 5-82 15,-15 2-156-15,-7 6-454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1T08:14:43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1187 6224 2138 0,'0'0'516'0,"0"0"-294"15,0 0-65-15,0 0-75 16,0 0-34-16,0 0-24 16,78-58-12-16,-20 32-10 15,11-5-1-15,4 1 7 0,-15 10-8 16,-1 0-8-1,-14 6-158-15,-16 9-177 0,-15 2-403 16,-12 3-600-16</inkml:trace>
  <inkml:trace contextRef="#ctx0" brushRef="#br0" timeOffset="169.5549">1182 6334 1903 0,'0'0'360'0,"0"0"-35"15,0 0-172-15,0 0-39 16,0 0-59-16,89-32-30 16,4-7 11-16,2-3-36 15,-8 2-21-15,12-20-122 0,-39 18-348 16,-12-1-469-16</inkml:trace>
  <inkml:trace contextRef="#ctx0" brushRef="#br0" timeOffset="414.8519">1453 5692 2104 0,'0'0'276'0,"0"0"19"16,0 0-178-16,0 0-84 16,83 5 14-16,6 19 27 15,21 8-8-15,-7 3-36 16,-23-1 3-16,-32-4 36 0,-21 1-17 15,-8 8-22-15,-19 26-29 16,-28 35 0-16,-90 38 13 16,-61 28-8-16,-52 17-6 15,-35 3-135-15,67-51-171 16,26-21-598-16</inkml:trace>
  <inkml:trace contextRef="#ctx0" brushRef="#br0" timeOffset="4177.6866">12230 6072 481 0,'0'0'932'0,"0"0"-698"15,0 0 77-15,0 0-87 16,0 0-66-16,0 0-37 16,-42 4-58-16,27 12-23 15,2 5-3-15,-1 4 5 0,4 3-5 16,5 1-10-1,4 0-3-15,1-2-3 0,0-3-3 16,9-3-5-16,4-3 2 16,2-5-6-16,3-4-8 15,0-2 0-15,1-6 1 16,1-1-1-16,-4 0 5 16,2-11 8-16,-4-6-4 15,-3-6-2-15,-5-4-1 16,-6-7 23-16,0 0 24 15,-6-1-8-15,-8 3-10 16,-5 5 33-16,-1 7 22 16,0 8-34-16,2 5-31 15,0 4-16-15,3 3-9 16,-1 1-1-16,3 15-1 0,4 8-5 16,1 1 5-16,4 4-6 15,4-4 7-15,0-3 0 16,0-2 0-16,7-4 1 15,7-4 0-15,4-1 5 16,4-2-4-16,3-4 7 16,4-4 1-16,3-1-2 15,2 0-8-15,4-10-17 16,5-9-182-16,-13 2-419 16,-12 3-879-16</inkml:trace>
  <inkml:trace contextRef="#ctx0" brushRef="#br0" timeOffset="17546.2093">16505 5297 1545 0,'0'0'399'16,"0"0"-96"-16,0 0-13 15,0 0-40-15,0 0-54 16,0 0-10-16,-14-94-27 16,22 54-37-16,15-19-30 15,13-25-20-15,15-22-18 16,3-8-2-16,3 2 5 16,-7 11-4-16,-9 14-14 15,-7 12-8-15,-9 17-22 0,-6 16-8 16,-5 8 7-16,0 3-8 15,-1 1 1-15,-4 7 0 16,-4 9-1-16,-3 8 0 16,-2 4-33-16,0 2-73 15,0 0-50-15,-20 15-144 16,-1 3-433-16,-6 2-399 0</inkml:trace>
  <inkml:trace contextRef="#ctx0" brushRef="#br0" timeOffset="17944.9878">16584 4124 1778 0,'0'0'504'0,"0"0"-408"15,0 0 54-15,0 0-33 16,48-74-12-16,-10 47-29 16,8-3-12-16,7-1-7 15,0 2-26-15,-3 2-1 16,-6 8-16-16,-11 7-1 16,-11 4 11-16,-7 7-6 15,-5 1-5-15,-2 4-2 0,3 15 44 16,2 8 35-16,4 5 10 15,-2 4-19-15,1-2-4 16,2 2-11-16,-5-3-27 16,3-2-20-16,-3 1-7 15,-4-2-4-15,-1-3-7 16,-3-2-1-16,-2-5-25 16,-3-10-174-16,0-5-352 15,0-5-618-15</inkml:trace>
  <inkml:trace contextRef="#ctx0" brushRef="#br0" timeOffset="19310.7722">17240 2950 1532 0,'0'0'234'0,"0"0"-108"16,0 0 81-16,0 0 18 16,0 0-57-16,0 0-67 15,0 0-59-15,-57 0-41 16,66 42 1-16,5 13 8 15,5 4-1-15,0-2 5 0,2-4-8 16,2-9-5-16,-3-10 0 16,0-7 0-16,-2-13-1 15,-2-8 1-15,-1-6-1 16,-1-14 6-16,-1-14-4 16,-4-12 5-16,-4-6-7 15,-1-5 1-15,-4 2 0 16,0 9 5-16,0 10-4 15,0 12-1-15,0 11 0 16,2 7-1-16,11 3-10 16,8 15 9-16,4 6 0 15,7 3 1-15,2-1 0 0,-4-5 0 16,-1-7 1-16,-6-6-1 16,-5-8 6-16,-2 0 11 15,-4-15 32-15,-5-12 14 16,-3-10-29-16,-4-6-16 15,0-7-8-15,-13 0-4 16,-1 1-4-16,-1 5-2 16,3 13-5-16,4 14-31 15,4 14-18-15,1 3-104 16,3 12-136-16,9 21-46 16,9-5-48-16,1-6-469 0</inkml:trace>
  <inkml:trace contextRef="#ctx0" brushRef="#br0" timeOffset="19857.7791">17896 2785 1094 0,'0'0'219'16,"0"0"-35"-16,0 0-113 16,0 0-62-16,0 0-8 15,0 0-1-15,0 0 2 16,49 35-1-16,-29-32 2 15,-1-3 14-15,-4-1-3 16,0-13 4-16,-6-8-7 16,-6-4 9-16,-3-4 54 15,0-1 5-15,-3 3 52 16,-11 3-8-16,0 6-13 16,-1 6 32-16,-1 8-22 0,2 3 23 15,1 2-66 1,1 5-35-16,2 13-27 0,2 10-14 15,6 5 0-15,2 5-1 16,0 0-1-16,20-2-5 16,5-4 0-16,6-8 5 15,10-12 0-15,3-9 1 16,4-3-1-16,1-21 2 16,-5-10-1-16,-8-7 0 15,-11-4 0-15,-11-4-5 0,-9 1 5 16,-5 1 7-1,0 5 1-15,-5 6 22 16,-3 11 56-16,5 7 29 16,0 10-15-16,3 5-49 15,0 0-51-15,8 17-13 0,11 8 7 16,6 8 6-16,3 4 0 16,2 1 0-16,0-1 0 15,-5-4-1-15,-6-3-14 16,-8-9-154-16,-11-13-174 15,-9-8-296-15,-13 0-871 0</inkml:trace>
  <inkml:trace contextRef="#ctx0" brushRef="#br0" timeOffset="19996.4587">18026 2135 1510 0,'0'0'268'0,"0"0"-148"0,0 0-84 16,0 0-36-16,0 0 1 15,113 126-1-15,-56-65-16 16,-5-6-327-16</inkml:trace>
  <inkml:trace contextRef="#ctx0" brushRef="#br0" timeOffset="21006.7437">18568 2344 1455 0,'0'0'290'0,"0"0"-198"16,0 0 44-16,0 0-79 16,0 0-1-16,0 0-30 0,-86 101-12 15,85-70-13-15,1-1 1 16,0-6-1-16,0-6-1 16,9-10-7-16,1-8-1 15,2 0-1-15,3-19 9 16,-4-10-1-16,-5-8-7 15,-5-3 7-15,-1 1 1 16,0 3 12-16,-9 7 70 16,3 7 50-16,2 10 4 15,1 7 3-15,3 5-84 16,0 8-55-16,4 15-10 16,13 14 10-16,7 10 0 15,5 9 0-15,10 15 0 0,7 16 0 16,-5-5 0-16,-7-10 1 15,-9-11 0-15,-10-20 0 16,-3-2 0-16,-1-3-1 16,-7-9 0-16,-4-13 8 15,0-8-2-15,-20-6 7 16,-6-3-1-16,-10-21-12 16,-7-10-1-16,3-11-47 15,2-6 18-15,10-3 15 16,12-1 3-16,10 3-7 15,6 1-5-15,3 4-13 16,16 0 1-16,3 3-2 0,1-1 1 16,-1 4 10-1,-3-1 11-15,-5 4 14 0,-4 4 1 16,-5 7 1-16,-2 10 6 16,-3 3 56-16,0 9 35 15,0 5 13-15,0 0-61 16,1 12-41-16,4 12-8 15,4 15 6-15,5 5 13 16,3 4 0-16,4 3-8 16,3-4-5-16,-2-6-6 15,2-7 1-15,-2-11-1 16,-6-8 0-16,-3-11-42 16,-4-4-13-16,-5-17 12 0,-1-12-10 15,-3-10-26 1,0-2 48-16,0-1 22 0,0 9 8 15,0 10 1-15,0 9 7 16,0 8 44-16,0 6 2 16,0 0-47-16,0 3-6 15,3 13-1-15,7 4 0 16,4 1 1-16,4 3 0 16,1-4 0-16,1-6 0 15,-1-6 0-15,-2-5 1 16,-1-3 0-16,-7-8 6 15,-1-14 2-15,-5-9-8 16,-3-8 1-16,0-10 7 16,-10-6-2-16,-3-1 1 15,-2 5 1-15,4 8 58 0,4 16 30 16,2 11 7-16,5 10-35 16,0 6-50-16,0 7-19 15,14 15-1-15,10 8 0 16,3 3 1-16,7 5-1 15,-3-1 0-15,-1-3-63 16,-5 6-120-16,-8-10-162 16,-10-10-282-16</inkml:trace>
  <inkml:trace contextRef="#ctx0" brushRef="#br0" timeOffset="21428.4106">18963 2191 1602 0,'0'0'178'0,"0"0"-136"16,0 0-29-16,115-39-12 15,-60 18-1-15,0-4-31 16,-6-4-97-16,-6-2-16 16,-11 4 19-16,-14 1 32 15,-11 6 93-15,-7 6 133 16,0 5 77-16,0 5 41 15,-2 4 32-15,-3 0-121 16,-3 5-97-16,-1 12-40 16,-1 5 34-16,2 2 28 15,7 2-28-15,1-4-24 16,1-3-12-16,17-2 4 0,6-3-4 16,10 0 6-16,4-5 9 15,2-1 17-15,2 0-3 16,-2 1-28-16,-6 1-12 15,-7 1-4-15,-9 2-8 16,-9 3 11-16,-9 6 19 16,-3 5 41-16,-22 5-8 15,-11 5-37-15,-15 1-26 16,-37 0-81-16,12-9-299 16,5-20-1445-16</inkml:trace>
  <inkml:trace contextRef="#ctx0" brushRef="#br0" timeOffset="22156.4957">20786 1880 1390 0,'0'0'232'0,"0"0"-92"0,0 0 175 16,0 0-108-16,-99-59-80 15,66 62-69-15,-4 23-34 16,-5 10-2-16,6 6-3 16,5 6 2-16,12-5-3 15,10-3-14-15,9-10-4 16,10-7-1-16,16-9-5 16,3-14 5-16,4-3 1 15,-1-21 2-15,-1-10 7 16,-9-5-2-16,-7-2 4 0,-9 2 2 15,-3 7 42-15,-3 13 32 16,0 8 10-16,3 11-54 16,2 4-34-16,6 21-9 15,7 15 0-15,8 12 0 16,4 8 0-16,2 6 1 16,1 2-1-16,0-1 6 15,-6-2-5-15,-5-9-1 16,-8-9-1-16,-4-14 0 15,-7-12-1-15,-3-16 2 16,0-5 0-16,-5-34 8 16,-12-31-8-16,6-3 0 15,2 1 0-15,9 7 0 16,0 23 0-16,17 1 0 16,3 2 8-16,6 14-2 0,4 10-5 15,5 10 8 1,3 0-2-16,1 18-1 0,0 8 0 15,-4 1 0-15,-8 4-5 16,-6-1 5-16,-12-3-6 16,-9-6-76-16,-21-11-109 15,-14-6-274-15,-6-4-598 0</inkml:trace>
  <inkml:trace contextRef="#ctx0" brushRef="#br0" timeOffset="22284.1254">20899 1811 1644 0,'0'0'197'16,"0"0"-153"-16,0 0-44 16,0 0-11-16,0 0-12 15,136 20-136-15,-86 1-186 0,-5-6-820 0</inkml:trace>
  <inkml:trace contextRef="#ctx0" brushRef="#br0" timeOffset="23079.1119">21260 1888 1487 0,'0'0'364'0,"0"0"-130"16,0 0-111-16,0 0-73 16,0 0 22-16,0 0 22 15,46 88-2-15,-24-58-21 16,4 0-25-16,1-1-22 16,-2-2-12-16,-4-7-11 15,-2-4 0-15,-7-6 0 16,-2-10-1-16,-4 0-41 0,-1-19 22 15,0-13-61-15,2-4 29 16,2-6 38-16,-2 3 11 16,2 3 1-16,2 7 1 15,-1 5 0-15,2 10 12 16,1 7 0-16,-1 5-4 16,6 2-7-16,1 6 12 15,4 10 1-15,4 2-2 16,1 1-3-16,-2-2-8 15,0-3 5-15,-4-3-3 0,-5-11-3 16,-3 0-7 0,-4-8-22-16,-8-16-8 0,-2-5 4 15,0-8 22-15,-2-1 9 16,-10 3 2-16,0 3 33 16,3 10 46-16,1 7 5 15,3 12 31-15,2 3-46 16,2 3-47-16,1 16-22 15,0 9 1-15,0 2-1 16,10 1-1-16,11-1 0 16,6-6-5-16,3-7 5 15,1-7-35-15,-1-10-58 16,-5 0-27-16,-4-16 14 16,-6-9 24-16,-6-2 42 15,-6-2 29-15,1 4 12 0,-4 4 40 16,0 7 52-1,0 6-10-15,0 6-34 0,0 2-45 16,3 2-3-16,3 13 0 16,0 4 0-16,0 5 1 15,-1 1 8-15,-5 1 5 16,0-3 0-16,0-2 1 16,-2-5-3-16,-2-10-3 15,-1-6 77-15,2-8 22 16,3-18-76-16,0-13-21 15,0-4-10-15,11-4 8 16,6 5 23-16,4 8 14 16,0 11-8-16,3 8-24 15,1 12-5-15,1 3-9 16,4 9 0-16,-4 13 0 0,0 2-9 16,-1 2-73-16,14 1-148 15,-10-8-325-15,-4-9-388 0</inkml:trace>
  <inkml:trace contextRef="#ctx0" brushRef="#br0" timeOffset="23290.819">22774 1032 2440 0,'0'0'305'15,"0"0"-54"-15,0 0-48 16,0 0-129-16,0 0-59 0,0 0-14 15,0 0 6-15,116 99-6 16,-67-46 5-16,-1 1-6 16,-9 2 0-16,-12-1-50 15,-27 13-194-15,-8-15-317 16,-22-12-666-16</inkml:trace>
  <inkml:trace contextRef="#ctx0" brushRef="#br0" timeOffset="23618.7246">22696 1269 1302 0,'0'0'913'0,"0"0"-814"16,0 0-54-1,99-94 69-15,-46 73 0 0,1 5-4 16,-3 7-62-16,-10 6-16 16,-9 3-10-16,-8 8-7 15,-11 13 10-15,-3 8 23 16,-4 8 15-16,-1 3-6 15,0 1-24-15,-1-4-16 16,3-7-11-16,4-11-5 16,2-10 1-16,4-9 4 15,5-12 7-15,2-21 13 16,0-13-13-16,0-19 1 16,-11-18 5-16,-6 7 19 15,-7 11-1-15,0 17-5 16,-14 29-10-16,-9 9-4 15,-24 10-18-15,-62 61-66 16,6 2-214-16,-11 4-574 0</inkml:trace>
  <inkml:trace contextRef="#ctx0" brushRef="#br0" timeOffset="24183.0207">20909 2888 2311 0,'0'0'386'0,"0"0"-276"16,0 0-30-16,0 0-4 15,0 0-60-15,32 84 7 16,15 23 102-16,10 21-17 16,-1 6-43-16,-4-11-27 15,-2-16-9-15,-10-23-10 16,-7-19-19-16,-7-23 1 15,-6-16-1-15,2-9 0 0,-2-9-12 16,3-8-23-16,-6-33 3 16,-11-34-24-16,-6-25-13 15,-17 2 24-15,-12 18 6 16,-2 25-1-16,-2 19 19 16,-9 2 15-16,-13 9 5 15,-9 6-6-15,-2 11 1 16,3 5 6-16,10 12-1 15,14-2 1-15,15-1 0 16,18-7-1-16,6-6-9 16,23-1 4-16,34-11 5 15,29-24-40-15,26-16-87 16,-6-3-166-16,-5-5-44 0,-35 17-365 16,-31 15-480-16</inkml:trace>
  <inkml:trace contextRef="#ctx0" brushRef="#br0" timeOffset="25030.9764">21513 3006 1101 0,'0'0'345'0,"0"0"-165"16,0 0-8-16,0 0-36 15,0 0-10-15,0 0-5 16,0 0-38-16,-1 71-42 16,19-54-22-16,7-4-10 15,2-7 0-15,6-6 0 16,-4-3 13-16,4-16 23 15,-4-8-7-15,-10-2-18 16,-9-3-8-16,-5 1 5 16,-5 0 9-16,-7 4 36 0,-14 5 7 15,-6 10 14-15,-5 12-10 16,0 0-20-16,-1 25-30 16,3 8-2-16,8 6-1 15,13 2-13-15,9 0-5 16,10-6-2-16,27-4 0 15,24-10-1-15,5-11-37 16,6-10-44-16,0-11-58 16,-17-21-12-16,-2-7-33 15,-12-5-63-15,-16-2 45 16,-11 4 127-16,-11 2 76 16,-3 7 125-16,0 6 95 0,-11 8-41 15,0 6 9-15,1 9-15 16,1 4-48-16,2 0-32 15,-1 12-48-15,-1 9-15 16,3 8 13-16,2 3 8 16,2 6-26-16,2-1-13 15,0 1-10-15,12-6-1 16,3-4 1-16,2-8-2 16,-1-10-94-16,-1-10-2 15,0-7 32-15,-5-18-4 16,-3-7-17-16,0-4 48 15,-6-2 28-15,-1 2 9 16,0 4 43-16,0 5 42 0,0 7 1 16,0 8 0-16,0 6-9 15,0 6-41-15,0 0-28 16,8 12-8-16,8 12 0 16,10 3 0-16,2 2 0 15,3-2 1-15,1-3-1 16,-3-10-8-16,-2-6-75 15,-5-8-22-15,-5-2-26 16,-5-18-1-16,-11-13 62 16,-1-11 50-16,-13-22 20 15,-18-24 11-15,-1 5 30 16,7 13 42-16,4 18 51 16,13 32-28-16,1 6 38 15,4 4-54-15,3 12-63 0,0 3-27 16,19 19 0-16,10 7-2 15,7 7 2-15,3 7 0 16,-4 0-1-16,-1 1-98 16,-12-3-74-16,-16-2-167 15,-6-11-313-15,0-12-262 0</inkml:trace>
  <inkml:trace contextRef="#ctx0" brushRef="#br0" timeOffset="25699.2667">21973 2796 1420 0,'0'0'202'16,"0"0"-148"-16,0 0-41 15,0 0-6-15,82-2 22 0,-15-29-11 16,3-3-18-16,3-7-14 16,-1-6-28-16,-14 7 8 15,0-6 21-15,-12 4 13 16,-16 2 0-16,-12 8 108 15,-8 7 143-15,-8 6 37 16,-2 6-58-16,0 9-20 16,0 1-67-16,0 3-70 15,0 6-43-15,0 15-24 16,0 12-5-16,0 8 17 16,4 6-2-16,7 1-5 15,4 0-5-15,1-2-5 16,3-9-1-16,-3-9 0 15,-2-11 0-15,-3-14-33 0,0-3-24 16,0-26 26-16,-2-12-8 16,0-6 11-16,1-3 20 15,-3 2 7-15,0 10 1 16,-2 7 0-16,0 10 10 16,-2 6 13-16,2 9 11 15,-1 3-16-15,7 0-17 16,5 8 5-16,6 9 4 15,6 3 2-15,2 2-4 16,-1-3-7-16,0-2 1 16,-5-7-1-16,-1-3 0 15,-4-7-1-15,-5-3-32 16,-2-15-4-16,-3-7 17 0,-6-7 13 16,1-2 6-16,-2 0 0 15,-2 1 8-15,0 8 28 16,0 5 7-16,0 9 17 15,0 4 3-15,1 7-33 16,4 0-22-16,3 0-8 16,9 15 0-16,5 2 1 15,2 3-1-15,-1 0 0 16,-1-3 0-16,-3-1 0 16,-5-4-1-16,-1-11-147 15,-4-1-173-15,-4-1-386 0</inkml:trace>
  <inkml:trace contextRef="#ctx0" brushRef="#br0" timeOffset="26217.1949">23218 2257 1729 0,'0'0'250'16,"0"0"-172"-16,0 0-28 15,0 0-27-15,0 0-12 16,0 0-4-16,0 0-5 15,46 70 11-15,-32-78-4 16,1-11-9-16,-5-7-7 16,-2-4-32-16,-1-6-4 15,-5-1 16-15,-2 4 27 0,0 7 8 16,-2 9 133-16,-10 9 37 16,0 8 12-16,-2 2-95 15,-3 21-59-15,1 10-8 16,5 3-1-16,6 7-5 15,5-1-7-15,2-1-7 16,15-3-1-16,7-7-6 16,1-10 0-16,0-12-1 15,2-9-2-15,-2-7-11 16,-2-22 12-16,-2-7 1 16,-2-5-2-16,-4-5 2 15,0 1 32-15,-2 5 25 16,3 4-1-16,3 8-15 15,1 8-23-15,4 9-9 0,0 4-3 16,2 6-5-16,2 1 0 16,-1 0 5-16,-2 11 0 15,-4 4 3-15,-8 6-3 16,-5-1 2-16,-8 5 1 16,0 1-3-16,-18 1-6 15,-7-1-6-15,-26-4-119 16,5-8-181-16,5-9-511 0</inkml:trace>
  <inkml:trace contextRef="#ctx0" brushRef="#br0" timeOffset="26362.6491">24036 2031 2593 0,'0'0'460'0,"0"0"-263"16,0 0-55-16,0 0-72 0,0 0-70 15,0 0-66-15,0 0-465 0</inkml:trace>
  <inkml:trace contextRef="#ctx0" brushRef="#br0" timeOffset="29334.135">7148 8906 1642 0,'0'0'376'0,"0"0"-195"0,0 0-85 15,0 0-53-15,0 0-25 16,85-60-10-16,-21 42-6 16,35-1-1-16,23-3 0 15,8 3 8-15,-20 2 0 16,-31 7-8-16,-35 7 0 16,-10-2-1-16,-6 4-6 15,-13 1-35-15,-9 0-435 16,-8 0-822-16</inkml:trace>
  <inkml:trace contextRef="#ctx0" brushRef="#br0" timeOffset="29547.7396">7068 9099 1943 0,'0'0'240'16,"0"0"-164"-16,0 0 61 15,0 0-50-15,0 0-17 16,0 0 3-16,153-29-15 15,-68 8-24-15,-3-2-22 16,-13 5-10-16,-20 3-2 16,0 0-1-16,2 1-8 15,-11 2-7-15,5 7-24 16,-12 0-85-16,-10 2-556 0</inkml:trace>
  <inkml:trace contextRef="#ctx0" brushRef="#br0" timeOffset="30956.8447">12938 7458 431 0,'-106'-16'942'0,"-38"5"-869"16,-43 9-73-16,-15 8-1 16,8 29-16-16,12 23-22 15,23 20 39-15,31 18 33 16,37 12 123-16,31 10-27 16,35 8 64-16,25 10 17 15,28-1 0-15,32-2-59 16,23-14 9-16,21-17-18 15,18-13-39-15,11-17-10 0,4-17-7 16,-1-18-5 0,-8-20-6-16,-9-17-28 0,-8-12-4 15,-23-19-3-15,-21-6-28 16,-3-17-12-16,-4-29-4 16,1-20-14-16,-3-31 2 15,-20-12-61-15,-22 4-8 16,-15-1-24-16,-1 11-37 15,-25 14 40-15,-16 14-20 16,-14 12-59-16,-3 20 13 16,-21 4 27-16,-15 10-19 15,-12 12 7-15,-24 5 43 16,-10 30-13-16,-26 11-41 0,-27 36 14 16,-25 38 35-1,-37 30-41-15,52-13 112 0,6-3 48 0</inkml:trace>
  <inkml:trace contextRef="#ctx0" brushRef="#br0" timeOffset="33382.4443">5816 11398 2085 0,'0'0'509'15,"0"0"-401"-15,0 0 19 16,0 0 44-16,0 0-46 16,0 0-77-16,106-29-36 15,-38 12-1-15,26-3-10 16,-4 3 7-16,-7 6 0 15,-15 4-8-15,-13 7-9 16,6 0-171-16,-9 0-201 16,-20 0-427-16</inkml:trace>
  <inkml:trace contextRef="#ctx0" brushRef="#br0" timeOffset="33590.2429">5707 11727 2163 0,'0'0'381'16,"0"0"-199"-16,0 0-85 15,0 0 12-15,149-34-12 16,-15 2-24-16,20-3-26 16,4 2-37-16,-10 7-10 15,-11 2-80-15,18-9-159 16,-31 6-437-16,-13-3-700 0</inkml:trace>
  <inkml:trace contextRef="#ctx0" brushRef="#br0" timeOffset="35761.2129">20304 9179 1971 0,'0'0'232'0,"0"0"-166"15,0 0-24-15,0 0-5 16,-63 82 3-16,42-29 3 15,2 8 18-15,7-1 13 0,1-6-31 16,8-10 0-16,0-10-22 16,3-11-10-16,0-11-10 15,0-7 0-15,0-5 10 16,0-14 10-16,0-15-9 16,0-29-12-16,7-25-1 15,7 1-20-15,0 7-50 16,-1 15-11-16,2 25 30 15,-3 4 12-15,1 9 16 16,-2 17 23-16,5 5-15 16,2 16 4-16,6 17 10 15,0 8 2-15,-3 7 0 16,-8 4 27-16,-4 1 10 16,-3-6 18-16,-6-5 3 0,0-11-10 15,0-11-17 1,0-10-4-16,0-10 25 0,0-11 12 15,-4-20-28-15,2-13-26 16,2-9-10-16,2-7-20 16,16 5 1-16,5 9-2 15,4 12 3-15,0 16 0 16,0 15 17-16,2 3-5 16,0 20 1-16,0 10 5 15,-3 7 0-15,-3 6 12 16,-10 0 8-16,-1 0 5 15,-6-2-15-15,-3-7-5 0,-2-9-5 16,7-20-240-16,-1-5-408 16,1-12-484-16</inkml:trace>
  <inkml:trace contextRef="#ctx0" brushRef="#br0" timeOffset="36056.6862">20938 8990 1460 0,'0'0'489'0,"0"0"-201"16,0 0-146-16,0 0-40 16,-93 42-23-16,84-23-12 15,8 0-24-15,1-2-4 16,7 2-9-16,17-4-14 0,7 2 18 16,7-1 5-1,2-2-6-15,0 2-18 0,-6-2-9 16,-8 1-5-16,-13-1-1 15,-10 0-1-15,-3 0 1 16,-16 2 1-16,-19 1 0 16,-11 0 0-16,-7 0-1 15,0-3 0-15,4-1-57 16,7-6-124-16,15-5-177 16,11-2-572-16</inkml:trace>
  <inkml:trace contextRef="#ctx0" brushRef="#br0" timeOffset="36308.4262">21349 8920 1753 0,'0'0'529'0,"0"0"-345"15,0 0-104-15,0 0-49 16,0 0-2-16,-43 109 60 15,33-53-19-15,4 6 20 16,6-2-22-16,1-3-39 16,17-5-14-16,11-8 18 15,6-14-6-15,2-9-27 0,2-16-26 16,13-19-178 0,-10-16-333-16,-7-3-342 0</inkml:trace>
  <inkml:trace contextRef="#ctx0" brushRef="#br0" timeOffset="36482.8147">21454 9144 1423 0,'0'0'380'0,"0"0"-90"16,0 0-136-16,0 0-36 16,0 0 1-16,0 0-29 15,108 16-41-15,-59-16-49 16,1-12 0-16,11-17-194 15,-15 4-277-15,-10-1-600 0</inkml:trace>
  <inkml:trace contextRef="#ctx0" brushRef="#br0" timeOffset="36671.5902">21393 8869 1778 0,'0'0'281'0,"0"0"-61"16,0 0-112-16,150-51-33 16,-41 27-18-16,9 5-39 15,-20 12-18-15,-21 7-25 16,-37 0-326-16,-24 3-1018 0</inkml:trace>
  <inkml:trace contextRef="#ctx0" brushRef="#br0" timeOffset="37315.2652">17385 11894 2022 0,'0'0'319'0,"202"-34"-237"16,48 3 150-16,79-8-34 16,57-7-51-16,22 1-14 15,-16 5-57-15,2 2-22 16,-21 3-34-16,-36 3 4 15,-51 1-2-15,-63 5-19 0,-76 2 3 16,-63 9-5 0,-50 4 8-16,-31 3-3 15,-3 0-6-15,-36-5 0 16,-55 2-31-16,-76 9-191 0,-51 2-65 16,28 6-240-16,21 8-396 15</inkml:trace>
  <inkml:trace contextRef="#ctx0" brushRef="#br0" timeOffset="37577.7545">18089 11980 1835 0,'0'0'221'16,"0"0"-168"-16,0 0 169 15,82 14 59-15,52-19-1 16,96-28-18-16,59-7-68 0,48-7-78 15,15 6-59-15,-18 7-30 16,8 1-15-16,-12 1 10 16,-19 1-10-16,-29 2-11 15,-40 8 0-15,-50 8 11 16,-68 6-12-16,-60 5-21 16,-46 2-20-16,-81 6-188 15,-11 10-330-15,-37 0-216 0</inkml:trace>
  <inkml:trace contextRef="#ctx0" brushRef="#br0" timeOffset="39446.3648">17619 9648 1530 0,'0'0'311'16,"0"0"-84"-16,0 0 47 15,0 0-60-15,-104-77-29 16,66 77-75-16,-1 5-68 16,0 17-24-16,2 9 1 15,6 8 13-15,7 4-8 0,9-1 9 16,9-1-12-16,6-5-2 15,2-5-18-15,18-9-1 16,3-7 0-16,4-7 0 16,0-8 0-16,0-1 1 15,-4-18 0-15,0-8 0 16,-8-8 0-16,-1-3 0 16,-2-3 4-16,-3 5-5 15,0 4 0-15,-3 9 1 16,-3 10-1-16,-1 9 0 15,-2 4 0-15,0 0-18 16,1 17-5-16,2 9 23 0,5 4 6 16,1 3-6-1,6 0 0-15,2-3-35 0,5-8-104 16,3-8-76-16,3-9-27 16,2-5 8-16,0-8-8 15,0-16 52-15,-2-5 82 16,-3-7 66-16,-5 1 42 15,-1 2 48-15,-6 2 85 16,-7 6 105-16,-1 9-39 16,-5 6 87-16,0 7-80 15,0 3-88-15,0 0-73 16,-6 15-33-16,1 9-10 16,0 8 5-16,5 4 11 0,0 3-5 15,16-3 1-15,12-2-8 16,7-8-5-16,2-6 0 15,1-11 0-15,1-9-1 16,-7-4 0-16,-3-19-7 16,-5-8 0-16,-7-12 5 15,-7-6 2-15,-5-21 8 16,-5-21-1-16,0 8 1 16,0 12 11-16,0 24 22 15,0 30-10-15,0 5-13 16,0 7-17-16,-3 5-1 15,3 11-3-15,0 20-29 16,0 16 32-16,6 7 24 0,6 7 17 16,4-2 7-1,-2-4-28-15,0-8-7 0,-3-6-13 16,-4-9-7-16,-1-9-129 16,-2-13-140-16,-3-7-365 15,-1-3-359-15</inkml:trace>
  <inkml:trace contextRef="#ctx0" brushRef="#br0" timeOffset="39619.381">18005 9587 1512 0,'0'0'517'16,"0"0"-222"-16,0 0-67 15,0 0-157-15,0 0-34 16,0 0-17-16,121-11-13 0,-67 8-7 15,29 0-11-15,-14 1-325 16,-9-1-602-16</inkml:trace>
  <inkml:trace contextRef="#ctx0" brushRef="#br0" timeOffset="39786.1199">18645 9636 1739 0,'0'0'378'16,"0"0"-69"-16,0 0-205 16,0 0-77-16,0 0-27 0,142-9-29 15,-71 6-260 1,-5-4-632-16</inkml:trace>
  <inkml:trace contextRef="#ctx0" brushRef="#br0" timeOffset="40166.3626">19245 9595 1400 0,'0'0'631'15,"0"0"-375"-15,0 0 13 16,-63 85-92-16,54-39-35 16,8 4-21-16,1 4-21 15,0-3-41-15,3-1-37 16,4-6-11-16,-1-5-10 15,-5-13-1-15,-1-6-18 0,0-12-100 16,0-8 36-16,0-11-12 16,-10-18-99-16,0-16 1 15,0-19 122-15,2-25 55 16,6 4 15-16,2 8 37 16,0 16 35-16,5 27 15 15,6 1-1-15,3 8-34 16,4 16-28-16,4 9-15 15,1 8-8-15,4 18-1 16,-4 10 8-16,-5 5 0 16,-7 2-7-16,-8 1-1 0,-3-1 0 15,-3 9-42 1,-9-13-250-16,0-9-376 0</inkml:trace>
  <inkml:trace contextRef="#ctx0" brushRef="#br0" timeOffset="41159.3293">19409 9706 1313 0,'0'0'678'0,"0"0"-571"16,0 0-64-16,0 0 118 16,0 0 39-16,36 107-81 0,-26-69 12 15,-1-1-47 1,-6-3-51-16,-3-8-15 0,0-7-11 15,0-9-7-15,0-7 2 16,0-3 8-16,0-5 25 16,0-19 32-16,0-8-40 15,7-6-22-15,5-5-5 16,8 4 0-16,0 6-1 16,0 10 0-16,-1 6-14 15,1 10-26-15,-2 7-22 16,1 0-19-16,5 4-15 15,0 5-26-15,0 2-46 16,-2-5 11-16,-4 0 66 16,-8-4 42-16,-4 1 27 15,-6-3 23-15,0 0 17 0,0 0 69 16,0 0-15 0,-6 0-19-16,-1 0 54 0,-5 0-51 15,1 5-38-15,-2 2-10 16,3 7-1-16,1-1 13 15,4-1-4-15,5 1-4 16,0-2 2-16,8-2-5 16,11-2-7-16,8-4 5 15,7-3-4-15,3 0-1 16,1-12-1-16,-2-5-4 16,-5-2-41-16,-4-1-35 15,-8 3 16-15,-8 3 25 16,-7 2 1-16,-2 4-5 0,-2 2 0 15,0 5 7 1,0 1 10-16,-2 0-113 0,-2 0-3 16,1 10 8-16,0 1-11 15,3 0-66-15,4-2 61 16,13 1 87-16,2-3 49 16,2-4 13-16,-2-3 1 15,-8 0 10-15,-2 0 170 16,-5-3 108-16,-4 0 67 15,0 0-94-15,0 2 9 16,-13 1-111-16,-5 0-60 16,-6 3-53-16,-4 12 26 15,1 6-11-15,1 5-6 16,6 5-20-16,9-1-7 16,6-3-4-16,5-3-9 0,0-3-3 15,14-9-11-15,5-7 0 16,5-5 6-16,2-7 5 15,2-16-3-15,-1-10 2 16,-2-9-2-16,-6-9 1 16,-5-18-10-16,-6-15 7 15,-3 4-6-15,-3 12 7 16,-2 22 1-16,0 24 40 16,0 9-22-16,0 4-15 15,0 9-12-15,0 6-15 16,-7 19-29-16,2 12 43 15,0 12 1-15,4 4 0 0,1 6 11 16,0-2 17-16,0-1-20 16,0-3-8-16,6-6-106 15,0-14-216-15,1-14-595 16</inkml:trace>
  <inkml:trace contextRef="#ctx0" brushRef="#br0" timeOffset="41326.0629">20419 9729 2068 0,'0'0'499'0,"0"0"-318"16,0 0-116-16,0 0-36 16,0 0-29-16,0 0-7 0,0 0-99 15,0 26-513-15</inkml:trace>
  <inkml:trace contextRef="#ctx0" brushRef="#br0" timeOffset="43282.4364">11800 14084 1659 0,'0'0'371'0,"0"0"-92"0,0 0 43 16,0 0-70-16,0 0-47 16,0 0-64-16,0 0-57 15,139-10 100-15,10-14-52 16,21-7-45-16,5-1-15 16,-17 6-9-16,-23 6-24 15,-14 1-11-15,-25 5-10 16,-32 2-18-16,-25 7 0 15,-17 0 1-15,-7 2-1 16,-3 0-2-16,-6 1-10 0,-6 0-63 16,-5 2-43-16,-50 0-115 15,2 4-315-15,-12 5-340 16</inkml:trace>
  <inkml:trace contextRef="#ctx0" brushRef="#br0" timeOffset="43561.6729">11824 14308 2096 0,'0'0'369'0,"0"0"-184"16,0 0-24-16,0 0 133 16,163-3-51-16,-19-20-56 15,29-10-64-15,14-4-13 16,-8-2-19-16,-20 3-34 0,-13 3-27 15,-16-1-7-15,-33 7-7 16,-27 5-15-16,-31 10-1 16,-15 4 0-16,-9 1 0 15,-6 2-20-15,-9 5-40 16,-33 0-76-16,-83 20-143 16,2 4-398-16,-23 2-431 0</inkml:trace>
  <inkml:trace contextRef="#ctx0" brushRef="#br0" timeOffset="63933.0754">11043 13947 2082 0,'0'0'288'15,"0"0"-192"-15,0 0-54 16,0 0 55-16,0 0-54 16,50-84-27-16,-9 55-15 0,6 3-1 15,0 3-62-15,-1 4-108 16,-6 5-123-16,-12 6-219 16,-13 2-369-16</inkml:trace>
  <inkml:trace contextRef="#ctx0" brushRef="#br0" timeOffset="64091.3198">10999 14040 1428 0,'0'0'262'15,"0"0"-178"-15,0 0-22 16,0 0 39-16,0 0 31 0,0 0-54 16,128-82-50-16,-47 26-28 15,17-24-90-15,-23 19-234 16,-29 14-687-16</inkml:trace>
  <inkml:trace contextRef="#ctx0" brushRef="#br0" timeOffset="64320.2975">11347 13522 2089 0,'0'0'246'16,"0"0"-200"-16,85 3-31 0,-27 3 7 15,9 5 11 1,0 6 26-16,-16 7 22 0,-7 8-26 16,-18 8-19-16,-26 19-5 15,-24 23-7-15,-58 17-3 16,-28 4-11-16,-17-11-10 16,-1-25-54-16,38-29-334 15,14-17-817-15</inkml:trace>
  <inkml:trace contextRef="#ctx0" brushRef="#br0" timeOffset="89749.4203">20017 13222 1876 0,'0'0'228'16,"45"-80"-167"-16,-9 37-43 0,4 5 101 15,1 14 13-15,0 16-59 16,-8 10-14-1,-6 26 28-15,-12 17 7 0,-12 13-29 16,-3 6-23-16,-21 4 6 16,-13 0-8-16,-7-2-7 15,-1-5-4-15,4-9-13 16,10-11-7-16,13-14-8 16,15-15 2-16,15-12 3 15,40-25-3-15,40-40-3 16,26-36-12-16,3-12-45 15,-20 3 23-15,-37 24 14 16,-32 33 11-16,-19 21 9 16,-9 12 1-16,-4 6 8 0,-3 5 65 15,0 8 12-15,0 1-53 16,-10 28-25-16,-10 24 1 16,5 2 10-16,2 11 11 15,9 5-13-15,4-10-4 16,17 6-4-16,18-6-9 15,13-11-4-15,44-11-136 16,-8-16-218-16,-2-16-515 0</inkml:trace>
  <inkml:trace contextRef="#ctx0" brushRef="#br0" timeOffset="90140.1399">21851 12872 2046 0,'0'0'242'16,"0"0"-119"-16,0 0 57 16,0 0-83-16,-29 82 1 15,49-47-20-15,14-2-20 16,6-4-25-16,5-7-18 16,-3-6-5-16,-1-12-4 15,-5-4-4-15,-2-12 5 16,-4-16-6-16,-3-8 0 15,-5-5 1-15,-8 4-1 16,-4 6 5-16,-4 11 9 16,-6 11 90-16,0 9-39 0,0 9-42 15,-11 20-8 1,-2 15 62-16,-1 21-17 0,3 19-7 16,4 14-9-16,5-9-6 15,0-17-21-15,-2-22-7 16,-5-11 3-16,-7 6-14 15,-11 6 0-15,-12 7-1 16,-10-2-73-16,-51 11-179 16,10-13-371-16,-4-11-974 0</inkml:trace>
  <inkml:trace contextRef="#ctx0" brushRef="#br0" timeOffset="90363.9607">20205 14283 2638 0,'0'0'315'15,"137"-25"-243"-15,26-9-45 16,44-6 70-16,23-1-10 16,1 7-24-16,-16 11-8 15,0 1-16-15,-18 8-34 16,-36 3-5-16,-54 2-23 15,-47 2-168-15,-38 3-297 16,-22 1-489-16</inkml:trace>
  <inkml:trace contextRef="#ctx0" brushRef="#br0" timeOffset="90559.8486">20431 14354 2112 0,'0'0'364'16,"0"0"-261"-16,41 74-24 15,117-65 171-15,73-9-73 16,45-23-78-16,16-7 27 16,-18 7-38-16,-7 3-54 15,-18 1-19-15,-33-1-15 16,-62 1 0-16,-56-9-157 16,-51 4-468-16,-39 0-1182 0</inkml:trace>
  <inkml:trace contextRef="#ctx0" brushRef="#br0" timeOffset="105140.6293">12744 13529 474 0,'0'0'105'16,"0"0"25"-16,0 0 218 16,0 0-148-16,0 0-77 15,0-9 3-15,-1 3-38 16,-5 1-21-16,-1 1 57 16,0-3-4-16,-1 2-16 15,-1 0-5-15,-1-2-13 16,-1 1 1-16,-1 0-4 15,-1-1-7-15,-3 1-13 16,0 0-13-16,-2 1-15 16,0-1 13-16,0 0-11 0,-1 1 8 15,0 0-11 1,1 3-1-16,-3-1-14 0,-1 1-5 16,0 2-8-16,-2 0 7 15,2 0 1-15,-1 0 2 16,-2 0-2-16,2 0 0 15,-1 2 3-15,0 2-2 16,0 0-5-16,3 3 11 16,-1-1-13-16,-2 2 1 15,3 3 0-15,-1 0 1 16,1-1-9-16,4 2-1 16,1 2 6-16,1-2-5 15,2 2 6-15,2 0-7 16,-1 0 0-16,6 2 5 15,0-1-4-15,0 4 4 0,2 1-5 16,1 2 0-16,-1 2 0 16,1 0 9-16,0 0-1 15,1 0-1-15,2 0 3 16,0-2-4-16,0 2 8 16,0-2 8-16,5-2-10 15,5-1 15-15,2-2 2 16,2-3-2-16,3-1 0 15,4-2 1-15,0-1 1 16,4-2-1-16,4-1-2 16,2-3-3-16,2 1-3 15,4-4-4-15,0-1-4 0,1 0 0 16,-2 0-1-16,-1 0-5 16,-2 0 3-16,-3 0-2 15,-2 0-1-15,-3-4 5 16,1-2 1-16,-2-1 1 15,-1 0 1-15,-1-3-1 16,0 1 2-16,0-2 0 16,-1-3 2-16,2-3-1 15,-1 2-1-15,-3-2-3 16,-2 0 0-16,-3 0 0 16,-1 0 0-16,-3 0 2 15,0 0-2-15,-2 1 1 16,-3-1 1-16,0 0-1 15,-2 2-4-15,2-2 8 16,-4 1-4-16,1 1-4 0,-2-1-3 16,0-1 12-16,0 0-3 15,0-2 0-15,-8 1-3 16,0 0 2-16,0 1-5 16,0 0-8-16,-2 0 14 15,1 3-6-15,-2 1-3 16,1 2-5-16,1 2 0 15,0-1 0-15,-1 3 0 16,1 4 10-16,1-2-10 16,1 2-2-16,-2 2 1 15,2-1-2-15,-4 2 1 16,-2 0 0-16,-1 0-1 16,-4 0 1-16,2 0 1 0,-2 3-2 15,0 1 2-15,2 0-2 16,0 1 2-16,2-2-1 15,6-1-6-15,4 0-31 16,1-1-86-16,3-1-91 16,0 0-336-16,0-10-820 0</inkml:trace>
  <inkml:trace contextRef="#ctx0" brushRef="#br0" timeOffset="112731.5275">13556 13852 1375 0,'0'0'276'16,"0"0"-186"-16,0 0 145 16,0 0-27-16,0 0-45 15,0-6-24-15,13-6-1 16,10-6-63-16,10-5-51 16,8-4-12-16,7-1-6 15,2 1-6-15,-3 3 0 16,-7 5-72-16,-7-1-123 15,-15 7-155-15,-9 2-360 0</inkml:trace>
  <inkml:trace contextRef="#ctx0" brushRef="#br0" timeOffset="112962.9447">13587 13529 1465 0,'0'0'240'0,"0"0"-141"16,0 0 18-16,0 0 50 16,119-33-56-16,-65 31-27 15,4 2 8-15,2 0-27 16,-6 17-34-16,-11 9-13 16,-15 10 0-16,-16 9-18 15,-12 17-2-15,-48 27-30 0,-2-12-115 16,-10-11-423-16</inkml:trace>
  <inkml:trace contextRef="#ctx0" brushRef="#br0" timeOffset="115112.0672">11587 14928 1307 0,'0'0'283'15,"0"0"-116"-15,0 0 34 16,34-84 78-16,24 13-101 15,36-26-36-15,24-9-36 16,8 5-1-16,-4 11-19 16,-15 16-13-16,-24 17-14 15,-17 14-11-15,-22 15-2 16,-8 10-22-16,-5 1-14 16,-6 2-8-16,-7 6-1 0,-11 4 5 15,-7 4-6-15,0 1-109 16,-16 0-14-16,-33 13-138 15,3 2-231-15,-2 2-216 16</inkml:trace>
  <inkml:trace contextRef="#ctx0" brushRef="#br0" timeOffset="115381.0474">12077 14225 499 0,'0'0'1203'0,"0"0"-1067"16,0 0-83-1,0 0 106-15,0 0-35 0,114-69-31 16,-63 53 24-16,5 3-16 16,0 6-34-16,-3 2-21 15,-5 5-13-15,-9 2-18 16,-8 18-6-16,-13 11-9 15,-18 26 0-15,-33 32-9 16,-58 30-110-16,0-13-257 16,-10-16-796-16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8:20:35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1116 14321 162 0,'0'0'722'0,"0"0"-569"16,0 0-45-16,0 0 47 0,0 0-18 15,0 0-37-15,0 12-32 16,0 30-2-16,6 25 20 16,9 27-1-16,0 8-9 15,7-1 16-15,2-8-32 16,0-12-5-16,4-1-8 15,3-2-9-15,1-12 11 16,-7-13-6-16,1-10-20 16,-1-1 31-16,8 5-20 15,5 3-6-15,6 3-1 16,-2-8-20-16,7-8 8 16,1-10-12-16,3-8 3 0,2-13 3 15,2-6-9-15,2-5 0 16,-1-23 14-16,-4-14-12 15,4-17 16-15,-9-26-8 16,-8-22-10-16,-13-8 28 16,-22 2-27-16,-6 8 8 15,-9 10 18-15,-12 1 12 16,-4-1 26-16,-5 1-4 16,2 0-22-16,-1 3 20 15,4 16-22-15,7 14-10 16,3 16 4-16,3 4-10 15,-4-4 5-15,5-2-26 16,-2 1 1-16,4 12 16 0,3 12-17 16,3 10-1-1,0 8 1-15,3 4-12 0,0 0-35 16,0 31-134-16,0 3-137 16,0 2-484-16</inkml:trace>
  <inkml:trace contextRef="#ctx0" brushRef="#br0" timeOffset="1332.7431">856 13362 793 0,'0'0'368'0,"0"0"-116"15,0 0-6-15,-83-7-6 16,56 21-25-16,-1 13-2 16,1 12-89-16,7 14-66 15,9 8-14-15,8 5-21 16,3-1-8-16,19-4-15 0,14-6 0 15,11-12-15-15,10-13 6 16,9-14-120-16,28-29-97 16,-15-18-136-16,-18-11-316 0</inkml:trace>
  <inkml:trace contextRef="#ctx0" brushRef="#br0" timeOffset="1662.4756">1058 13389 1053 0,'0'0'279'15,"0"0"15"-15,0 0 77 16,0 0-115-16,-94 27-74 16,79 4-97-16,2 12-33 15,7 8-18-15,6 4-34 16,3-3 22-16,18-4-22 16,9-11-6-16,2-11 6 0,1-13-16 15,-5-13 5-15,-4-1-5 16,-9-22-41-16,-3-11 56 15,-11-5-18-15,-1-3 2 16,-4 1 16-16,-17 5 2 16,1 8-1-16,1 8 1 15,1 9-1-15,6 8 31 16,5 3-31-16,6 4-14 16,1 12 6-16,3 4-49 15,17 0-115-15,7-6-107 16,18-14-100-16,-5 0-208 15,-7-9 20-15</inkml:trace>
  <inkml:trace contextRef="#ctx0" brushRef="#br0" timeOffset="1972.7837">1173 13389 874 0,'0'0'318'0,"0"0"4"16,0 0-38-16,0 0-71 16,0 0-81-16,0 0-84 15,0 0-48-15,-14-31 0 16,38 53 13-16,2 3-13 15,-1 3 0-15,-4-2 5 16,-6-4-4-16,-4-5 0 16,-6-7-1-16,-2-6 1 15,-3-4 26-15,0-4 33 16,-5-20-8-16,-6-10-22 0,0-5-15 16,4-5 10-1,7 3-13-15,0 10-11 0,0 11 4 16,12 13-5-16,4 7-2 15,5 0 1-15,4 17-8 16,5 7 8-16,0 3-4 16,0 1-97-16,6 0-171 15,-8-6-305-15,-6-11-374 0</inkml:trace>
  <inkml:trace contextRef="#ctx0" brushRef="#br0" timeOffset="2226.0851">1425 13003 1181 0,'0'0'245'0,"0"0"-8"16,0 0-169-16,0 0-34 0,0 0-24 15,80 96 6-15,-42-52 13 16,-5-3 2-16,-7-6-3 16,-8-10-14-16,-6-9-5 15,-6-8 47-15,-3-8 57 16,-3-7 99-16,0-20-39 15,-5-25-132-15,-2-2-25 16,1-9-16-16,0 4-33 16,6 18-10-16,0 4-84 15,11 14-184-15,6 14-222 16,0 7-200-16</inkml:trace>
  <inkml:trace contextRef="#ctx0" brushRef="#br0" timeOffset="2525.0184">1745 13023 189 0,'0'0'903'0,"0"0"-763"15,0 0-70-15,0 0-44 16,0 0-4-16,0 0-15 16,0 0-7-16,53 20 35 15,-35-30-12-15,-4-7 12 16,-6-4 0-16,-5-3 19 15,-3 0 54-15,-3 2 7 16,-11 2 19-16,-5 6-22 0,0 6-41 16,2 8 0-1,1 0-21-15,5 17-48 0,4 10 17 16,5 7-19-16,2 2-17 16,6 1 16-16,14-3-51 15,19 2-139-15,-5-8-209 16,-4-10-612-16</inkml:trace>
  <inkml:trace contextRef="#ctx0" brushRef="#br0" timeOffset="2939.3135">1918 12874 838 0,'0'0'361'16,"0"0"-160"-16,40-73 6 15,-11 44-102-15,5 10-32 0,1 7-16 16,-3 10 73-16,-3 2-53 15,-7 16-65-15,-7 11 22 16,-8 7-12-16,-7 5 11 16,0 3 15-16,-11 0-33 15,-3-5 9-15,1-7-24 16,7-12-5-16,3-11-4 16,3-7 8-16,0-14-37 15,6-19-38-15,9-12 38 16,1-10 37-16,2-7 1 15,-3-2 0-15,0 4 38 16,-6 11 24-16,1 15 46 16,-10 15 38-16,0 11-37 15,0 8-39-15,0 10-70 0,0 31 0 16,-4 7 14-16,1 11-14 16,3 9 2-16,13-11 21 15,12 0-14-15,8-9 37 16,8-10-38-16,9-15-1 15,25-17 4-15,50-15-11 16,-11-18-149-16,-6-8-513 0</inkml:trace>
  <inkml:trace contextRef="#ctx0" brushRef="#br0" timeOffset="3657.9869">4739 16670 753 0,'0'0'299'15,"0"0"-100"-15,0 0 21 16,-18 90-25-16,12-78-34 16,-4-5 3-16,-1-7 74 15,-5-7-41-15,-11-22-130 16,-13-31-24-16,-3-39-20 15,2-40 30-15,11-12-24 0,20 2-18 16,10 21 56-16,27 30-22 16,7 19 7-16,2 19 0 15,-2 16-16-15,8 6-14 16,10-2-19-16,9-2 5 16,9 5 18-16,2 12-26 15,1 19-13-15,-1 6 13 16,2 28 5-16,4 29 32 15,7 34-5-15,-2 35-1 16,-5 17 42-16,-15 1-49 16,-12-11-7-16,-11-21 43 15,-6-8-17-15,-6-11-17 16,-8-21-25-16,-8-24 8 0,-5-17-6 16,-4-17-3-1,-2-6-10-15,-1-8-49 0,-16-53-85 16,-11-12-204-16,-10-24-608 0</inkml:trace>
  <inkml:trace contextRef="#ctx0" brushRef="#br0" timeOffset="4064.3423">4250 14844 205 0,'0'0'677'15,"0"0"-376"-15,0 0 53 16,0 0-98-16,0 0-8 16,0 0-114-16,0 0-75 15,-88 28-58-15,68 12 11 16,3 10 6-16,6 6-8 16,8 4 17-16,3 0 4 0,12-2-10 15,15-4 11-15,9-9-32 16,13-10 14-16,3-14-29 15,11-20-33-15,23-30-154 16,-11-15-322-16,-14-9-859 0</inkml:trace>
  <inkml:trace contextRef="#ctx0" brushRef="#br0" timeOffset="4590.3269">4762 14858 362 0,'0'0'603'15,"0"0"-357"-15,0 0 60 16,0 0-89-16,0 0-37 16,0 0-18-16,-96 21-20 15,82-3-41-15,3 6-57 16,3 5-3-16,5 5-33 0,3 0-2 15,8-1 3-15,17-2-9 16,6-7 7-16,5-7-7 16,0-6 0-16,1-8 3 15,-4-3-2-15,-5-5-1 16,-8-15-9-16,-4-4-10 16,-8-6 9-16,-8-3-11 15,0-8-7-15,-21 0 28 16,-6 3-15-16,-6 5-1 15,-3 11 15-15,-1 13-20 0,2 9 20 16,5 5-51 0,12 15-112-16,18 10-98 0,0-4-138 15,16-6-333-15</inkml:trace>
  <inkml:trace contextRef="#ctx0" brushRef="#br0" timeOffset="4959.1762">4920 14791 1099 0,'0'0'227'15,"0"0"36"-15,0 0-94 16,0 0-132-16,0 0-6 16,0 0-23-16,37 76-2 15,-19-44 25-15,0-3-25 0,-5-2 1 16,-3-3-7-16,-4-6 1 15,-3-7 16-15,-3-7-16 16,0-4-1-16,0-8 52 16,-6-21-34-16,-4-13 4 15,3-8 13-15,4-3-23 16,3 6 42-16,0 8-14 16,14 14-17-16,3 11 0 15,8 11-23-15,-1 3 13 16,6 16-3-16,-2 10-9 15,0 8 16-15,-3 5-17 16,-3 5-11-16,-4-3 10 16,-2 7-153-16,-4-14-186 15,-6-10-524-15</inkml:trace>
  <inkml:trace contextRef="#ctx0" brushRef="#br0" timeOffset="5178.4253">5370 14507 1267 0,'0'0'234'16,"0"0"26"-16,0 0-47 15,0 0-98-15,-49 86-23 16,44-41-29-16,5 4-24 16,0 1-4-16,8-4-20 15,11-3-9-15,8-6-6 0,6-12-13 16,10-13-17-16,29-29-176 15,-10-19-105-15,-5-7-363 16</inkml:trace>
  <inkml:trace contextRef="#ctx0" brushRef="#br0" timeOffset="5528.2334">5702 14489 1114 0,'0'0'220'15,"0"0"109"-15,0 0-90 16,0 0-34-16,-86 56-91 15,68-23-40-15,2 5-12 16,4 4-31-16,4 2-6 16,8-2-20-16,0-3 2 15,2-5 1-15,10-8-8 0,1-11-8 16,0-7-1-16,0-8-34 16,-3-12 3-16,-4-16-7 15,2-8-5-15,-7-5 36 16,-1 0-14-16,0 5 30 15,0 9 3-15,0 10 12 16,0 7 13-16,0 8-2 16,2 2-25-16,11 0 15 15,3 13-16-15,8 5 0 16,3 5 0-16,4-2 0 16,-2 1 2-16,-3-2-2 15,-1-4-19-15,-2-11-162 16,-6-5-317-16,-4 0-331 0</inkml:trace>
  <inkml:trace contextRef="#ctx0" brushRef="#br0" timeOffset="5983.9181">5752 14478 755 0,'0'0'768'0,"0"0"-605"16,0 0 43-16,0 0-46 16,0 0-129-16,0 0 26 15,67 77 30-15,-24-36-22 16,2 0-23-16,-3-2-21 16,-8-7-21-16,-10-6 26 15,-7-9-26-15,-7-10 0 16,-4-7 10-16,-6-1 39 15,0-27 60-15,0-13-85 16,-8-26-23-16,-4 3-2 16,-1-7-82-16,4 5-64 0,4 22-45 15,5 9-45-15,0 15-126 16,8 15-320-16</inkml:trace>
  <inkml:trace contextRef="#ctx0" brushRef="#br0" timeOffset="6340.4516">6154 14489 935 0,'0'0'288'0,"0"0"-207"16,0 0-40-16,0 0-9 0,0 0 49 16,0 0-17-16,0 0 12 15,71 8-5-15,-52-26-26 16,0-7-1-16,-5-4-40 15,-4-5-2-15,-5 5 15 16,-5 2-17-16,0 8 22 16,0 5 67-16,-12 12 46 15,0 2-8-15,-7 13-55 16,-7 19-20-16,-2 14 36 16,-2 10-34-16,6 4-13 15,11 1 2-15,13-4-16 16,1-10-2-16,26-4-25 15,9-11-4-15,10-8-3 16,6-8 7-16,6-10 0 16,6-6-23-16,19-6-131 0,-12-8-152 15,-23 1-777-15</inkml:trace>
  <inkml:trace contextRef="#ctx0" brushRef="#br0" timeOffset="7001.2008">4560 16283 757 0,'0'0'352'0,"0"0"-124"16,0 0 17-16,0 0-76 16,0 0-91-16,28 73 106 15,-5-3-5-15,12 27-46 16,1 9 2-16,-3-6-40 0,-9-23 17 15,-6-22-16-15,-6-14-50 16,0-6 17-16,0 5-47 16,1-2-16-16,-1-1 10 15,-4-10-10-15,-1-11 0 16,-6-8-40-16,-1-12-130 16,-7-13-106-16,-9-3-823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9:29:08.9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23440 10140 515 0,'0'0'0'0,"-125"-112"-106"15,51 57-28-15</inkml:trace>
  <inkml:trace contextRef="#ctx0" brushRef="#br0" timeOffset="24414.5276">17378 11134 117 0,'0'0'273'0,"0"0"-136"15,0 0 26-15,0 0 46 16,0 0-9-16,0-24-35 16,0 24 1-16,0 0-67 15,0 7-42-15,0 18-2 16,0 13 28-16,0 8 47 15,0 8-56-15,0 1-33 16,0-5 0-16,0-5-31 0,-1-3 10 16,-3-7-20-16,1-5 1 15,1-7-17-15,1-5-60 16,1-10-98-16,0-8-94 16,0-1-11-16,0-15-346 0</inkml:trace>
  <inkml:trace contextRef="#ctx0" brushRef="#br0" timeOffset="24707.2633">17407 11176 702 0,'0'0'159'16,"0"0"24"-16,0 0-60 15,0 0-65 1,0 0 51-16,0 0-35 0,-104 33-13 15,71-20 8-15,2 0-21 16,2-2 2-16,7-5-18 16,4-3-16-16,9-1 55 15,6-2-43-15,3 0 7 16,0-9 27-16,18-10-51 16,10-6-2-16,7-2-9 15,9 6 1-15,3 9-28 16,1 12 16-16,11 38-76 15,-14 10-109-15,-15 7-446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8:20:53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4146 3045 1884 0,'0'0'351'0,"0"0"-238"16,0 0-13-16,0 0-4 16,0 0-38-16,0 0 25 15,159-58-35-15,-38-1-24 16,17-10-10-16,-4-6-14 16,-17 7-74-16,-30 15-104 15,-31 14-295-15,-21 13-243 0</inkml:trace>
  <inkml:trace contextRef="#ctx0" brushRef="#br0" timeOffset="183.8942">4135 3360 889 0,'0'0'1319'15,"0"0"-1131"-15,0 0-143 16,95-33-20-16,34-35 22 15,59-36-2-15,27-21-14 16,-1-13-31-16,-41 10-40 16,-70 41-327-16,-44 11-1319 0</inkml:trace>
  <inkml:trace contextRef="#ctx0" brushRef="#br0" timeOffset="20614.0969">22279 6396 935 0,'0'0'197'0,"0"0"-28"15,0 0 72-15,-86-43 14 16,70 36 1-16,6 2-64 0,5 2-47 16,2 3-96-16,3 0-39 15,0 19 2-15,0 10-11 16,12 13 29-16,2 8 13 15,5 4-2-15,3-1 28 16,1 0-44-16,1-5-16 16,-2-4 3-16,-3-5-12 15,-5-6-6-15,-5-7-73 16,-2-8-81-16,-7-6-35 16,-7-11-119-16,-8-1-183 15,-8 0-279-15</inkml:trace>
  <inkml:trace contextRef="#ctx0" brushRef="#br0" timeOffset="20848.1766">22102 6821 1187 0,'0'0'278'0,"0"0"-150"16,0 0 35-16,0 0 22 16,0 0 38-16,0 0-29 15,0 0-62-15,102 78-22 16,-63-65-39-16,4 0-43 15,-1-2 17-15,0-5-43 16,-2 0-1-16,-4-4 10 16,-5 1-11-16,-7-3-49 15,-7 0-78-15,-3 0-98 16,-5-19-99-16,-4-1-227 16,-4-2-298-16</inkml:trace>
  <inkml:trace contextRef="#ctx0" brushRef="#br0" timeOffset="21196.5614">22492 6590 1075 0,'0'0'257'0,"0"0"5"16,0 0 6-16,0 0-64 0,0 0-103 15,0 0-55-15,0 0 69 16,0 114 16-16,0-61-67 15,0 3-20-15,4-1-17 16,5-3-25-16,3-5-2 16,6 4-54-16,-3-12-287 15,-6-11-686-15</inkml:trace>
  <inkml:trace contextRef="#ctx0" brushRef="#br0" timeOffset="27487.2839">17446 10251 289 0,'0'0'81'15,"0"0"205"-15,0 0 44 16,0 0-172-16,0 0-29 16,0 0-22-16,1 0-5 15,2 0-51-15,-1 0-15 16,-2 0 25-16,0 0-33 0,0 3-12 16,0 0 3-16,0 1 3 15,-2 3 32-15,-7 0 0 16,-1 3-24-16,-3-4 17 15,2-3-12-15,0-3 2 16,1 0 32-16,4 0-15 16,2-12 15-16,4 0-45 15,0-1-15-15,1 2 17 16,8 1-25-16,4 3 0 16,0 2-1-16,-3 3 8 15,3 2-1-15,-2 0-7 16,-4 5 2-16,1 5 7 15,-7 4-9-15,-1-2 0 0,0 0 12 16,0 3-11 0,-12-4 14-16,2-2-15 0,-2-5 0 15,-1 0 13-15,2-4-13 16,1 0 1-16,2-7 14 16,5-5-9-16,0-2 10 15,3 3-16-15,0 2 0 16,0 0-1-16,2 2 1 15,4 2-6-15,2 2 6 16,1 2-5-16,2 1-1 16,1 0 6-16,-3 0 0 15,-3 8-2-15,-2-2 2 16,-4 3-9-16,0-1 9 16,0 2 0-16,-10 0 0 15,-6 0 0-15,-1-4 0 0,-2-2 4 16,4-4-4-16,1 0 0 15,5-3 0-15,5-8 2 16,2-1 1-16,2 1-3 16,0 0-5-16,2 2-1 15,5 3 6-15,4 2-1 16,2 1-1-16,1 3-7 16,0 0 2-16,-1 0 7 15,-2 7 0-15,-5 1-4 16,-1 1 4-16,-5 1 0 15,0 0-1-15,0 2 2 16,-11-4 6-16,-2-2-7 0,-1-3 0 16,3-3 4-16,1 0 2 15,6-13 3-15,3-3-9 16,1-1-44-16,4 0-94 16,7 3-148-16,0 10-439 0</inkml:trace>
  <inkml:trace contextRef="#ctx0" brushRef="#br0" timeOffset="34560.6522">20908 10202 948 0,'0'0'679'0,"0"0"-422"0,0 0 48 16,0 0-14-16,0 0-68 16,0 0-59-16,-28-24-73 15,48 22-44-15,12-1-8 16,14-2 4-16,8 1 14 16,8 0-42-16,0-2-5 15,-5 1 8-15,-4 2-18 16,-11-1 0-16,-8 1 0 15,-13 1-42-15,-7 0-50 16,-10 2-141-16,-6 0-114 0,-16 0-243 16,-8 0-372-16</inkml:trace>
  <inkml:trace contextRef="#ctx0" brushRef="#br0" timeOffset="34746.7603">20851 10336 1644 0,'0'0'393'16,"0"0"-134"-16,0 0-88 15,0 0-75-15,0 0-51 16,81-8-3-16,-32 1-42 0,9-3-55 16,36-4-165-1,-12 2-351-15,-6-5-785 0</inkml:trace>
  <inkml:trace contextRef="#ctx0" brushRef="#br0" timeOffset="35377.1521">22213 10077 335 0,'0'0'861'0,"0"0"-535"15,0 0-17-15,0 0-16 16,0 0-64-16,0 0-60 16,0 0-21-16,-37 7-34 15,37-5-46-15,9 2-3 16,16 1-14-16,14 1 48 15,22-1-30-15,4-2-24 16,7-3-8-16,3 0-34 16,-12 0 5-16,3-3 1 15,-9-2-9-15,-12-1-20 16,-9 0-34-16,-12 3-52 0,-9-2-56 16,-10 0-67-16,-15 3-73 15,-13 0-269-15,-10 1-361 0</inkml:trace>
  <inkml:trace contextRef="#ctx0" brushRef="#br0" timeOffset="35662.8907">22201 10265 77 0,'0'0'1504'0,"0"0"-1203"16,0 0-17-16,0 0-59 0,0 0-33 15,0 0-24-15,0 0-14 16,58 10-2-16,6-10-12 16,26 0-62-16,19 0-51 15,-5-7 8-15,-21 2-17 16,-25 0 6-16,-17 3-24 16,4-1 0-16,-1 1 0 15,-3-1 0-15,-13 1-1 16,-12 0-11-16,-13 2-75 15,-22 0-66-15,-12 5-173 16,-20 3-392-16</inkml:trace>
  <inkml:trace contextRef="#ctx0" brushRef="#br0" timeOffset="38034.4763">17587 9982 149 0,'0'0'89'15,"0"0"-77"-15,0 0 260 16,0 0-90-16,0 0-27 16,0 0-19-16,0 0-16 15,-43-29 13-15,33 26 41 16,-5 0-22-16,0 1-26 16,-4 1-13-16,-2 1-13 0,-5 0 3 15,-2 0-7-15,-2 9-12 16,-2 5 11-16,0 1-34 15,-1 4-4-15,0 4 0 16,3 4-29-16,1 1 9 16,3 2-20-16,4 0-16 15,5 2 23-15,1 3-23 16,3 3 0-16,3 3 11 16,2 2 2-16,3 3 21 15,4-1 0-15,1 0-10 16,0-1 20-16,7-1-32 15,8-4 5-15,2-5 12 0,5-3-8 16,2-4 28-16,4-5-19 16,0-2-15-16,2-3 28 15,0-2-23-15,1-4 0 16,1-4 6-16,-1-3-15 16,-1-4 25-16,1 0-22 15,-1 0-8-15,0-10 29 16,0-6-19-16,-3-1-2 15,-2-4 0-15,-3-1-14 16,-2-2 27-16,-5-1-28 16,-3-1 1-16,-3-1 8 15,-3-2-8-15,-3-3 5 16,-3 0-6-16,0-1 1 0,0-1-4 16,0 0 3-16,-9 1-18 15,-1 0 18-15,-1 4-9 16,-3-1 2-16,-3 2-7 15,-1 0-12-15,0-1 25 16,-3 2-19-16,-2-2-13 16,1 0 18-16,-4 4-14 15,3 0-2-15,-1 5 0 16,3 3-23-16,0 2 33 16,-1 3-18-16,4 6-1 15,-6 2 17-15,-4 4-20 16,-2 0-11-16,-3 13-5 15,-41 40-11-15,8-4-3 0,-12 2-796 16</inkml:trace>
  <inkml:trace contextRef="#ctx0" brushRef="#br0" timeOffset="42914.0277">20750 3805 322 0,'0'0'819'0,"0"0"-638"16,0 0-58-16,0 0-8 16,0 0-21-16,-3 0-6 15,3 0-37-15,0 0-9 16,10 0 24-16,8-5 69 15,7-4 9-15,7-6-36 16,11-6-27-16,21-13 7 16,24-11-26-16,25-10 1 15,8-2 13-15,-1 2-27 16,-7 2 2-16,-9 5-5 16,7-5-40-16,-2-3 21 15,-1-1-3-15,-3 0-14 16,-2-1 7-16,0 0-10 0,1 3 2 15,2 0-9 1,-5-4 1-16,0-2 14 0,-1 1-15 16,2-5 0-1,0 8-1-15,-17 10 1 0,-15 8 0 16,-19 10 0-16,-5 2 1 16,6-4-2-16,6-3 2 15,3-5-1-15,-5 4 15 16,-6 2-15-16,-2 1 5 15,-8 4-5-15,-2 2 0 16,-4 3 3-16,-3 2-3 16,-4 4-6-16,-4 2 5 15,-3 4 1-15,-6 3 0 16,-5 3-8-16,-4 0 5 16,-2 5-10-16,-1 0 8 15,-2 0-11-15,0 0 6 0,0 0-11 16,0 0-3-16,-5 0-34 15,-45 14-74-15,1 1-200 16,-14-2-807-16</inkml:trace>
  <inkml:trace contextRef="#ctx0" brushRef="#br0" timeOffset="47053.0402">22128 3700 113 0,'0'0'790'0,"0"0"-548"15,0 0-23-15,0 0 25 16,0 0-47-16,0 0-8 0,-26 4-44 15,43-12-25 1,13-12-14-16,28-18 15 0,39-18 4 16,34-17-24-16,14-5-33 15,-3 8 9-15,-20 14-58 16,-34 19 5-16,-22 10-2 16,-19 8-21-16,-11 4 12 15,0 0-13-15,-5 1 1 16,-3 1-8-16,-14 4 7 15,-5 2-69-15,-9 2-74 16,0-5-115-16,-13 1-235 16,-3 2-94-16</inkml:trace>
  <inkml:trace contextRef="#ctx0" brushRef="#br0" timeOffset="47322.8283">23030 2995 1126 0,'0'0'311'15,"0"0"-123"-15,0 0-53 16,0 0 13-16,0 0-38 16,88-30-3-16,-52 24-39 15,2 3-33-15,-3 2 4 16,-4 1-33-16,-4 5 8 15,-6 15 3-15,-6 9-11 0,-7 10 4 16,-8 9-10-16,-7 22-14 16,-51 27-124-16,2-13-247 15,-14-11-915-15</inkml:trace>
  <inkml:trace contextRef="#ctx0" brushRef="#br0" timeOffset="51796.4068">15523 1682 624 0,'0'0'380'0,"0"0"-164"15,0 0-15 1,0 0-63-16,0 0-21 0,0 0-28 16,0 0-56-16,8-6-18 15,9 9 13-15,3 10 7 16,7 0 38-16,1 4-10 15,3 2-3-15,2 3 18 16,3 0-29-16,1 2-2 16,2 2 9-16,0 1-7 15,4 2 19-15,2-2-28 16,4 3-13-16,2 0 27 16,4 4-1-16,3 0-7 15,5 2-8-15,0 3-7 16,1-1 33-16,-2-1-19 15,2 1-6-15,-1-1-8 16,0-3-12-16,1 2 25 16,0 0 5-16,0 0-35 0,-1-1 23 15,1 1-15 1,-3 2-7-16,-1-1 11 0,-4 1-8 16,-1 0 4-16,-2 1 2 15,-2 0-23-15,-1 0 32 16,-1 2-16-16,-4-4-2 15,-3-4 13-15,0-4-19 16,-3-4 0-16,-4-3 15 16,-4-3-23-16,-2-4 37 15,-5-3-37-15,-6-2 0 0,-3-1 14 16,-3-1-14-16,-2-3 5 16,-3-2-6-16,-2 0 6 15,-3-3 3-15,-1 2-9 16,-1-2-13-16,0 0 12 15,0 0-22-15,-25-2-96 16,-8-9-255-16,-17-1-1278 0</inkml:trace>
  <inkml:trace contextRef="#ctx0" brushRef="#br0" timeOffset="53336.0143">15808 2249 622 0,'0'0'110'0,"0"0"208"0,0 0-40 15,0 0-18-15,0 0-68 16,0 0-76-16,-6 22-15 15,31 5 10-15,10 9-7 16,11 7 23-16,8 6-31 16,7 3-7-16,7 1 30 15,1 0-44-15,1-2-15 16,-1 1 44-16,-1-4-62 16,-7-3 15-16,-4-3-33 15,-7-5-11-15,-8-7 13 16,-7-5-25-16,-7-5 6 0,-10-6-7 15,-3-4 1 1,-7-5-13-16,-5-3 12 0,-2-2-63 16,-1 0-31-16,0 0-67 15,-7-6-52-15,-11-8-327 16,-2 0-169-16</inkml:trace>
  <inkml:trace contextRef="#ctx0" brushRef="#br0" timeOffset="53579.4355">16333 2878 1098 0,'0'0'407'15,"0"0"-215"-15,0 0-33 0,0 0 51 16,0 0 21-16,97 53-54 16,-52-34-43-16,7-4-5 15,2 0-30-15,0-6-28 16,-1-1-41-16,-2-4-30 15,-6-4 19-15,-5 0-19 16,-8 0-21-16,-5-9-70 16,-5-8-76-16,-5-13-84 15,-6 2-286-15,-8-1-225 0</inkml:trace>
  <inkml:trace contextRef="#ctx0" brushRef="#br0" timeOffset="53776.0796">16795 2643 1332 0,'0'0'373'0,"0"0"20"15,0 0-169-15,0 0-76 16,0 0-79-16,0 0 57 16,17 99 8-16,-1-53-78 15,-1 5-35-15,2 1-21 16,-2 27-15-16,-4-14-153 15,-11-7-611-15</inkml:trace>
  <inkml:trace contextRef="#ctx0" brushRef="#br0" timeOffset="63674.5845">17495 10243 123 0,'0'0'62'0,"0"0"-25"0,0 0-12 16,0 0 11-16,0 0-4 16,3 0-21-16,-2 0 4 15,3 0-15-15,0 0-44 16,-1 0 44-16,0 0 165 16,-3 1-58-16,2-1-54 15,-2 0-24-15,0 0 14 16,0 0-41-16,0 0-2 15,0 0 0-15,0 2-32 16,0 3-53-16,0-2-44 16,0 1-194-16</inkml:trace>
  <inkml:trace contextRef="#ctx0" brushRef="#br0" timeOffset="66994.9331">20874 9936 565 0,'0'0'232'0,"0"0"-147"15,0 0 77-15,0 0 55 16,0 0-8-16,0 0-42 16,0 0-21-16,-42 0-11 15,42 0-23-15,0 0-32 16,12 0 41-16,8 0-22 15,10 0-28-15,6 0-6 16,6-5-19-16,4 1-16 16,-2-1-19-16,2 2-9 15,-6-1 11-15,-5 1-13 0,-5 2-52 16,-7-2-46-16,-8 2-101 16,-8 1-75-16,-7 0-112 15,-11 0-209-15</inkml:trace>
  <inkml:trace contextRef="#ctx0" brushRef="#br0" timeOffset="67154.1907">20812 10077 1035 0,'0'0'243'16,"0"0"-52"-16,0 0 17 16,0 0-88-16,0 0-3 15,0 0-35-15,84 15 0 16,-26-26-82-16,30-13-10 15,-13 5-182-15,-11 1-404 0</inkml:trace>
  <inkml:trace contextRef="#ctx0" brushRef="#br0" timeOffset="82991.1457">24127 11332 924 0,'0'0'511'0,"0"0"-259"0,0 0-77 16,0 0 63-16,0 0-54 15,0 0-95-15,11-13-30 16,12 16-14-16,5 12-30 16,1 4 17-16,-4 5-23 15,-4 6 3-15,-6 3 10 16,-9 2-14-16,1 4 1 16,-7-1 3-16,0 3 1 15,-10-2 26-15,-5-2-21 16,-3-5-2-16,3-10 0 15,-4-6-8-15,7-10 5 16,-2-6-12-16,4 0 0 16,5-14 21-16,4-8-22 0,1-4 0 15,2-3 0 1,15-3 1-16,4-3 0 0,4 0-1 16,1-3-12-16,-1-3 10 15,-2 0-17-15,-1-2 1 16,-4-2 5-16,-5 5-4 15,-3 1 17-15,-2 3-6 16,-3 8 6-16,-4 6 3 16,-1 4-3-16,0 8 0 15,0 4 11-15,0 6-2 16,0 0 11-16,0 9-12 16,-3 19-8-16,-3 9 48 15,1 10 1-15,4 9 13 16,1 2 18-16,0-2-14 0,8-2 3 15,5-7-23-15,5-7-19 16,0-5 11-16,6-11-26 16,1-11-5-16,3-8 4 15,5-5-11-15,6-20 0 16,4-16-5-16,4-10-83 16,21-29-101-16,-13 9-277 15,-7 8-485-15</inkml:trace>
  <inkml:trace contextRef="#ctx0" brushRef="#br0" timeOffset="83976.0392">12716 4643 1588 0,'0'0'283'0,"0"0"-25"16,0 0-42-16,0 0-140 15,0 0-55-15,0 0-7 16,-4 74 15-16,21-20 39 16,2 2-35-16,-3-1-26 15,-1-7 7-15,-5-14-8 16,-4-10 1-16,-1-12-7 16,-5-12 0-16,0-4 32 0,-10-36 112 15,-16-39-94-15,-12-46-20 16,0-34-23-16,15-5 0 15,16 17-7-15,7 42-61 16,18 38 28-16,2 28-40 16,9 13 6-16,10-3 23 15,10 2 12-15,12 8-41 16,18 19-143-16,-13 8-169 16,-16 14-383-16</inkml:trace>
  <inkml:trace contextRef="#ctx0" brushRef="#br0" timeOffset="84172.4696">12351 4800 1264 0,'0'0'722'0,"0"0"-509"16,0 0-3-16,0 0-142 15,82-73-38-15,14 17-23 16,40-19 1-16,13-3-8 15,2 5-37-15,-18 7-169 16,-45 25-191-16,-22 8-346 0</inkml:trace>
  <inkml:trace contextRef="#ctx0" brushRef="#br0" timeOffset="84365.1172">13282 4028 1508 0,'0'0'245'0,"0"0"80"15,-93 70-76-15,64-27-79 16,16 7-72-16,13 3-36 16,4 2-19-16,27-1 1 15,15-2-7-15,10-7-28 16,5-3 0-16,5-5-9 16,22-13-169-16,-18-10-343 15,-14-14-397-15</inkml:trace>
  <inkml:trace contextRef="#ctx0" brushRef="#br0" timeOffset="84784.209">13520 4205 1585 0,'0'0'252'16,"0"0"21"-16,0 0-173 16,0 0-59-16,88-39 2 15,-45 36 6-15,0 3-35 16,-7 7 11-16,-9 11 4 15,-13 7-23-15,-11 6-5 16,-3 4 5-16,-2-1-4 16,-13-2 1-16,-1-7-3 15,4-7-20-15,0-15 3 16,6-3 3-16,3-16-6 16,-1-17-29-16,4-8 26 0,0-8 21 15,0-6 4 1,0 4 5-16,0 3 46 0,4 4 6 15,0 7 16-15,-2 11 15 16,-2 8-5-16,0 12 11 16,0 6-32-16,0 6-55 15,3 19 0-15,6 8-9 16,1 10 2-16,4 3 20 16,5 2-8-16,3-3 12 15,5-3-26-15,3-11 8 16,3-8-17-16,1-11 4 15,20-20-112-15,-11-16-172 16,-5-10-554-16</inkml:trace>
  <inkml:trace contextRef="#ctx0" brushRef="#br0" timeOffset="85025.2861">13830 3578 859 0,'0'0'1044'15,"0"0"-755"-15,0 0-83 16,0 0-115-16,0 0-45 16,84 54 9-16,-28-20 28 15,8 10-14-15,13 17-1 16,5 23-3-16,-5 14-19 16,-17 8 15-16,-34-8-26 15,-26-5-28-15,-30-5 15 0,-36 3-22 16,-28-8-105-16,13-22-251 15,4-27-1305-15</inkml:trace>
  <inkml:trace contextRef="#ctx0" brushRef="#br0" timeOffset="91469.1323">1155 5525 153 0,'0'0'745'0,"0"0"-456"16,0 0-23-1,0 0-66-15,0 0-11 0,0 0 5 16,-9 0-54-16,12 0-16 15,10 0-17-15,4 0-34 16,2-2-2-16,3-1-32 16,1 0-23-16,7 0-7 15,5 2-9-15,33-1-54 16,0-1-219-16,-2-4-500 0</inkml:trace>
  <inkml:trace contextRef="#ctx0" brushRef="#br0" timeOffset="92005.185">2335 5508 772 0,'0'0'281'16,"0"0"19"-16,0 0 36 16,0 0 18-16,0 0-58 15,0 0-89-15,0 0-56 16,-42-12-61-16,69 15-23 0,12 6 71 15,28 0-25-15,22-1-27 16,-1-5-26-16,-10-1-33 16,-8-2 7-16,-17 0-34 15,4 0 0-15,1-7 1 16,-11 1-1-16,-13 2-72 16,-13 0-70-16,-12 3-112 15,-27 1-44-15,-17 0-297 16,-15 3-411-16</inkml:trace>
  <inkml:trace contextRef="#ctx0" brushRef="#br0" timeOffset="92203.167">2184 5767 1446 0,'0'0'313'0,"0"0"-103"0,0 0-11 15,0 0-14-15,101 3-7 16,-2-5-36-16,35-12-63 15,12-2-29-15,-6-1-24 16,-38 6-25-16,-35 8-1 16,-9 3-149-16,-21 0-405 15,-17 0-770-15</inkml:trace>
  <inkml:trace contextRef="#ctx0" brushRef="#br0" timeOffset="94221.4197">4310 5504 1061 0,'0'0'135'0,"0"0"-75"0,0 0 1 16,0 0 31-16,0 0 2 16,0 0 15-16,113 0 2 15,-6 0 1-15,38 0 4 16,17 2 38-16,1 3-32 15,-13 0-30-15,-15-1-10 16,-1-3-20-16,2-1 3 16,6 0-2-16,1 0-29 15,0 0 12-15,-3-4-26 16,2-2-4-16,8-4 3 16,3 1 2-16,2-4 19 0,-3 1-15 15,-6 0-24-15,-10 1 17 16,-9 0-18-16,-12 1 0 15,-5-2 1-15,-6 3 0 16,-1-3 10-16,-4 2-11 16,-5-1 0-16,-2-2 7 15,-1 1-7-15,2-1-1 16,-2 0 0-16,-14 2 1 16,-13 1 2-16,-14 1-2 15,-4 1 0-15,7-3 1 16,5-1-1-16,8-2 0 15,-5 0 2-15,-3 1-2 16,-4-2 10-16,0 2-10 0,-2 2 0 16,-1-1 14-1,-6 0-14-15,-5 0 0 0,-3 0 0 16,-3-1 0-16,-7-2 28 16,-4-4-7-16,-1-2-3 15,-4-1 26-15,-5-4-19 16,-3-3 1-16,-3-4 2 15,-6-4-19-15,-1-2 25 16,-3-5-34-16,-16-4 6 16,-8-1 8-16,-10-2-8 15,-9 0-6-15,-23-7 0 16,-22-7 8-16,-22-1-16 16,-10 1 8-16,8 12-6 15,5 12 5-15,13 10 1 16,-9 2-12-16,-3 2 11 0,-11 4-23 15,-6 0 17-15,-11 6-44 16,-5 0 27-16,-6 5 0 16,2 3-27-16,0 4-1 15,2 1 33-15,5 1-28 16,2 3 26-16,7 0-10 16,4 0-5-16,7 0-11 15,6 0 21-15,3 0 11 16,5 4-16-16,-5 4-9 15,-1 5 39-15,-5-1-42 16,0 4 24-16,2 3 18 16,5 0-25-16,-1 5-4 0,1 1 20 15,6-2-17-15,6 0 25 16,20-2-17-16,16-4 0 16,16-2 11-16,0 0-2 15,-7 3-21-15,-8 4 16 16,-8 5 15-16,-1 0 4 15,5 0-4-15,6 0-1 16,3-4 1-16,8 2 0 16,4-3 1-16,5 1-1 15,6-2 6-15,-1 0-1 16,6 3-5-16,-2-1-16 16,-1 5 16-16,3 0 1 15,-3 2-1-15,3 4 0 0,-1-1 1 16,1 4 21-16,4 3-19 15,4 1 3-15,7 3-1 16,7 2 9-16,5 3 10 16,5 1 9-16,15 1-18 15,5 2 63-15,9-2-9 16,3-3-5-16,2-1 4 16,-1-5-6-16,2-4-9 15,3-5 3-15,0-7-28 16,5-5 32-16,3-7-32 15,10-5-2-15,4-8 14 16,1-1-16-16,-2 0-9 16,-4-8-15-16,-12-1 7 15,-8 1-16-15,-10 2 3 0,1 3-140 16,-10 0-180-16,-3-6-508 0</inkml:trace>
  <inkml:trace contextRef="#ctx0" brushRef="#br0" timeOffset="123497.9792">7725 1763 160 0,'0'0'52'16,"0"0"-36"-16,0 0-16 16,0 0 0-16,0 0-39 15,0 0-55-15,0-5 2 0</inkml:trace>
  <inkml:trace contextRef="#ctx0" brushRef="#br0" timeOffset="124628.152">7851 1827 91 0,'0'0'387'15,"0"0"-132"-15,0 0-28 16,0 0 27-16,0 0-72 16,0 0 27-16,0 0-75 15,-60-42 11-15,33 37-1 16,-7 2-26-16,-2 3 28 0,-5 0-51 15,-5 3-37 1,3 9 22-16,0 6-37 0,4 2-8 16,8 5-7-16,5 1-28 15,10 6 24-15,4 2-24 16,11 0 0-16,1-1-6 16,3-4 7-16,19-2-1 15,8-8 9-15,6-2-9 16,7-11 20-16,6-6-20 15,2 0-27-15,2-18 19 16,-6-9-11-16,-1-6 3 16,-11-6 14-16,-8-6 1 0,-10-7-8 15,-7-4 9 1,-10-4 0-16,0-3 1 0,-1 2 0 16,-12 4-1-16,3 9 15 15,-1 12-6-15,2 8 64 16,6 7-37-16,-2 11 3 15,2 3 38-15,3 7-44 16,0 0-14-16,0 19-19 16,0 26 0-16,11 29 9 15,3 0-9-15,0-1 1 16,-2-8 23-16,-2-16-24 16,0 6 0-16,4 10 0 15,16 24-39-15,-4-17-171 16,3-14-333-16</inkml:trace>
  <inkml:trace contextRef="#ctx0" brushRef="#br0" timeOffset="126182.8676">8277 1669 1126 0,'0'0'310'16,"0"0"-79"-16,0 0-84 15,0 0-57-15,0 0 43 16,-12 77 49-16,12-35-47 16,0-2-62-16,0-1-11 15,0-5-37-15,0-5-23 16,0-8 34-16,0-6-29 0,0-8-7 15,0-4 10-15,0-3 1 16,0-8 106-16,-3-14-58 16,-13-15-53-16,-6-20 29 15,-3-27-33-15,3-18 11 16,7 7-13-16,11 22 8 16,4 26-2-16,1 17-6 15,14 1 0-15,10 1-8 16,8 1 8-16,8 10-6 15,9 7 5-15,4 8-75 16,1 2-44-16,8 19-129 16,-14 6-234-16,-12 1-226 0</inkml:trace>
  <inkml:trace contextRef="#ctx0" brushRef="#br0" timeOffset="126389.9953">8017 1838 1397 0,'0'0'276'0,"0"0"-129"16,0 0-69-16,111-22 20 16,-15 0-66-16,31-4-31 15,11 1-2-15,-7-1-51 16,-37 8-313-16,-33 2-593 0</inkml:trace>
  <inkml:trace contextRef="#ctx0" brushRef="#br0" timeOffset="126622.4645">8929 1402 1341 0,'0'0'285'16,"0"0"12"-16,0 0-30 15,-82-7-76-15,55 31-74 16,0 16-11-16,3 12 1 16,6 8-31-16,5 4-19 15,9 0-26-15,4-3-31 16,13-7 42-16,15-4-42 0,9-2-26 16,35-9-121-16,-8-10-218 15,-7-17-611-15</inkml:trace>
  <inkml:trace contextRef="#ctx0" brushRef="#br0" timeOffset="127079.7044">9038 1618 1467 0,'0'0'301'0,"0"0"-112"15,0 0-90-15,0 0-9 16,110-12-43-16,-68 16 26 0,-1 13-60 15,-9 7-6-15,-14 4 16 16,-10 5-17-16,-8 1 10 16,-17 2 0-16,-13-2-16 15,-3-5 39-15,3-5-39 16,7-7 0-16,9-8-3 16,12-9 3-16,2 0-1 15,2-15-39-15,18-10-26 16,4-11 65-16,6-6-33 15,2-5 19-15,-2-3 14 16,-5 0 1-16,-3 1 0 16,-5 5 1-16,-5 5-1 15,-6 9 75-15,-5 10-14 0,-1 6 19 16,0 14 11 0,-4 0-50-16,-5 17-15 0,-4 16-13 15,-1 13-1-15,-1 5 70 16,8 5-54-16,5-5-10 15,2-6 18-15,8-6-30 16,17-6 8-16,8-8-14 16,9-8-38-16,37-14-67 15,-12-3-159-15,-6-6-480 0</inkml:trace>
  <inkml:trace contextRef="#ctx0" brushRef="#br0" timeOffset="127295.1262">9478 1241 1614 0,'0'0'271'15,"0"0"-41"-15,0 0-115 16,0 0-7-16,128 78 30 16,-61 0-38-16,-4 27-21 15,-14 11 33-15,-32-1-71 16,-17-13-21-16,-39-10-20 15,-29-2-14-15,-27-13-211 16,12-25-343-16,-2-21-1175 0</inkml:trace>
  <inkml:trace contextRef="#ctx0" brushRef="#br0" timeOffset="127646.5697">6977 2501 1213 0,'0'0'565'16,"0"0"-485"-16,0 0 46 15,0 0-60-15,0 0 96 16,262 11 68-16,26-44-6 15,80-11-18-15,38-2-79 0,-3 5-42 16,4 3 10 0,-18 4-53-16,-31 5-5 0,-52 9-10 15,-60 6-25 1,-62 3 32-16,-70 5-34 0,-52 4 0 16,-40 1-7-16,-19 1 7 15,-3 0-9-15,-45 0-80 16,-109 0-170-16,4 0-326 15,-31 0-839-15</inkml:trace>
  <inkml:trace contextRef="#ctx0" brushRef="#br0" timeOffset="130021.0087">8122 2864 988 0,'0'0'240'0,"0"0"14"16,0 0 32-1,-82-39-80-15,46 39-33 0,-3 2-40 16,-5 21-54-16,3 7 32 16,2 7-49-16,7 4-7 15,6 1 9-15,9 0-26 16,9-3-15-16,8 0-23 15,3-8 12-15,19-6-4 16,5-8-8-16,7-11-9 16,7-6 1-16,2-14-7 15,-1-17-16-15,-5-13-6 16,-10-10 6-16,-6-22 16 16,-20-26 15-16,-2-16-2 15,-20 11 2-15,-2 25 0 0,7 38 17 16,7 23 33-16,0 4 4 15,3 3 74-15,0 6-40 16,3 8-47-16,3 4-22 16,0 31-10-16,2 30-9 15,11 27 15-15,7 9-13 16,-4-15 45-16,-1-24-47 16,-4-26 0-16,0-7 7 15,3 3-7-15,2 2-29 16,12 2-179-16,-4-12-280 15,-1-14-335-15</inkml:trace>
  <inkml:trace contextRef="#ctx0" brushRef="#br0" timeOffset="130569.2611">8396 2822 1899 0,'0'0'340'0,"0"0"-143"16,0 0-92-16,0 0-19 16,0 0 1-16,117 25-32 15,-72-2-36-15,-4 4 38 16,-8 4-49-16,-12 1 1 16,-14 2 16-16,-7 3-15 15,-10-1 10-15,-13 0-20 0,-6-5 7 16,2-6 19-16,0-11-26 15,11-9 0-15,4-5 18 16,6-13-12-16,6-13-5 16,0-4-1-16,9-3-13 15,13 0-5-15,8 2 18 16,3-1-8-16,3 0 2 16,-2-2 9-16,3-3-9 15,-4-2 5-15,-6-3-5 16,-5 1-9-16,-6 2 15 15,-10 5-1-15,-4 9 0 16,-2 8-6-16,-2 11 6 16,-12 6-6-16,-4 9 7 15,-11 35 13-15,1 7 9 16,3 11 41-16,4 6 19 0,15-12-17 16,6 3 8-16,4-5-37 15,26-10-22-15,16-5 44 16,25-10-57-16,23-12 15 15,25-17-5-15,6-7-10 16,-9-22-1-16,-28-1-87 16,-26 0-178-16,-25 10-372 15,-21 7-1215-15</inkml:trace>
  <inkml:trace contextRef="#ctx0" brushRef="#br0" timeOffset="131081.3268">8201 3548 1551 0,'0'0'348'0,"0"0"-117"16,0 0-3-16,0 0-68 15,0 0-20-15,172-14 30 16,19 2 17-16,34-10-87 16,4-5-53-16,-24-4 31 15,-37-5-42-15,-17-3-20 16,-17 3-16-16,-19-1 8 0,-32 9 1 15,-26 4-9 1,-24 8-23-16,-13 4 14 0,-6 0-75 16,-8 3-46-1,-25 7-121-15,-18 2-248 0,-17 0-342 0</inkml:trace>
  <inkml:trace contextRef="#ctx0" brushRef="#br0" timeOffset="131318.4584">8647 3730 199 0,'0'0'1938'0,"0"0"-1661"15,158 0 13 1,-15-23-50-16,24-14-42 0,-3-8-38 16,-19 1-67-16,-27 6-33 15,-14 2-27-15,-23 7-32 16,-20 7 28-16,-19 5-29 15,-11 3 0-15,-1 1-16 16,-3 1-17-16,-9 3-87 16,-30-1-99-16,-18 6-370 15,-15-3-1338-15</inkml:trace>
  <inkml:trace contextRef="#ctx0" brushRef="#br0" timeOffset="133440.144">11260 1531 1000 0,'0'0'217'0,"0"0"9"0,-3-100 68 16,3 74-10-16,0 8-62 16,-1 12-43-16,1 6-103 15,0 7-18-15,6 17-52 16,16 10 15-16,11 5 35 15,10 2-32-15,7-7-4 16,3-5-7-16,2-11-12 16,-8-10 16-16,-4-8-17 15,-12-2-28-15,-10-18 22 16,-9-11-18-16,-9-8 13 16,-3-6 11-16,0 1 0 15,-9 5 21-15,3 10 3 0,0 10 30 16,2 16 53-16,4 5-68 15,0 37-32-15,0 35 17 16,16 29 0-16,11 11 53 16,1-10-45-16,-4-17-9 15,-9-24 17-15,-6-12-22 16,-6-13 8-16,-3-6-25 16,0-1 13-16,-9-1 10 15,-10-4-24-15,-6-9 0 16,-7-9 16-16,-7-8-16 15,-3-12-8-15,-4-21-41 16,0-23-78-16,13-3-54 16,31-26-152-16,2 14-303 0,26 16-234 15</inkml:trace>
  <inkml:trace contextRef="#ctx0" brushRef="#br0" timeOffset="133600.4182">12012 1584 636 0,'0'0'886'15,"0"0"-624"-15,0 0 22 16,0 0-17-16,0 0-98 16,0 0-84-16,0 0-49 15,118-24-36-15,-66 14-18 16,14-6-203-16,-15 5-317 16,-10-1-291-16</inkml:trace>
  <inkml:trace contextRef="#ctx0" brushRef="#br0" timeOffset="133758.3015">12081 1714 806 0,'0'0'758'0,"0"0"-573"16,0 0-39-16,0 0-21 16,131-12-27-16,0-11-98 15,17-4-113-15,-26 5-277 16,-35 2-598-16</inkml:trace>
  <inkml:trace contextRef="#ctx0" brushRef="#br0" timeOffset="134073.2066">12895 1498 1416 0,'0'0'287'0,"0"0"-37"0,0 0-33 15,-9 72-35-15,9-32-35 16,9 6-29-16,6-2-35 15,0-3 26-15,0-5-78 16,-5-10-19-16,-4-8 0 16,-3-9-11-16,-3-9 20 15,0-3 2-15,0-22-14 16,-4-28 35-16,-4-36-44 16,5-41 0-16,3-17 4 15,3 21-2-15,12 37-4 16,3 45-1-16,3 21 2 0,7 1-19 15,5 4 20-15,9 5-27 16,2 13-82-16,-2 3-141 16,-1 36-107-16,-11 0-279 15,-16 0-584-15</inkml:trace>
  <inkml:trace contextRef="#ctx0" brushRef="#br0" timeOffset="134243.6668">12570 1668 1687 0,'0'0'359'0,"0"0"-129"15,113-42-168-15,14 7-13 16,24 0-49-16,7 7-12 16,-23 6-159-16,-29 1-173 0,-31 6-264 15,-20-2-451-15</inkml:trace>
  <inkml:trace contextRef="#ctx0" brushRef="#br0" timeOffset="134424.313">13533 1244 1235 0,'0'0'330'15,"0"0"35"-15,0 0-89 16,-110 22-53-16,78 13-52 16,6 11-62-16,5 12-6 15,13 1-51-15,8 5-38 16,6-5 33-16,21-4-45 15,7-7-2-15,7-7-8 16,16-12-189-16,-10-14-88 0,-6-10-421 16</inkml:trace>
  <inkml:trace contextRef="#ctx0" brushRef="#br0" timeOffset="134806.7243">13615 1398 1445 0,'0'0'272'16,"0"0"85"-16,0 0-179 15,0 0-55-15,0 0-60 16,97-49-2-16,-61 61-47 16,-4 15-14-16,-10 9 26 15,-13 5-25-15,-9 3 5 16,-14 2 6-16,-12-5-12 0,-3-7 31 16,6-5-31-16,6-11 0 15,9-10 3-15,8-8-2 16,2 0 10-16,16-25-11 15,12-8 1-15,7-10 19 16,0-9-20-16,-1 0 0 16,-6 3 11-16,-9 5-4 15,-6 13 51-15,-8 10 39 16,-5 11-28-16,-2 10 15 16,0 2-84-16,-3 26 0 15,-5 9 2-15,2 10-1 16,6 3 13-16,0-1-14 15,6-3 9-15,15-7-9 0,2-6 0 16,20-12-142 0,-4-6-128-16,-5-14-479 0</inkml:trace>
  <inkml:trace contextRef="#ctx0" brushRef="#br0" timeOffset="135009.664">14085 1197 1694 0,'0'0'545'0,"0"0"-228"16,0 0-151-16,0 0 19 16,134 29-73-16,-57 19-37 15,11 24-3-15,-12 20-44 16,-11 0 35-16,-29-16-45 0,-28-22-18 16,-10-12 2-16,-41 11-2 15,-70 16-78-15,2-7-272 16,-16-15-946-16</inkml:trace>
  <inkml:trace contextRef="#ctx0" brushRef="#br0" timeOffset="136346.2647">18370 13333 211 0,'0'0'958'0,"0"0"-683"16,0 0 1-16,-83-59 43 15,23 53-108-15,-2 6-72 16,-11 5 32-16,0 19-25 16,14 12-18-16,4 10-29 15,18 8-48-15,18 2 16 16,16 0-67-16,3-3 10 16,28-8-2-16,12-9-7 15,10-14-1-15,5-17 0 16,3-5-34-16,0-29 22 15,2-25-67-15,-5-30-18 0,-13-32 80 16,-8-17-11 0,-18-5 22-16,-8 10 6 0,-2 24 0 15,-3 26 3-15,-2 27 4 16,-1 23 7-16,0 14 90 16,0 3-36-16,0 8 15 15,0 3-24-15,-1 33-58 16,-2 37 52-16,3 31-8 15,0 14-12-15,9 0 17 16,12-10-34-16,-2-16 5 16,-2-5-21-16,2-19 4 0,-8-12-20 15,0-17-104 1,7-8-181-16,-2-4-378 0,1-17-555 16</inkml:trace>
  <inkml:trace contextRef="#ctx0" brushRef="#br0" timeOffset="136722.6568">18736 13034 1633 0,'0'0'382'0,"0"0"-163"16,0 0-1-16,0 0-147 16,0 0 39-16,0 0 11 15,42 112-55-15,1-71 11 16,5-3-77-16,1-8 6 15,-7-7-18-15,-6-13-11 16,-10-10-82-16,-3-8-2 0,-7-21 4 16,-2-15 102-16,-4-9-23 15,-4-3 15-15,-3 4 9 16,1 9 17-16,-4 16 47 16,0 16 70-16,0 11-51 15,0 8 17-15,0 33-49 16,0 29 24-16,0 25 25 15,2 13-41-15,10-4-8 16,-3-11-28-16,-7-11-22 16,-2-5 17-16,-5-13-18 15,-10-12-16-15,-1-13-64 0,-26 4-114 16,4-9-154 0,-6-7-381-16</inkml:trace>
  <inkml:trace contextRef="#ctx0" brushRef="#br0" timeOffset="136931.7573">17356 14090 2097 0,'0'0'272'16,"136"44"-97"-16,71-29 71 16,64-13-101-16,44-3 6 15,5-23-87-15,-39 1 1 16,-22-4-14-16,-31 1-42 15,-45 6-9-15,-57 8-17 16,-51 8-79-16,-47 4-53 0,-28 5-353 16,-5 6-333-16</inkml:trace>
  <inkml:trace contextRef="#ctx0" brushRef="#br0" timeOffset="137397.4971">18180 14565 1642 0,'0'0'310'0,"0"0"-96"0,-94-6 5 15,58 17-44 1,3 14-41-16,5 12-10 0,6 10-34 15,8 8-63-15,8 5 32 16,6 0-59-16,0-6 0 16,17-6 7-16,9-14-7 15,10-15 0-15,7-16-55 16,4-7-56-16,5-43 32 16,-7-35-43-16,-14-37 34 15,-19-20 57-15,-12 1 31 16,-29 14 4-16,0 37-2 15,5 27 4-15,7 27 90 0,4 14 0 16,4 8 2 0,3 9-4-16,3 2-52 0,3 43-16 15,4 39 2 1,25 32-8-16,3 12 47 0,4-1-57 16,-4-15-10-16,-10-16 0 15,-5-17-7-15,-6-19-13 16,2-9-131-16,-5-20-183 15,3-12-371-15</inkml:trace>
  <inkml:trace contextRef="#ctx0" brushRef="#br0" timeOffset="137856.7364">18690 14505 1980 0,'0'0'395'0,"0"0"-289"16,0 0-19-16,0 0 41 15,109-16-59-15,-64 30-33 16,-6 8-5-16,-13 7-19 16,-17 4 15-16,-9 5-27 15,-25 1 0-15,-11-2 29 16,-4-5-28-16,4-8-1 16,11-11 6-16,12-13-4 15,13-2 8-15,8-23-10 16,24-10-58-16,13-5 33 15,10 0-45-15,1-1-20 16,1 4 23-16,-5-4 14 16,-6 4 52-16,-5-2-6 0,-6 2 7 15,-8 2 4 1,-9 7 3-16,-7 5 31 0,-7 7 48 16,-4 11-7-16,-5 5 21 15,-16 11-54-15,-5 19-4 16,-4 15 61-16,0 10-41 15,2 5-10-15,6 4-1 16,6-5-39-16,9-4 23 16,7-6-35-16,9-12 0 15,19-14-18-15,13-13 4 16,11-10-92-16,45-54-138 16,-13 0-306-16,0-14-722 0</inkml:trace>
  <inkml:trace contextRef="#ctx0" brushRef="#br0" timeOffset="138494.5211">20239 12501 1292 0,'-92'-70'168'0,"-12"3"-65"16,5 25 40-16,-7 8 15 15,-10 8-22-15,-19 10-28 16,-21 8 52-16,-30 8-80 0,-29 2-31 16,-32 22 20-1,-21 12-21-15,-15 15 35 0,-9 12 1 16,10 12-17-16,12 17 49 16,29 23-38-16,30 22-33 15,41 22 20-15,36 17-32 16,41 16-3-16,36 23 8 15,36 10-25-15,21 15 59 16,24 10-64-16,26 3-1 16,24-2 46-16,18-14-35 15,21-20-18-15,20-24 0 16,17-25 7-16,18-28 19 16,11-37-26-16,12-42-9 0,14-40 9 15,11-21 0 1,12-38 5-16,9-17-5 0,5-13 0 15,0-14 21-15,-5-8-21 16,-12-11 0-16,-12-12 32 16,-19-16 4-16,-16-25 19 15,-17-27-17-15,-12-19-28 16,-6-21 55-16,-10 1-53 16,-11 0 15-16,-18 10-8 15,-24 20-13-15,-24 16 20 16,-27 19-22-16,-28 15 8 15,-13 9 36-15,-44 5-48 16,-25-3-3-16,-28 6 3 16,-25 10 0-16,-21 20 0 15,-13 31-28-15,-6 29-71 0,7 30 84 16,21 9-54 0,18 34-20-16,19 14-41 0,31-11-334 15,16-4-539-15</inkml:trace>
  <inkml:trace contextRef="#ctx0" brushRef="#br0" timeOffset="151224.7658">437 7342 1252 0,'0'0'293'0,"0"0"-48"15,0 0 43 1,0 0-150-16,0 0-42 0,0 0-49 15,38-34-22-15,8 11-25 16,8-5 12-16,2-2-9 16,1-1-3-16,-2 1-33 15,-4 7-86-15,3 0-114 16,-13 7-167-16,-14 8-338 0</inkml:trace>
  <inkml:trace contextRef="#ctx0" brushRef="#br0" timeOffset="151391.5887">558 7458 1015 0,'0'0'262'15,"0"0"9"-15,0 0-105 0,0 0-87 16,0 0-48-16,0 0 42 16,0 0 15-16,124-25-82 15,-63-8-6-15,14-25-148 16,-17 7-336-16,-12 5-425 0</inkml:trace>
  <inkml:trace contextRef="#ctx0" brushRef="#br0" timeOffset="151608.0501">751 6928 1290 0,'0'0'301'0,"0"0"-33"16,0 0-120-16,0 0-101 15,89-4-10-15,-29 14 47 16,1 9-61-16,-3 9-11 16,-12 6 7-16,-19 12-18 15,-20 20 8-15,-15 20-9 16,-46 22-17-16,-25 4-67 16,9-25-219-16,4-22-499 0</inkml:trace>
  <inkml:trace contextRef="#ctx0" brushRef="#br0" timeOffset="155067.9284">2133 6602 675 0,'0'0'285'16,"0"0"-60"-16,0 0 106 15,0 0-137-15,0 0-50 0,0 0 15 16,-97 9-66 0,63 29 31-16,3 9-42 0,5 7-10 15,8 3 5-15,9-3-48 16,9-6-20-16,0-1-9 15,17-8 10-15,11-6-23 16,4-4 7-16,1-9-132 16,14-12-146-16,-11-7-214 15,-8-1-187-15</inkml:trace>
  <inkml:trace contextRef="#ctx0" brushRef="#br0" timeOffset="155495.8098">2158 6839 818 0,'0'0'311'0,"0"0"-90"16,0 0-6-16,0 0-65 0,0 0-64 16,0 0-48-16,0 0-6 15,80-37-4-15,-59 38-28 16,-5 13 62-16,-6 4-34 16,-8 5-2-16,-2 2 10 15,-3 1-22-15,-12 1 0 16,0-5-14-16,2-5 12 15,4-6 0-15,4-5-12 16,5-6-21-16,0 0-1 16,2-18-40-16,13-7 3 15,-2-7 18-15,4-5 28 16,-3 1 5-16,-3-1 8 16,-1 4 0-16,-7 1 6 0,2 8 26 15,-5 5 42-15,0 7 24 16,0 4 5-16,0 8 43 15,0 0-86-15,0 3-49 16,0 17 9-16,0 7-5 16,0 10 32-16,0 4-20 15,0 1-20-15,3 1 16 16,4-4-23-16,1-3-14 16,2-3-50-16,7-5-227 15,-4-11-263-15,-1-9-520 0</inkml:trace>
  <inkml:trace contextRef="#ctx0" brushRef="#br0" timeOffset="155656.3155">2430 6895 998 0,'0'0'508'16,"0"0"-321"-16,0 0 11 16,0 0-129-16,0 0-29 15,0 0-36-15,0 0 5 16,12 82-18-16,2-65-79 15,-1-5-224-15,-4-7-400 0</inkml:trace>
  <inkml:trace contextRef="#ctx0" brushRef="#br0" timeOffset="155984.1042">2506 6715 1053 0,'0'0'300'0,"0"0"-81"0,0 0-113 15,0 0-37-15,0 0-21 16,0 0-1-16,0 0-30 16,36 73-15-16,-20-62 17 15,-4-7-19-15,-4-4 0 16,2 0 34-16,-5-10-8 16,-2-9 7-16,-3-1 56 15,0-1 27-15,0 6 54 16,0 4-42-16,0 3 16 15,0 8-4-15,0 0-68 16,0 8-44-16,0 12-28 16,0 5 2-16,7 3 23 0,5 4-25 15,-3-5-1-15,3 0 0 16,-2-1-141-16,-8 3-139 16,-2-8-361-16,0-7-749 0</inkml:trace>
  <inkml:trace contextRef="#ctx0" brushRef="#br0" timeOffset="156189.3603">2575 6411 1521 0,'0'0'387'16,"0"0"-164"-16,0 0-81 0,0 0-2 15,85 0-48 1,-36 31-4-16,-1 10-9 15,-4 22-28-15,-15 22 11 0,-29 22-53 16,-21 16-1-16,-45 2-16 16,2-29-157-16,1-25-538 0</inkml:trace>
  <inkml:trace contextRef="#ctx0" brushRef="#br0" timeOffset="156908.6781">1838 8067 1385 0,'0'0'559'16,"0"0"-274"-16,0 0-32 16,0 0-4-16,0 101-13 15,-2-43-82-15,1 7-57 16,1-7-8-16,0 1-45 16,0-6-15-16,0-8-29 15,0-11 15-15,0-6-32 16,0-11-38-16,0-12-107 15,-7-19-82-15,-4-15-265 0,-1-12-458 0</inkml:trace>
  <inkml:trace contextRef="#ctx0" brushRef="#br0" timeOffset="157141.2466">1653 8053 1448 0,'0'0'309'16,"0"0"-128"-16,0 0 91 15,0 0-125-15,-73 85-63 16,64-62-35-16,3-5-37 16,6-4 31-16,0-8-43 15,0-6 0-15,3-3 17 16,15-20 3-16,7-7-5 0,9-3-15 16,5 4 12-16,3 9-23 15,6 17 11-15,25 27-34 16,-10 16-70-16,-10 3-506 0</inkml:trace>
  <inkml:trace contextRef="#ctx0" brushRef="#br0" timeOffset="159531.6969">1807 10975 1137 0,'0'0'411'0,"0"0"-196"15,0 0 94-15,0 0-52 16,0 0-103-16,0 0-69 0,-11 14-18 16,11 25 97-16,0 9-51 15,6 5-44-15,-1 0-13 16,4-6-42-16,-2-4 3 16,0-7-17-16,1-6-20 15,-5-7 10-15,3-8-123 16,-6-8-110-16,0-7-69 15,0-14-182-15,0-8-421 0</inkml:trace>
  <inkml:trace contextRef="#ctx0" brushRef="#br0" timeOffset="159813.7496">1798 10863 1255 0,'0'0'341'0,"0"0"-213"0,0 0 65 15,-42 73 26-15,25-34-76 16,0-2-75-16,0-2 30 16,2-6-65-16,5-7-20 15,0-10 2-15,5-12-14 16,5 0 25-16,0-20-26 16,0-19 7-16,12-9-7 15,7-7 0-15,10 1 0 16,2 11 0-16,9 11-3 15,2 15 2-15,4 15 1 0,5 5 0 16,7 26-14 0,21 32 14-16,-13-2-157 0,-16-6-491 15</inkml:trace>
  <inkml:trace contextRef="#ctx0" brushRef="#br0" timeOffset="180986.5795">4196 5520 176 0,'0'0'991'0,"0"0"-820"16,0 0-54-16,0 0-17 15,0 0 14-15,0 0 57 0,69 50-17 16,-20-29-18-16,18 8-5 16,27-3-30-16,15 1-18 15,5-7 5-15,-9-6-8 16,-21-9 9-16,-24-5-38 15,-13 0-20-15,-3 0 28 16,6-8-40-16,8-6 7 16,6-6 0-16,-4-6-9 15,-2-3 17-15,-3-8-20 16,-4-4-13-16,-3-4 32 16,1-3-24-16,-6-4 0 15,-2-2 1-15,-6 2-10 16,-9-1 30-16,-2 4-30 15,-8-4 1-15,-7 0 9 16,-3 1-10-16,-3-3-15 0,-3 0 7 16,0 0 4-16,0 1-8 15,-3 6 3-15,-8 4-30 16,-3 4 18-16,-4 3-13 16,-5 5 13-16,-3 0 3 15,-6 4-6-15,-3 3 12 16,0 2 0-16,-1 0-19 15,-1 6 14-15,3-2-2 16,-1 4 6-16,1 0 5 16,3 3-1-16,-1 1-7 15,1 0 11-15,0 3-5 16,-4 0-1-16,1 1 4 16,0 0-4-16,-5 1-8 0,2 2 19 15,-4 1-10-15,0 1 10 16,0 2-2-16,1 0-7 15,0 0 8-15,0 0-28 16,-1 8 3-16,-3 0 26 16,2 3 7-16,1 0-7 15,3 2 0-15,2 0 13 16,5 1-13-16,1 0 1 16,0 3-1-16,3 0 6 15,-1 2-3-15,3 1-3 0,0 2 0 16,-1 0 1-16,2 1-1 15,-1-1 0-15,1 3 0 16,1-3 1-16,-1 2 20 16,-1-1-12-16,3-1-7 15,1-1 25-15,0-3-20 16,2 1 5-16,-1-2-9 16,1-1 4-16,1 0 14 15,1 1-21-15,1 0 1 16,-2-1 8-16,3 4 1 15,0 1 4-15,-4 3-14 16,4 1 8-16,-1 4-3 16,0 4-4-16,0 1-1 15,-1 1 32-15,4 1-17 16,0-2-2-16,1-3-2 0,0 1-5 16,6-2 16-16,-3 0-22 15,4-4 0-15,3 1 16 16,2-2-1-16,0 1 8 15,0-2-5-15,2 1-17 16,8 1 33-16,6 0-26 16,3 4 1-16,1 1 16 15,8 0-7-15,4 3 10 16,2-2-4-16,3 0-9 16,6-3 38-16,1-3-41 15,0-2-3-15,-2-3 13 16,3-5-14-16,-5-2 1 15,3-2-6-15,1-2 4 0,-1-3 21 16,5-2-28-16,-2-2 0 16,5-1 10-16,-1-2-4 15,0 0 6-15,0 0-12 16,-5-2 1-16,-5-3 10 16,-8 2-11-16,-7-1 0 15,-7-1 3-15,-5 2-2 16,-4 1 0-16,-1-1-1 15,-3 1 0-15,-4 1 3 16,-1 1-3-16,4 0 0 16,-4 0-1-16,0 0 2 15,0 0-2-15,0 0-7 0,0 0-23 16,0 0-1-16,0-6-145 16,-10-1-198-16,-5-3-705 0</inkml:trace>
  <inkml:trace contextRef="#ctx0" brushRef="#br0" timeOffset="182389.7261">3516 5920 175 0,'0'0'748'0,"0"0"-550"15,0 0-66-15,0 0-3 16,0 0 28-16,0 0-70 15,0 0-46-15,12 14 32 16,9-4 38-16,9-1 3 0,6 2-7 16,10-2-10-1,4-1 7-15,8 1-36 0,5-2-22 16,19 0-8-16,24 0-10 16,22 2 47-16,9-4-17 15,-2 3-51-15,-10 0 26 16,-10 1-33-16,3 1 6 15,-6 3 2-15,1 0-7 16,-4 0 12-16,-6-1-13 16,-7 0 0-16,3-2 13 15,-8 0-13-15,0 1 9 16,-3-3-9-16,3 1 0 16,0-4 18-16,-4 2-18 15,-2 1 0-15,0-1 9 0,-2-2-8 16,-2 2-1-16,1-1 3 15,4-1 3-15,-12-1 16 16,-12 0-22-16,-10-1 0 16,-4-3 21-16,10 2-20 15,8-2-1-15,7 0 2 16,0 0 4-16,-3 0 16 16,-3 0-22-16,-4 0 0 15,-2 0 18-15,-6 0-10 16,-1 0 5-16,-6-5-1 15,-1 1-12-15,-2-1 31 16,-2 0-19-16,-3-3-12 16,-3-1 17-16,-2-1-16 15,-4-2 13-15,-4-1-1 0,2-2-7 16,2-2 39-16,-1-1-39 16,0-3-6-16,4-4 15 15,-3-4-3-15,-1-3-3 16,4-4-9-16,-2-5 9 15,-1-5 2-15,2-5-11 16,1-7 0-16,1-4 4 16,2-14-4-16,4-13 1 15,-2-13-1-15,-4-4 0 16,-8 9 4-16,-7 1-4 16,-6 1 0-16,2-2-2 15,-1-4-10-15,0 16-14 16,-5 20-31-16,0 19-58 0,-3 10 67 15,-1 1-19-15,0-1-15 16,0 3 50-16,-2 8 5 16,1 1 9-16,-1 6 0 15,-1 2-12-15,0-1 30 16,-1 7-23-16,-1-2 0 16,1 5 23-16,-2-3-9 15,0 2 8-15,0 1-7 16,0-3 1-16,0 2-5 15,0-2 12-15,-2 0-8 16,-1 4 8-16,0 0 0 16,-2 2 0-16,-1 0 0 15,5 1 0-15,-2 0-7 0,2 3 7 16,1 0-15-16,-2 0 14 16,1 0-12-16,-5 0-5 15,-3 0-16-15,-28 0-14 16,4 0-139-16,-9-17-980 0</inkml:trace>
  <inkml:trace contextRef="#ctx0" brushRef="#br0" timeOffset="191981.4325">4366 5281 385 0,'0'0'137'0,"0"0"79"0,0 0 31 15,0 0-80-15,0 0 8 16,0 0 8-16,-48 22-51 16,48-18-33-16,0 2-62 15,11 1-8-15,16 7 84 16,12 1-15-16,30-1 5 16,33 1-24-16,37-3-14 15,16 0 6-15,1-5-29 16,-5 0-14-16,-12-3-4 15,7 1-8-15,8-1 52 16,2 3-22-16,5 1-31 16,0 3 14-16,1 4-16 15,-6 1 2-15,-5-1 3 0,-8-2-8 16,-10-6 20 0,-8-3-30-16,-11-4 1 0,-6 0 15 15,-21 0-14-15,-21 0 7 16,-19-2-9-16,-8-3 1 15,0 1 14-15,-2 1-15 16,-1 0-1-16,-11 1 0 16,-10 0 1-16,-9 2-1 15,-6 0-5-15,0 0-64 16,-14 0-40-16,-45 0-176 16,4 0-335-16,-8 0-309 0</inkml:trace>
  <inkml:trace contextRef="#ctx0" brushRef="#br0" timeOffset="192394.0741">4854 5593 147 0,'0'0'925'0,"0"0"-811"15,0 0-92-15,0 0 12 16,0 0 65-16,0 0 88 16,164 36 30-16,-12-29-49 0,29-4-29 15,22-3-22-15,7 0-12 16,-1-3 18-16,23-1-21 15,14 4-13-15,7 0-2 16,-6 12-23-16,-17 0-12 16,-31-2-22-16,-37-1-23 15,-49-2 29-15,-44-2-28 16,-35-4-7-16,-19 1 7 16,-8-2-7-16,-4 0 4 15,-3 0-5-15,-14 0-69 16,-69 0-138-16,0-10-422 15,-11 0-602-15</inkml:trace>
  <inkml:trace contextRef="#ctx0" brushRef="#br0" timeOffset="195293.0422">7388 7057 922 0,'0'0'263'0,"0"0"-34"16,0 0 18-16,0 0-51 16,0 0-45-16,0 0-55 15,99-51-54-15,-70 60 3 16,1 16-27-16,-3 6-2 15,-2 5 4-15,-10 6-9 16,-6-1 9-16,-9 1-19 16,0-3-1-16,-10-6 21 15,-4-6-20-15,1-9-1 16,6-7 0-16,2-10 1 16,5-1-2-16,0-16-22 15,3-14-70-15,13-13 28 16,4-8 18-16,4-4 30 0,-2 4 17 15,-4 1 0-15,0 8 17 16,-8 10 24-16,-1 8 40 16,-6 14 32-16,-3 6-11 15,0 4-49-15,0 12-30 16,-3 19-23-16,-7 13 55 16,1 9-3-16,1 7-3 15,5-3-3-15,3-4-44 16,0-10-1-16,15-9-1 15,8-11-12-15,23-23-107 0,-4 0-204 16,-5-18-409-16</inkml:trace>
  <inkml:trace contextRef="#ctx0" brushRef="#br0" timeOffset="195614.9581">7877 6665 687 0,'0'0'927'15,"0"0"-665"-15,0 0 1 16,0 0-102-16,0 0-65 16,0 0-60-16,0 0-17 15,69-41-4-15,-42 41-15 16,-3 0 13-16,-5 7-13 16,-7 3 0-16,-6 3 5 15,-1 4-4-15,-5 5 0 0,-5 1 10 16,-9 3-10-16,-6 1 26 15,-3 0-19-15,4-2-7 16,1 0 13-16,10-2-14 16,5-3 0-16,3-2 0 15,5-4 0-15,12-1-8 16,9-5 8-16,7-3-56 16,18-5-110-16,-9 0-308 15,-4 0-460-15</inkml:trace>
  <inkml:trace contextRef="#ctx0" brushRef="#br0" timeOffset="196071.9688">8147 6904 1303 0,'0'0'372'0,"0"0"-75"16,0 0-119-16,0 0-31 0,0 0 9 15,12 80-49-15,8-47-9 16,3 1 1-16,4-1-73 15,-1-7-17-15,1-4 2 16,-1-8-11-16,3-7 1 16,-1-7-1-16,0-1-9 15,-2-17 8-15,-7-6-35 16,-4-1 15-16,-6-1 21 16,-4 5 1-16,-5 6 9 15,0 6 10-15,0 6 5 16,0 3 17-16,0 9-42 0,0 16 0 15,0 11 12-15,-2 9 6 16,2 6 10-16,0 4 10 16,0-2-23-16,0 0 24 15,0-5-39-15,0-7 0 16,0-4 7-16,-2-11-7 16,-11-1 8-16,-2-9-8 15,-3-5 0-15,-4-7 14 16,-5-4-14-16,-1-4-1 15,-2-13 0-15,5-5-25 16,3-3-39-16,8 0-36 16,8 4-78-16,10-5-17 15,14 6-355-15,12 0-355 0</inkml:trace>
  <inkml:trace contextRef="#ctx0" brushRef="#br0" timeOffset="196584.0651">9010 6941 1134 0,'0'0'391'0,"0"0"-5"15,0 0-29-15,0 0-86 16,0 0-64-16,0 0-84 16,0 0-76-16,1 9-3 0,3 20-14 15,2 9 34-15,-1 6-9 16,1 1-29-16,0-2 1 15,-2-2-27-15,2-3 0 16,-3-8-3-16,0-6 3 16,-1-4-63-16,-2-7-136 15,0-12-103-15,0-1-275 16,-7-5-241-16</inkml:trace>
  <inkml:trace contextRef="#ctx0" brushRef="#br0" timeOffset="196738.0305">8909 7149 1337 0,'0'0'296'0,"0"0"-112"0,0 0-63 15,0 0-1-15,147-9-78 16,-33-7-40-16,10-4-2 16,-27 4-188-16,-27 0-489 0</inkml:trace>
  <inkml:trace contextRef="#ctx0" brushRef="#br0" timeOffset="197165.0221">9833 6916 1069 0,'0'0'236'16,"0"0"43"-16,0 0-8 15,0 0-50-15,0 0-100 16,0 0-38-16,-103-14-37 16,73 37 18-16,-2 8-5 15,9-1-34-15,6-1 11 16,10-2-36-16,7-2 1 15,0-4 11-15,21 0-11 0,5-3-1 16,8-1 0 0,1 0 1-16,0 0 1 0,-7-2-2 15,-9 2-15-15,-10-3 9 16,-9 3-8-16,-6 0 13 16,-20 0 0-16,-9-3 2 15,-4-1 2-15,-5-7-3 16,6-3-33-16,4-3-62 15,15-23-156-15,10-5-295 16,9-4-398-16</inkml:trace>
  <inkml:trace contextRef="#ctx0" brushRef="#br0" timeOffset="197342.7066">9937 6947 1340 0,'0'0'286'16,"0"0"-136"-16,0 0 30 15,0 0-1-15,0 91-62 16,0-55-59-16,0-3 1 16,0-3-50-16,0-4-9 15,0-8 0-15,-1-12-134 16,-1-6-207-16,2 0-385 0</inkml:trace>
  <inkml:trace contextRef="#ctx0" brushRef="#br0" timeOffset="197494.3917">9912 6617 882 0,'0'0'117'16,"0"0"-66"-16,0 0-35 16,31 106-16-16,-7-67 0 15,-1-1-340-15</inkml:trace>
  <inkml:trace contextRef="#ctx0" brushRef="#br0" timeOffset="197859.652">10090 7096 1249 0,'0'0'179'0,"0"0"-83"16,0 0 72-1,0 0-46-15,0 79-63 0,0-55-3 16,0-2-33-16,0-3-13 16,-1-6 2-16,-2-4-3 15,0-6 11-15,0-3 65 16,1-8 15-16,2-14-35 16,0-10-50-16,0-1-1 15,12-1 21-15,4 5-2 16,3 8 5-16,2 9-2 15,-1 8-30-15,2 4 22 16,3 4-28-16,-1 15 0 16,-1 8 1-16,0 5-1 15,-3 1 7-15,-7 1-7 0,-3-1-4 16,-5-6-4-16,-1-7-135 16,-2-8-196-16,-1-10-396 0</inkml:trace>
  <inkml:trace contextRef="#ctx0" brushRef="#br0" timeOffset="198325.7229">10382 6981 1167 0,'0'0'170'15,"0"0"-43"-15,0 0 45 0,0 0-55 16,0 0-50-1,0 0 16-15,0 0-39 0,46 69-6 16,-28-66-7-16,1-3-5 16,2 0 15-16,1-5-27 15,-2-8-13-15,-2-1 15 16,-5-1-16-16,-3 0 0 16,-4 1 6-16,-2 2-6 15,-1 5 18-15,-3 2 51 16,0 2 23-16,0 3-3 15,0 0-51-15,0 6-20 16,0 12 13-16,0 10 45 16,0 7 24-16,0 10-27 0,0 5-6 15,0 6 17 1,0-1-41-16,6-2-12 0,-3-4-2 16,5-5-19-16,-2-8 8 15,-1-5-18-15,-3-6 0 16,2-7 1-16,-4-6-1 15,0-4 0-15,0-5 1 16,-8-1-1-16,-15-2 0 16,-15 0-54-16,-45 0-126 15,8 0-118-15,-8-2-633 0</inkml:trace>
  <inkml:trace contextRef="#ctx0" brushRef="#br0" timeOffset="201966.8925">3161 7831 1175 0,'0'0'270'0,"0"0"-154"16,0 0-74-16,0 0 101 15,0 0 37-15,128 54-3 16,-28-40-29-16,34-2-50 15,7-8-33-15,-1-4 28 16,-18-7-23-16,-20-9-6 0,-7-6-6 16,-5-1-26-16,-7-7-4 15,-13 3 0-15,-10-3-17 16,-11 2 40-16,-6-5-33 16,5-12 3-16,12-19 2 15,-8-2-14-15,-11-5 9 16,-9-11-18-16,-17-4 9 15,-6 1 14-15,-9 11-22 16,-6 10 10-16,-21 16 16 16,-10-5-18-16,-10-6-9 15,-5 6-2-15,-4 3-41 0,-1 5 29 16,2 6-29 0,1 6-2-16,2 5 9 0,0 6-10 15,1 7 6-15,-3 2-4 16,-2 6 15-16,-7 2 20 15,2 5-18-15,-8 0-12 16,-2 0 21-16,-1 7 18 16,-1 1 0-16,-3 3 0 15,1-1 0-15,0-2-17 16,4 1 17-16,8-1-10 16,5 2 9-16,8 1-9 15,5 3 10-15,5 3-11 16,2 3 11-16,1 4-6 0,-2 4 6 15,-2-2 0 1,6 6 0-16,-2 1 1 0,-1-1-1 16,2 1 1-1,-2-1-1-15,5 0 35 0,-1 2-33 16,-1-1-2-16,4 1 15 16,3 2-14-16,1 4 12 15,7 4-12-15,6 3 5 16,-2 1 33-16,12 0-17 15,3 2 5-15,1 0 15 16,1-3-14-16,16 4 29 16,5-2-14-16,3 3-19 15,8-4 27-15,7 2-30 16,5-4 21-16,4 0 11 16,5-4-17-16,3-6 2 0,2-2-37 15,2-2 11 1,4-6-3-16,5-7-9 0,3-7 0 15,0-6 0-15,3-6 1 16,-3-3 7-16,-4-12-8 16,-12-4 0-16,-8 2-12 15,-11 3-13-15,-16-1-98 16,-12 3-135-16,-10 4-349 0</inkml:trace>
  <inkml:trace contextRef="#ctx0" brushRef="#br0" timeOffset="220097.392">3337 10241 175 0,'0'0'7'0,"0"0"183"16,0 0-47-16,0 0-69 0,0 0-28 15,0 0-30-15,6-1-16 16,0 1-74-16,0 0-87 0</inkml:trace>
  <inkml:trace contextRef="#ctx0" brushRef="#br0" timeOffset="232313.9296">3000 12816 170 0,'0'0'347'16,"0"0"-297"-16,0 0-48 15,0 0 632-15,0 0-335 16,0 0-31-16,-31 3 21 16,31-3-72-16,0 0 13 15,0 0-96-15,0 0-33 16,13 0 8-16,15-1-48 0,11-1 13 16,15-3-46-1,20-3-16-15,-3-1 18 0,3-1-30 16,-3 1-16-16,-15 3 8 15,-1 2-58-15,-10 2-62 16,-9 2-72-16,-14 0-146 16,-10 6-235-16,-11 0-324 0</inkml:trace>
  <inkml:trace contextRef="#ctx0" brushRef="#br0" timeOffset="232490.5147">2941 13061 1543 0,'0'0'405'0,"0"0"-266"0,0 0-33 15,0 0-17-15,192-24-17 16,-14-16-26-16,18-3-46 16,-11 5-21-16,-62 15-136 15,-61 14-757-15</inkml:trace>
  <inkml:trace contextRef="#ctx0" brushRef="#br0" timeOffset="244573.2018">22468 13733 142 0,'0'0'703'0,"0"0"-473"16,0 0 41-16,0 0-7 16,10-87-86-16,3 70-42 15,3 3 34-15,0 4-67 16,5 5-33-16,1 5 17 0,1 0-35 16,1 9 4-1,0 16 4-15,-4 8-23 0,-3 6 54 16,-4 5-54-16,-5 6 11 15,-5 1 31-15,-3-2-40 16,0-6 5-16,-6-4-9 16,-10-3-34-16,-6-4 43 15,-3-3-44-15,-5-5 0 16,-3-7 15-16,-4-3-15 16,4-9 6-16,-5-5-6 15,8-5 1-15,7-21-27 16,8-9 26-16,12-8-66 15,3-3 28-15,20 5-19 16,9 3-6-16,6 11-14 16,1 13-56-16,7 14 32 0,-8 11-199 15,-7 8-317-15</inkml:trace>
  <inkml:trace contextRef="#ctx0" brushRef="#br0" timeOffset="246082.1985">23120 13727 1111 0,'0'0'247'16,"0"0"41"-16,0 0-154 16,0 0-42-16,0 0 68 15,-9 107-75-15,9-63-27 16,9-3 10-16,-3-5-42 15,1-10 5-15,-4-7 0 16,0-7-30-16,-3-6 61 16,2-5-61-16,-2-1 26 0,0-5 74 15,0-22-54-15,-3-19-23 16,-2-29-24-16,5-25 11 16,0 9-10-16,0 16-1 15,5 26-48-15,5 23 26 16,5-3-34-16,1 2 24 15,6 3 6-15,4 7 5 16,0 8-3-16,2 8 12 16,0 1-23-16,-2 7 35 15,0 30-127-15,-6-2-162 16,-10-1-309-16</inkml:trace>
  <inkml:trace contextRef="#ctx0" brushRef="#br0" timeOffset="246261.4143">22949 13921 1287 0,'0'0'242'16,"0"0"-101"-16,0 0 1 16,117-21-115-16,-48 12-27 15,13 4 0-15,22 5-178 16,-18 2-2-16,-17 7-398 0</inkml:trace>
  <inkml:trace contextRef="#ctx0" brushRef="#br0" timeOffset="246518.1097">22223 14330 1175 0,'0'0'388'0,"0"0"-311"16,0 0-50-16,0 0 95 16,147 7 20-16,-1-19 1 15,30-8-25-15,12 1-56 16,-14 2 18-16,-28 8-80 16,-35 4 0-16,-34 5-1 0,-30 0-7 15,-22 0-150-15,-23 10-159 16,-2 0-324-16,-11-2-253 0</inkml:trace>
  <inkml:trace contextRef="#ctx0" brushRef="#br0" timeOffset="246906.9839">22507 14459 1109 0,'0'0'258'16,"0"0"-119"-16,0 0 62 16,0 0-65-16,0 0-20 0,0 0-23 15,97 46 75-15,-63-14-76 16,-1 9-6-16,-2 7 28 16,-4 2-27-16,-8 4 4 15,-10-1-20-15,-7-3-34 16,-2-4 38-16,-14-6-66 15,-8-7 1-15,-5-8 6 16,-3-11-15-16,1-12 26 16,0-4-27-16,3-24 0 15,3-17-25-15,10-7 4 16,8-5-28-16,5 6 17 16,6 10-17-16,16 8 21 15,7 9-44-15,5 8-8 16,5 6 37-16,5 6-122 0,18 2-85 15,-11 6-134-15,-9 4-333 16</inkml:trace>
  <inkml:trace contextRef="#ctx0" brushRef="#br0" timeOffset="247420.4199">23044 14632 1585 0,'0'0'214'16,"0"0"-4"-16,0 0-68 0,0 0-80 15,0 0 16-15,82 26-17 16,-57-2-45-16,-7 2 50 16,-9 3-14-16,-8 0 4 15,-1-1 42-15,-8-3-68 16,-9-3-12-16,-1-8-15 15,-3-5 9-15,4-7 7 16,4-2-19-16,4-8-1 16,8-11-17-16,1-3-16 15,9-2-8-15,13-3 5 16,7-2 0-16,2 0 26 16,4 0-1-16,2 1 12 15,-4 0-6-15,2 3 6 16,-3 0-1-16,-7 6 1 15,-6 4 0-15,-7 5 6 0,-6 4-6 16,-5 6 0-16,-1 0 21 16,-5 11 10-16,-13 16-7 15,-5 10 0-15,-2 7-15 16,4 5 62-16,9 0-51 16,11-1-13-16,1-4 34 15,24-4-33-15,13-7 3 16,13-8-11-16,8-8-21 15,3-9 19-15,15-16-153 16,-18-13-175-16,-18-9-480 0</inkml:trace>
  <inkml:trace contextRef="#ctx0" brushRef="#br0" timeOffset="251165.357">22471 15979 763 0,'0'0'160'16,"0"0"-83"-16,0 0 50 15,0 0 58-15,0 0-106 16,0 0-24-16,0 0 39 16,85-45 30-16,-66 66-19 15,4 7-20-15,-3 6-47 0,2 5 59 16,-3 7-45-16,-4 0 32 16,0 0 18-16,-8 0-27 15,-2-3-5-15,-5-4-14 16,0-3-23-16,0-3 59 15,-12-3-56-15,-4-6-2 16,-3-4 27-16,-1-5-25 16,-3-8 3-16,-1-7-36 15,-1-1 12-15,3-23-30 16,2-13 12-16,11-13-72 0,9-6-7 16,3-2-7-1,21 5 19-15,7 7 21 0,5 10-21 16,0 9 62-16,-3 12-53 15,2 15-120-15,-10 0-153 16,-8 14-432-16</inkml:trace>
  <inkml:trace contextRef="#ctx0" brushRef="#br0" timeOffset="251704.0491">23218 16000 1172 0,'0'0'300'0,"0"0"44"15,0 0-97-15,0 0-104 16,0 0-42-16,-21 84-51 16,21-44 24-16,0 3-23 15,0-5-23-15,4-3 58 0,3-9-68 16,-4-4-3-16,1-8-5 15,-1-5-8-15,-3-9 19 16,0 0-21-16,0-17 0 16,-7-16-1-16,-7-12 1 15,-4-23-29-15,2-21-24 16,4 5-36-16,6 9 28 16,6 18-43-16,0 19-13 15,14 3 92-15,5-1-15 16,8 9 14-16,6 6 20 15,6 5 4-15,2 5-5 16,2 6 7-16,-3 5 0 16,-2 0-22-16,-8 6 22 15,-11 22-160-15,-7-1-345 16,-12-4-303-16</inkml:trace>
  <inkml:trace contextRef="#ctx0" brushRef="#br0" timeOffset="251879.4913">23114 16036 1227 0,'0'0'228'16,"0"0"-48"-16,0 0-84 16,0 0-71-16,94-36 6 0,-27 19-31 15,-7 6-148 1,-10 5-380-16</inkml:trace>
  <inkml:trace contextRef="#ctx0" brushRef="#br0" timeOffset="252320.5451">22312 16803 1287 0,'0'0'213'0,"0"0"-63"16,0 0 40-16,0 0-64 15,0 0 44-15,123-2 1 16,29-22-52-16,36-9-6 16,14-5-52-16,-6-5 4 15,-23 7-2-15,-11 4-51 16,-19 5 44-16,-41 8-56 15,-34 7 0-15,-37 5-10 16,-19 5-9-16,-12 2-72 0,-2 0-75 16,-72 24-109-16,-1 2-2 15,-13 0-576-15</inkml:trace>
  <inkml:trace contextRef="#ctx0" brushRef="#br0" timeOffset="252900.2567">22595 17009 1007 0,'0'0'322'0,"0"0"-97"16,0 0 63 15,0 0-42-31,0 0-124 0,0 0-35 0,0 0-19 0,61-36-28 16,-28 53 54-16,7 11-54 0,-2 7 2 15,-3 5 1-15,-7 4-9 16,-7-1 18-16,-6-1 16 16,-9-3-28-16,-6-3 48 15,0-6-57-15,-16-4-11 16,-4-5 11-16,-2-8-23 15,-5-6 10-15,-1-7-18 16,4 0 1-16,1-14-10 16,4-8 9-16,7-6-39 15,9 0 20-15,3-4 4 16,3 3 14-16,15-2-9 16,9 1 2-16,6 2-21 15,4-1 3-15,5 5-80 0,0 4-40 16,16 6-149-16,-11 6-312 15,-8 4-643-15</inkml:trace>
  <inkml:trace contextRef="#ctx0" brushRef="#br0" timeOffset="253492.487">23381 16973 1033 0,'0'0'316'15,"0"0"-155"-15,0 0 171 16,0 0-112-16,0 0-96 16,0 0-43-16,0 0-21 15,-20 19 44-15,30 9-47 16,7 4-38-16,1-5 40 16,2 0-57-16,2-5 5 0,2-7-4 15,-2-6 3-15,4-9-3 16,-4-4-3-16,-1-21-44 15,-3-7 36-15,-8-9-7 16,-4-2 14-16,-6 4 1 16,0 8 0-16,0 9 16 15,0 9-4-15,0 8 21 16,0 5 50-16,0 0-62 16,0 14-6-16,5 12 28 15,7 14 23-15,4 6 16 16,3 7-52-16,-1 3-23 15,3-2 59-15,-1-2-57 16,-3-5 12-16,-4-4 0 16,-3-2-20-16,-9-2 54 15,-1 0-55-15,-6 0 0 16,-19-2 10-16,-11 2-10 0,-29 3-34 16,-52 5-69-16,9-10-202 15,-6-12-561-15</inkml:trace>
  <inkml:trace contextRef="#ctx0" brushRef="#br0" timeOffset="254588.6117">21643 13859 9 0,'-12'74'192'0,"3"14"145"16,6 17-42-16,3 5-3 15,0 1-123-15,0-6-86 16,0-2-21-16,0 6-1 15,0 7 7-15,0 8-66 16,-4 0 136-16,0-1-25 16,-3 0 16-16,1-2-27 15,0 2 8-15,-1-8-15 16,3-4 41-16,2-3-72 16,-1 1-8-16,0 0 17 15,-5-2-18-15,-2 2-1 16,-3-5-15-16,2 6 17 15,0 0 44-15,1-4-59 16,4 3-8-16,0-3 28 16,2-1-25-16,-2-8 15 0,2-6-5 15,4-21-40-15,0-16 77 16,0-13-67-16,0-7 7 16,0 9 2-16,6 1-1 15,2 7 7-15,3-5-31 16,0-3 8-16,3-2 11 15,0 1-19-15,3-1-1 16,3 0 1-16,2-4-10 16,10-9 8-16,18-18-54 15,38-27-67-15,55-70-69 16,-11-1-138-16,-4-18-550 0</inkml:trace>
  <inkml:trace contextRef="#ctx0" brushRef="#br0" timeOffset="255400.3042">21727 14160 182 0,'0'0'195'15,"0"0"-83"-15,0 0 60 0,0 0-15 16,0 0-30 0,0 0 22-16,0 0-1 0,27 5 36 15,-27-5-10-15,0-5-88 16,0-9-20-16,-9-6-48 16,-2-6-17-16,-4-10 19 15,-6-16-20-15,-4-30-31 16,2 1-111-16,3 4-245 15,9 9 53-15,7 24 106 16,1 2 59-16,3 2 97 16,0 10 1-16,7 8-10 15,9 5 60-15,10 5-7 16,7 1 12-16,8 1-24 16,9 1-11-16,5 0 41 15,3-2 0-15,2 0 9 0,4-2-7 16,12-6 1-16,30-16-9 15,-17 2-52-15</inkml:trace>
  <inkml:trace contextRef="#ctx0" brushRef="#br0" timeOffset="256653.2774">23809 13204 823 0,'0'0'140'0,"0"0"-111"16,0 0 2-16,0 0 10 15,0 0-31-15,0 0 3 16,101 4 17-16,-53 11-6 16,1 6 52-16,5 6-34 15,0 4 5-15,-4 6 22 16,-2 8-11-16,-2 21 45 16,-7 28 7-16,-9 37-36 15,-9 11 57-15,-14 2 31 16,-4-7-23-16,-3-16 1 0,0 10-27 15,3 6 0 1,2 9-11-16,6 8-15 0,6 0 58 16,4-2-84-16,4-2 21 15,-2-13 6-15,-2-2-23 16,-1-7-4-16,-4-6-37 16,-1-3-24-16,-5-3 60 15,-1-12-60-15,-2-3 6 16,-6-12 11-16,-1-8-10 15,0 5 21-15,-7 0-28 16,-6 1 6-16,-5 2 47 16,-1 4-52-16,1-4 6 15,1 0 10-15,2-1-17 0,3-18 20 16,2-10-20-16,4-14 0 16,1 7 18-16,2 1-18 15,-1 8 0-15,4 6 23 16,0-15-22-16,0 3 14 15,0-5-15-15,0-2 0 16,3-10 7-16,-2-2-7 16,-1-6 0-16,0-3-1 15,0-6 2-15,0 0 1 16,0 0-2-16,0 2 0 16,-4 2-2-16,-2-1 2 15,-3 3 0-15,-1-1 0 0,-1 2 1 16,-2-3 3-1,2-6-4-15,-2-1 0 0,2-6 0 16,-1-2 0-16,-4-5 0 16,-5-6 11-16,-6 0-10 15,-11 0 12-15,-10 0-13 16,-10-5 0-16,-12 0-3 16,-2 3 3-16,-4-1-8 15,3 1-17-15,4 0-40 16,7-1-11-16,0-11-104 15,18 1-297-15,14-6-256 0</inkml:trace>
  <inkml:trace contextRef="#ctx0" brushRef="#br0" timeOffset="259558.6263">19155 15913 624 0,'0'0'585'16,"0"0"-343"-16,0 0 33 15,0 0-55-15,0 0-43 0,0 0-25 16,0 0-70 0,20 6 23-16,10 3 73 0,14 4-61 15,7-3-25-15,7-3-4 16,2-2-31-16,-2-2 18 15,-7-3-60-15,-5 0-8 16,-10 0 14-16,-6 0-19 16,-7 0-2-16,-3-7 0 15,-5 2 7-15,-1-4 7 16,-1 1-14-16,0-2-2 16,-1 2-5-16,-4-3 7 15,2 4-1-15,-4 3 1 16,-3 1-15-16,0 0-3 0,-3 3 16 15,0 0 1 1,0 0-5-16,0 0 6 0,0 0 0 16,0 0 0-16,0 0 0 15,-12 5 11-15,-8 10-11 16,-6 8 0-16,-6 6 6 16,-1 8-5-16,-3 4-1 15,3 5 2-15,3-2 4 16,4-3 18-16,1 2-24 15,7-2 0-15,3 0-5 16,3-2 11-16,-1 0-6 16,2 0 0-16,-2-4 9 15,2-5-12-15,2-3 3 16,1-9 0-16,1-5 8 0,4-3-8 16,0-8-1-16,2 0 1 15,1-2 0-15,0 0 24 16,0 0-24-16,0 0 0 15,0 0 7-15,0 0-6 16,-2 0 11-16,-2-3-12 16,-1-8 0-16,0-6 3 15,-1-6-3-15,0-5 0 16,-2-5 5-16,2-9-3 16,-4-3 4-16,1-4-6 15,-3 3 0-15,-2-2-1 16,1 7 1-16,-2 4 0 15,3 5 7-15,0 6-6 0,2 2-1 16,2 7 0-16,2 0 0 16,2 5-6-16,1 1 6 15,0 0-22-15,-1 2 21 16,3-2-10-16,-2 2 10 16,2-2-11-16,-2 1-11 15,1 5 14-15,2 1-6 16,0 1-18-16,0 3 26 15,0 0-23-15,0 0-7 16,0 0-149-16,17 9-119 16,2 4-89-16,-5 1-563 0</inkml:trace>
  <inkml:trace contextRef="#ctx0" brushRef="#br0" timeOffset="265963.1609">20095 16090 1317 0,'0'0'308'0,"0"0"-111"15,0 0-4-15,-27 94-34 16,23-58-59-16,4-2-29 15,0-5 9-15,0-2-34 16,0-8-31-16,0-7 27 0,0-4-24 16,0-7 5-16,0-1 44 15,0-5 44-15,-8-21 2 16,-5-10-96-16,-5-25-16 16,0-24 14-16,3-21-15 15,6 9 0-15,7 21-1 16,2 28-50-16,0 24 27 15,11-1-31-15,5 2 15 16,2 3 39-16,2 9-29 16,2 6-6-16,-1 5-49 15,1 0-94-15,2 27-89 16,-4-1-220-16,-9-1-129 0</inkml:trace>
  <inkml:trace contextRef="#ctx0" brushRef="#br0" timeOffset="266160.2944">19837 16112 633 0,'0'0'657'16,"0"0"-512"-16,0 0 49 16,0 0-114-16,0 0-44 15,0 0-26-15,118-59-4 16,-73 42-12-16,2-2-14 15,11-6-177-15,-11 3-168 0,-13 4-512 16</inkml:trace>
  <inkml:trace contextRef="#ctx0" brushRef="#br0" timeOffset="266393.0991">20228 15761 1317 0,'0'0'286'16,"0"0"-67"-16,0 0 6 16,-33 89-91-16,33-39 4 15,0 5-58-15,0 2-24 16,9-1-17-16,7-5-26 0,-1-8-4 16,4-6-9-16,-2-7-46 15,-1-7-53-15,1-19-205 16,-4-4-236-16,-4-2-146 15</inkml:trace>
  <inkml:trace contextRef="#ctx0" brushRef="#br0" timeOffset="266850.4924">20326 15911 1008 0,'0'0'266'0,"0"0"-124"15,0 0 4-15,0 0-81 16,0 0-17-16,88-17-3 15,-66 29-1-15,-5 7 9 0,-7 3-3 16,-7 3 4 0,-3 5 61-16,-3 0-25 0,-12 0-22 15,2-2-25-15,0-11-29 16,4-4 9-16,4-7-23 16,2-3 1-16,3-3 24 15,0 0-25-15,0-9-6 16,0-7-14-16,8-7-10 15,1-5 20-15,2-2 2 16,-2-1 8-16,-1-2-4 16,-4 2 4-16,1 0 0 15,-1 3 0-15,-2 6 1 16,-2 5 9-16,0 6 2 16,0 5 19-16,0 6 52 15,0 0-56-15,0 6-11 16,-2 13 27-16,-7 10 24 0,3 10 3 15,3 6-26-15,2 2-12 16,1-1 23-16,0 0-55 16,9-5 2-16,6-7-2 15,0-1-9-15,1-8-83 16,5-5-82-16,-3-7-190 16,-3-9-379-16</inkml:trace>
  <inkml:trace contextRef="#ctx0" brushRef="#br0" timeOffset="267037.3461">20601 16087 1401 0,'0'0'275'0,"0"0"-116"16,0 0-46-16,0 0 32 16,0 0-53-16,0 0-30 15,20 92-28-15,-12-73-27 16,-1-2-7-16,1-6-68 15,-2-11-147-15,-2 0-274 16,-1-10-408-16</inkml:trace>
  <inkml:trace contextRef="#ctx0" brushRef="#br0" timeOffset="267390.3404">20624 15838 1280 0,'0'0'298'0,"0"0"-188"0,0 0-18 16,0 0-17-16,7 81-21 16,9-60-29-1,-4-5 1-15,0-3-26 0,-2-10 0 16,-4-3 11-16,0-3-3 16,-1-16-2-16,-2-4-1 15,2-1-4-15,-2 1 19 16,0 5 25-16,-3 6 52 15,2 6 49-15,-2 3-41 16,0 3-24-16,1 0-41 16,4 16-33-16,2 8 75 0,7 9-16 15,-1 7-22 1,5 1-3-16,0 1-41 16,0-4 8-16,-2-2-8 0,-2-9-21 15,-7-3-74-15,-7-12-128 16,0-7-328-16,-4-5-353 0</inkml:trace>
  <inkml:trace contextRef="#ctx0" brushRef="#br0" timeOffset="267661.0956">20742 15508 1595 0,'0'0'248'15,"0"0"-164"-15,0 0 94 0,79 115-5 16,-33-33-53-16,-1 20 21 16,-5 7-32-16,-17-19-30 15,-13-21 3-15,-10-25-40 16,0-8 14-16,-16 4-3 16,-9 2-35-16,-7 2 27 15,-6-10-45-15,-4-8-10 16,1-14-59-16,4-12-64 15,-2-29-76-15,11-14-339 16,7-9-609-16</inkml:trace>
  <inkml:trace contextRef="#ctx0" brushRef="#br0" timeOffset="267936.1297">21090 15727 1285 0,'0'0'397'0,"0"0"-178"16,0 0 98-16,0 0-174 15,0 0-74-15,0 0-32 16,0 0-28-16,43-19-9 15,-25 15-2-15,0 0-78 16,-5 2-56-16,1 2-127 16,-7 0-262-16,-4 0-308 0</inkml:trace>
  <inkml:trace contextRef="#ctx0" brushRef="#br0" timeOffset="268096.6557">21051 15888 1437 0,'0'0'316'16,"0"0"-65"-16,0 0-125 16,0 0-9-16,0 0-58 15,0 0-25-15,110-11-34 0,-58-1-53 16,-7 4-168-16,-17 1-466 16</inkml:trace>
  <inkml:trace contextRef="#ctx0" brushRef="#br0" timeOffset="270957.7276">22422 15173 1280 0,'0'0'318'0,"0"0"-229"16,0 0 19-16,0 0 63 0,0 0-8 16,0 0 66-16,96 23-89 15,3-23-2-15,41 0-13 16,26-3-32-16,3-8-8 16,-11 2-21-16,-23 4-47 15,-15 0 26-15,-26 3-43 16,-30 0 0-16,-22 1 6 15,-14 0-5-15,-4 1-2 16,-7 0-33-16,-6 0-79 16,-11 0-12-16,-8 0-119 15,-66 4-237-15,4 5-122 16,-9-2-623-16</inkml:trace>
  <inkml:trace contextRef="#ctx0" brushRef="#br0" timeOffset="271266.8559">22477 15404 682 0,'0'0'988'0,"0"0"-843"16,0 0-32-16,0 0 40 15,0 0-24-15,0 0-29 16,0 0 81-16,133 8-2 15,2-8-23-15,28-7-14 16,13-9-51-16,-3 1 32 16,-18 3-85-16,-6 5-20 15,-19 3 0-15,-31 3-18 0,-32 0 15 16,-30 1-15 0,-15 0 0-16,-4 0-24 0,-6 0-5 15,-7 0-76-15,-19-5-76 16,-14-1-114-16,-14-3-422 0</inkml:trace>
  <inkml:trace contextRef="#ctx0" brushRef="#br0" timeOffset="273570.0908">10908 16365 508 0,'0'0'646'0,"0"0"-513"16,0 0-1-16,0 0 56 15,83 12 36-15,-38-7-59 16,9-2-13-16,16-3-32 16,23 0-37-16,19 0 1 15,7-10-14-15,-19 1-20 0,-27-1 35 16,-24 1-55-1,-7-1-2-15,6-3 4 0,10-4-23 16,3-7 34-16,-4-5-32 16,-5-5-10-16,-9-7 28 15,-4-19-15-15,-11-21 7 16,-14-16 11-16,-14-6-18 16,-6 19 22-16,-18 21-27 15,-6 22-9-15,-5 4 43 16,-9-3-31-16,-11-4 3 15,-9-1 2-15,0 5-16 16,-2 7 20-16,-3 8-21 16,-2 5 0-16,-14 11-22 0,-15 9 20 15,-13 1-9-15,-3 21 10 16,18 5-1-16,26-4-10 16,23-3 12-16,4 0-15 15,-7 7 3-15,-4 4 12 16,-7 7 0-16,4 3 0 15,9 4 8-15,2 4-7 16,3 16-1-16,4 16 0 16,8 16 0-16,9-9 0 15,14-16 12-15,10-21 16 16,0-16-19-16,3 2 43 16,13 6-52-16,5 2 6 0,6-5-1 15,9-5-5-15,7-6 0 16,5-7 0-16,5-7 1 15,4-6 13-15,1-9-14 16,-4 0-32-16,-6-3-51 16,-2-17-161-16,-15 3-255 15,-14-3-473-15</inkml:trace>
  <inkml:trace contextRef="#ctx0" brushRef="#br0" timeOffset="273717.5125">10919 16461 1287 0,'0'0'74'0,"0"0"-74"16,100 0-528-16</inkml:trace>
  <inkml:trace contextRef="#ctx0" brushRef="#br0" timeOffset="275747.619">10034 17440 322 0,'0'0'407'0,"0"0"-267"16,0 0 6-16,0 0 13 16,0 0 23-16,0 0-44 15,-12-7-43-15,12 7-2 16,3 0-19-16,11 0 17 16,6 4 50-16,11 3-9 15,12 1 0-15,7-1-47 16,11 3-24-16,20 0 7 15,20 1-27-15,26-3 8 16,9-1-2-16,-3-7-16 0,-8 0 33 16,-10-5-36-1,3-6-8-15,1 1 18 0,3 1-21 16,-4 5 7-16,-4-1 18 16,-7 2-27-16,-6 1 31 15,-5 2-36-15,-17 0-2 16,-15 0 14-16,-12 0-8 15,-6 0 5-15,23 0-1 16,25 0-12-16,30 0 78 16,9 0-60-16,-2 0-6 15,-10 0 30-15,-12 0-18 16,-25 3 1-16,-18-1 4 0,-22-2-22 16,-9 0 53-1,-4 0-42-15,-2 0-2 0,-5 0 7 16,-8 0-14-16,-5 0 24 15,-4 0-14-15,0 0-14 16,-1 0 50-16,-3 0-47 16,-1 0-2-16,-2 0 7 15,0 0-11-15,0 0 2 16,0 0-10-16,0-2-32 16,-6-2-23-16,-40 0-161 15,6 0-245-15,-13 1-311 0</inkml:trace>
  <inkml:trace contextRef="#ctx0" brushRef="#br0" timeOffset="279304.4167">5185 16059 175 0,'0'0'135'0,"0"0"-34"16,0 0 6 0,0 0 3-16,0 0 28 0,0 0-16 15,33-43 0-15,-33 42 9 16,0-2-16-16,0-2 3 15,0 3 7-15,0-1 10 16,-3 1 39-16,-6 2-27 16,-7 0-38-16,-1 17-28 15,-8 12-28-15,-3 17 16 16,-2 24-8-16,0 34-36 16,8 35 82-16,4 18-57 15,14 4 16-15,4-13 16 16,17-22-33-16,26-17-24 0,8-27-25 15,55-21 0-15,37-37-22 16,45-29-120-16,-15-19-156 16,-24-22-488-16</inkml:trace>
  <inkml:trace contextRef="#ctx0" brushRef="#br0" timeOffset="279976.7219">8232 15751 814 0,'0'0'350'16,"0"0"-74"-16,0 0-25 15,0 0-34-15,0 0-31 0,144 54-9 16,-57 32 23-16,21 39-77 15,-5 19 5-15,-18 11 7 16,-36 6-56-16,-49 0 15 16,-28 17-85-16,-54 11-9 15,-44-6-13-15,-47-4-147 16,-52-14-78-16,37-48-313 16,-3-21-953-16</inkml:trace>
  <inkml:trace contextRef="#ctx0" brushRef="#br0" timeOffset="281038.703">4492 16225 28 0,'0'0'108'16,"0"0"14"-16,0 0-35 15,0 0-8-15,0 0-50 16,0 0 3-16,80 12 11 16,-59-9-30-16,0 1-3 15,3-1-10-15,-2 0-1 0,0 1-12 16,-1-1-1-1,0 0-29-15,6-3-34 0,-6 0-71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8:26:34.0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9594 10393 97 0,'0'0'1131'15,"0"0"-873"-15,0 0-75 16,0 0 53-16,0 0-102 16,0 0-68-16,-34 8-10 15,61-8-1-15,11 0 29 16,4-7-35-16,7-10-15 15,3-5 8-15,5-5-26 16,5-4-3-16,0 2-13 16,1-3 11-16,-8 3-8 15,-3 5-3-15,-13 6-15 0,-12 5-3 16,-20 8-105-16,-7 2-198 16,0 3-327-16</inkml:trace>
  <inkml:trace contextRef="#ctx0" brushRef="#br0" timeOffset="375.0391">9645 10095 1081 0,'0'0'179'0,"0"0"16"15,0 0 69-15,0 0-119 16,0 0-104-16,0 0-1 16,0 0-33-16,-14 1-6 15,-5 30 10-15,-6 11 23 16,-2 8 23-16,-3 6-4 16,3 4-22-16,2-4 38 15,10-3-32-15,9-10-4 16,6-6 1-16,9-10-17 15,22-8 7-15,27-10 13 16,24-9-7-16,19-21 37 16,-2-9-41-16,-18-1-14 0,-25 7-1 15,-17 7-11-15,3 3-34 16,-7 5-132 0,-7 4-310-16,-21 5-414 0</inkml:trace>
  <inkml:trace contextRef="#ctx0" brushRef="#br0" timeOffset="7593.6149">9407 8102 1407 0,'0'0'350'16,"0"0"-89"-16,0 0-6 15,0 0-37-15,0 0-22 0,0 0-33 16,71 0-50-16,-20-4 10 16,7-1-81-16,1-1-17 15,1 0 10-15,-3 0-26 16,-5 2 1-16,-12 0-10 15,-8 2-19-15,-13 1-4 16,-12 0-131-16,-7-1-95 16,-19-6-63-16,-11 0-349 15,-9-2-622-15</inkml:trace>
  <inkml:trace contextRef="#ctx0" brushRef="#br0" timeOffset="7987.2239">9396 7821 1145 0,'0'0'287'0,"0"0"-82"16,0 0 66-16,0 0-46 15,0 0-41-15,0 0-87 16,0 0-34-16,-24 15-13 16,0 17 31-16,-6 7 23 15,-2 4-13-15,0 1-30 16,4-3 39-16,8-3-47 0,7-4-19 16,10-1 11-16,3-5-18 15,13-3 7-15,17-7-11 16,13-3-17-16,22-12 57 15,23-3-54-15,17-11-9 16,6-13 15-16,-20 0-15 16,-25 5 0-16,-25 7-11 15,-18 4-94-15,-13 1-89 16,-7 5-290-16,-3 2-584 0</inkml:trace>
  <inkml:trace contextRef="#ctx0" brushRef="#br0" timeOffset="9069.83">13128 16836 834 0,'0'0'1036'16,"0"0"-800"-16,0 0-23 15,0 0-68-15,0 0 7 16,0 0-45-16,43 0-46 16,-3 0-2-16,7 0-53 15,2 0 4-15,-1 0-10 0,-4 0-20 16,-7-3-24-16,-4-10-88 15,-7-6-54-15,-6-16-99 16,-8 5-235-16,-7 0-237 0</inkml:trace>
  <inkml:trace contextRef="#ctx0" brushRef="#br0" timeOffset="9383.7794">13162 16621 1575 0,'0'0'381'0,"0"0"-259"0,0 0-43 15,0 0-6-15,0 0-5 16,0 0 30-16,0 0-11 16,-63 44 8-16,51-5-19 15,-4 2-50-15,2 5 39 16,1-4-10-16,6-3-25 15,4-2-4-15,3-5-25 16,3-3 7-16,17-2-8 16,9-5 1-16,7-5-7 15,10-5 6-15,5-4-54 16,4-7-17-16,0-1-63 16,15-9-63-16,-16-8-172 15,-8-3-324-15</inkml:trace>
  <inkml:trace contextRef="#ctx0" brushRef="#br0" timeOffset="9538.2634">13761 16936 1976 0,'0'0'417'0,"0"0"-400"15,0 0-34-15,0 0-44 16,0 0-236-16,0 0-522 0</inkml:trace>
  <inkml:trace contextRef="#ctx0" brushRef="#br0" timeOffset="18143.2788">15278 9546 126 0,'0'0'187'0,"0"0"-66"0,0 0-43 15,0 0 2-15,0 0 32 16,0 0 8-16,16-26 4 15,-12 21-1-15,2-1-42 16,-3 3 0-16,0-2 21 16,-3 3-40-16,0 2 5 15,0 0-3-15,0 0-15 16,0 0-12-16,-9 0 46 16,-6 0-63-16,-3 4 11 15,2-4-30-15,1 3-1 16,3-3 0-16,4 0 7 15,5 0 3-15,2-8-10 0,1-1 1 16,0 2 13-16,0 0-14 16,3 1-11-16,6 1 10 15,1 2 2-15,2 3 0 16,-1 0-1-16,-4 0-7 16,0 6-2-16,-4 5 5 15,-1 3-12-15,-2 0 16 16,0 2 0-16,-10-3 27 15,-7 1-27-15,-4-4 1 16,-2-4 12-16,0-1-12 16,4-5 4-16,3 0 20 15,7-3 20-15,7-11-18 0,2-4-7 16,1-2-18-16,16 3-3 16,-1 3 2-16,5 4-1 15,-3 8 0-15,-2 2-2 16,-4 0-8-16,-1 6 10 15,-4 5-6-15,-4 3 6 16,-3-3-6-16,0 0 0 16,0-3 6-16,0-1 0 15,-9-1 27-15,-2-2-27 16,1-4 0-16,3 0 4 16,1-4-4-16,4-14-85 15,2 1-242-15,0 1-284 0</inkml:trace>
  <inkml:trace contextRef="#ctx0" brushRef="#br0" timeOffset="19370.26">11901 15688 222 0,'0'0'26'15,"0"0"77"-15,0 0-4 16,0 0-55-16,0 0-14 15,0 0 16-15,0 0 0 16,20 0-24-16,-18 0-5 0,-2 0 8 16,0 0 14-1,0 0-19-15,0 0-20 0,0 0 0 16,-6 0-119-16,-4 3-397 16</inkml:trace>
  <inkml:trace contextRef="#ctx0" brushRef="#br0" timeOffset="21344.722">9126 9389 1217 0,'0'0'299'0,"0"0"-163"15,0 0-45-15,0 0 1 0,0 0 29 16,110-33-33-16,-52 11-8 15,17-5-54-15,-3-1-24 16,2 1-2-16,-5 3-23 16,-15-1-148-16,-6 3-140 15,-20 3-381-15</inkml:trace>
  <inkml:trace contextRef="#ctx0" brushRef="#br0" timeOffset="21660.1779">8990 8998 1172 0,'0'0'291'16,"0"0"-151"-16,0 0-63 15,0 0-19-15,0 0 10 16,0 0 74-16,0 120-6 15,-18-40-32-15,-3-5-21 16,2-5-40-16,1-13-3 16,9-14-15-16,7 3-17 15,2-2 16-15,6-7-24 16,20-6 0-16,14-8-9 16,21-8 9-16,32-15-27 15,38-25-48-15,18-32-113 16,-26 1-77-16,-27-1-426 0</inkml:trace>
  <inkml:trace contextRef="#ctx0" brushRef="#br0" timeOffset="21912.262">10177 8724 1463 0,'0'0'280'15,"0"0"-135"-15,0 0 108 16,0 0-56-16,0 0-93 16,0 0-73-16,-82 24 10 0,72 16-24 15,3 12 12-15,7 5 12 16,0-1-31-16,16-3 0 16,15-6-10-16,13-11-12 15,11-11-25-15,27-25-159 16,-12-10-340-16,-15-18-409 0</inkml:trace>
  <inkml:trace contextRef="#ctx0" brushRef="#br0" timeOffset="22219.4699">10478 8603 1232 0,'0'0'286'0,"0"0"-87"0,0 0 53 15,0 0-78 1,-89 85-39-16,74-34-24 0,6 7-40 15,9 2-22-15,0-3-37 16,15-7-5-16,11-10-8 16,3-13 1-16,1-16-15 15,0-11-6-15,-2-17-1 16,-4-19 2-16,-3-22-6 16,-9 1-15-16,-7-9 40 15,-5 2-10-15,-5 16 8 16,-14 3 3-16,-2 16 0 15,-5 13 0-15,1 13-8 16,3 3-31-16,5 17-44 16,4 5-100-16,13 12-67 15,9-7-231-15,6-4-248 0</inkml:trace>
  <inkml:trace contextRef="#ctx0" brushRef="#br0" timeOffset="22565.1887">10690 8603 1455 0,'0'0'247'0,"0"0"-67"16,0 0-93-16,0 0-67 16,0 0 28-16,9 80-12 15,4-42-4-15,3-2-10 0,-6-4-13 16,-4-6 0-1,-2-8-9-15,-2-8 6 0,-2-10 10 16,0-3-1-16,0-23 11 16,0-16-1-16,0-6-3 15,3-2 2-15,12 5 3 16,3 10-10-16,1 13 29 16,4 12-34-16,-1 10-11 15,0 0 9-15,-1 14-9 16,-1 9 6-16,-1 4-7 15,-4 1-21-15,4 8-78 16,-4-8-237-16,0-10-521 0</inkml:trace>
  <inkml:trace contextRef="#ctx0" brushRef="#br0" timeOffset="23001.8335">11224 8297 649 0,'0'0'600'0,"0"0"-325"16,0 0 17-16,0 0 29 15,0 0-85-15,0 0-107 16,0 0-69-16,-87 45 11 15,70-1-11-15,2 9-17 16,8 0-4-16,7 0-23 16,0-6-5-16,22-4-11 15,9-9-14-15,10-7-2 16,6-13-142-16,23-21-120 16,-11-15-347-16,-10-12-460 0</inkml:trace>
  <inkml:trace contextRef="#ctx0" brushRef="#br0" timeOffset="23611.7509">11553 8131 1220 0,'0'0'300'0,"0"0"-85"15,0 0 81-15,-93 15-126 16,66 10-76-16,4 10-9 16,3 5-20-16,5 5 14 15,8 2-57-15,7-2-22 16,0-4 14-16,7-7-12 15,12-7 2-15,4-11-4 16,1-9-79-16,0-7-37 0,1-8-16 16,-4-19 10-16,-8-7 21 15,-4-10 33-15,-3-2 59 16,-6 0 9-16,0 9 12 16,0 9 57-16,0 8 13 15,0 10 15-15,0 8 7 16,0 2-60-16,0 4-29 15,7 17-5-15,10 8-9 16,7 5 34-16,6 4-29 16,4-5-5-16,-1-3 15 15,-3-8-16-15,-5-9-16 16,-6-12-75-16,-7-1-120 16,-4-23 49-16,-4-16-30 0,-4-23-25 15,-4-21 153 1,-8 3 64-16,1 14 20 0,1 16 89 15,7 25 55-15,0 8 29 16,2 8-14-16,1 9-97 16,0 15-57-16,7 21 7 15,12 10 28-15,2 9-3 16,4 4-38-16,0-4 18 16,-2-5-36-16,0-14-1 15,-5-12 10-15,0-16-9 16,-2-8 9-16,3-36 4 15,5-32-13-15,0-31 4 16,-4-10-5-16,-6 14-48 0,-6 26-38 16,-3 30-83-1,6 14-19-15,4 14-91 0,0 5-230 16,0 6-244-16</inkml:trace>
  <inkml:trace contextRef="#ctx0" brushRef="#br0" timeOffset="23992.5527">12245 8040 844 0,'0'0'301'0,"0"0"-98"15,0 0-7-15,0 0-97 16,0 0-34-16,0 0-30 0,0 0 41 16,46-4-8-16,-30-9-29 15,-5-4-12-15,2-3-4 16,-5-5-13-16,-5-3 31 15,-3 0-31-15,0 2 8 16,0 7 25-16,-9 8 30 16,-8 6 16-16,0 5-34 15,-6 14-38-15,-5 15 22 16,1 12-8-16,0 5 18 16,6 5 24-16,8-2-24 15,7-1 3-15,6-5 19 16,6-5-33-16,17-9 44 15,15-8-45-15,19-12-7 16,30-9 10-16,21-27-23 16,-4-9-7-16,-19-2-10 0,-31 9-7 15,-21 7-26-15,-3-7-169 16,-6 6-71-16,-13 7-419 0</inkml:trace>
  <inkml:trace contextRef="#ctx0" brushRef="#br0" timeOffset="26792.8229">9315 14205 222 0,'0'0'779'15,"0"0"-574"-15,0 0-5 0,0 0 40 16,0 0-74-16,0 0-34 15,-16 2-57-15,47-12-24 16,11-4 26-16,15-3-27 16,8-2-10-16,7-1 16 15,-2 2-27-15,-4 2-14 16,-8 2-12-16,-9 4 3 16,-7 3-12-16,-11 1-6 15,-7 3-97-15,-11 1-72 16,-13 2-118-16,0 3-218 15,-7 7-123-15</inkml:trace>
  <inkml:trace contextRef="#ctx0" brushRef="#br0" timeOffset="26952.7653">9242 14398 1144 0,'0'0'349'15,"0"0"-261"-15,0 0-45 0,0 0 1 16,157-36 62-16,-16-12-41 15,16-11-49-15,-6 1-16 16,-37 3-60-16,-48 20-218 16,-27 4-317-16</inkml:trace>
  <inkml:trace contextRef="#ctx0" brushRef="#br0" timeOffset="27167.319">9821 13759 1151 0,'0'0'409'0,"0"0"-300"16,0 0-71-16,98 27 17 16,-39-5 18-16,9 11 55 15,6 6-8-15,-11-2-51 16,-2 8 8-16,-16 2-36 16,-18 1-25-16,-23 4 1 15,-20 14-16-15,-63 17-1 16,-58 9-70-16,8-12-313 15,-3-23-868-15</inkml:trace>
  <inkml:trace contextRef="#ctx0" brushRef="#br0" timeOffset="27535.3397">8256 14780 1166 0,'0'0'245'0,"0"0"94"15,0 0-51-15,0 0-113 16,0 0-66-16,-84 86-5 0,64-30 37 16,6 8-20-16,4 4-48 15,10-14 14-15,0 8-57 16,9-9-21-16,12-4-4 16,12-6-5-16,7-9-17 15,6-12-100-15,24-22-166 16,-10-12-246-16,-9-15-749 0</inkml:trace>
  <inkml:trace contextRef="#ctx0" brushRef="#br0" timeOffset="27835.1382">8534 14907 1438 0,'0'0'336'0,"0"0"-166"16,0 0 43-16,-44 94-110 0,44-50-58 15,0 1-5-15,14-1-14 16,4-5 0-16,4-5-26 16,5-8 8-16,-4-11 7 15,0-11-15-15,0-4-12 16,-4-14 5-16,-7-17-12 16,-3-8-11-16,-9-9 3 15,0-3 14-15,-14 0 12 16,-11 8-15-16,-3 9 3 15,-1 15 13-15,1 16-37 0,5 3-34 16,6 23-72-16,17 18-91 16,0-4-118-16,16-6-363 0</inkml:trace>
  <inkml:trace contextRef="#ctx0" brushRef="#br0" timeOffset="28181.9234">8762 14950 1232 0,'0'0'399'16,"0"0"-269"-16,0 0-9 15,0 0-90-15,0 0-3 16,0 0-12-16,37 82 25 16,-21-48-31-16,-3 0-9 15,-3-5 25-15,-4-4-25 0,-3-6 0 16,-2-8 6-16,-1-8-6 15,0-3 19-15,0-22 72 16,5-14-65-16,2-10 7 16,10-5-33-16,3 3-1 15,5 7 17-15,1 14-10 16,3 10 24-16,-3 12-28 16,3 5 3-16,-1 14 12 15,0 11-18-15,-1 8 0 16,0 2-1-16,-6 1-9 15,-2 17-96-15,-6-11-233 16,-8-11-649-16</inkml:trace>
  <inkml:trace contextRef="#ctx0" brushRef="#br0" timeOffset="28452.4415">9156 14790 1549 0,'0'0'242'15,"0"0"-181"-15,0 0 33 16,86 102 29-16,-47-52-17 16,1-2-18-16,-6-6-31 15,-11-9-29-15,-7-12 13 16,-8-12-19-16,-7-9 27 16,-1-11 99-16,0-33-90 15,0-35-39-15,0-28-19 0,0 10-87 16,0 19-14-1,4 35-46-15,5 27-76 0,2 8-1 16,10 8-169-16,-3 6-137 16,-3 13-121-16</inkml:trace>
  <inkml:trace contextRef="#ctx0" brushRef="#br0" timeOffset="28798.8493">9540 14864 75 0,'0'0'1126'0,"0"0"-998"0,0 0-92 16,0 0-17-16,0 0 11 15,0 0-29-15,80 0 7 16,-66 0 8-16,-2-2-15 16,-1-10 24-16,-2-6-1 15,-2-3 8-15,-2-4 5 16,-2-3-27-16,-3 7 28 15,0 3 48-15,-3 7 6 16,-9 7 12-16,-6 4 14 16,1 0-61-16,-2 9 9 15,-2 12-35-15,6 8 9 16,7 5-4-16,8 2-17 16,0 3-6-16,19-3-11 15,9-2 14-15,8-5 11 16,8-10-27-16,25-16-161 0,-12-3-155 15,-7-7-565-15</inkml:trace>
  <inkml:trace contextRef="#ctx0" brushRef="#br0" timeOffset="29247.3748">9851 14708 1558 0,'0'0'204'15,"0"0"-191"-15,0 0-10 16,0 0 24-16,91 83-5 16,-64-50 29-16,-4 1-10 15,-9 0-9-15,-14 0 25 0,0-1 6 16,-11-6 6-16,-8-5-24 16,-2-10-28-16,5-5 8 15,2-7-24-15,8-18 0 16,6-14-1-16,0-12-75 15,17-2 13-15,7 0 38 16,6 2-10-16,2 5 27 16,-2 4-23-16,-4 3 9 15,-4 3 21-15,-3 5 0 16,-8 6 0-16,-5 9 0 16,-6 9 15-16,0 1 39 15,-6 27-21-15,-14 23 26 16,-4 24 33-16,3 2-3 15,6-7 10-15,10-8-26 0,5-19-32 16,8 1 13-16,14-2-54 16,10-9 12-16,11-13 1 15,7-14-13-15,10-6-9 16,33-40-131-16,-15-4-239 16,-9-6-777-16</inkml:trace>
  <inkml:trace contextRef="#ctx0" brushRef="#br0" timeOffset="40294.1613">18389 11443 431 0,'0'0'286'16,"-90"0"-191"-16,32 0-65 16,-5 0 27-16,4 4 70 15,11 2-16-15,10-1 2 16,13 0-1-16,15-4 20 15,10 0-32-15,8 1-58 16,24-1 50-16,26-1 60 0,29 0 3 16,34-10 4-16,19-9-67 15,3-1-19-15,-7 1-7 16,-12 5-36-16,-10 3-11 16,-10 0-19-16,-26 5 5 15,-21 2-19-15,-24 1-70 16,-26-1-132-16,-7-1-140 15,-3 1-331-15</inkml:trace>
  <inkml:trace contextRef="#ctx0" brushRef="#br0" timeOffset="40723.9711">18150 11185 75 0,'0'0'986'16,"0"0"-872"-16,0 0-19 15,0 0 32-15,0 0-11 16,0 0-42-16,0 0-28 15,46-12 70-15,-61 56-10 16,-22 18-21-16,-3 1 29 16,-14 3-36-16,-1 4-1 15,8-12-4-15,1 4-39 0,14-10 13 16,16-9-25 0,16-10-20-16,6-11 30 0,48-9 16 15,46-13 8-15,46-3 23 16,24-20-15-16,6-7-13 15,-14 1-45-15,-26 8 3 16,-10 8-15-16,-30 6 6 16,-25 5-125-16,-20 2-143 15,-24 7-334-15,-14 3-606 0</inkml:trace>
  <inkml:trace contextRef="#ctx0" brushRef="#br0" timeOffset="57105.1972">5816 7932 225 0,'0'0'254'16,"0"0"-169"-16,0 77-18 15,3-36 5-15,6 4 22 16,3 0-11-16,1 8 14 0,2 1-13 15,-3 2-26 1,-4 5 13-16,-2-5 27 0,-2-3-50 16,-4 0 35-16,0-3 0 15,0 0-33-15,0 0 4 16,0 0-6-16,-2 1-5 16,-2-2 0-16,-3 0-12 15,1 1 26-15,0-3-23 16,1 0-1-16,-1-3-2 15,3 0-12-15,0 1 3 16,0 1-4-16,-1 0-17 16,1 3 36-16,0 2-23 15,-2-1 0-15,0-1 3 16,3-3-11-16,-4-4 5 16,0-5-11-16,3-1 1 0,0-4 9 15,3 0-10 1,0-1 0-16,0 1-1 0,0 2 8 15,0 0 8-15,0 2-3 16,3 0-11-16,0 0 19 16,3-1-18-16,0 3 6 15,-2-4 3-15,1-3-11 16,1 0 9-16,-2-1 1 16,-1-4-9-16,0 1 9 15,-3-3-10-15,2 3 0 16,-2-2 9-16,0 1 0 15,0 1 7-15,0-1-7 0,0 4-9 16,0-2 30 0,0 3-23-16,0 1 3 0,0 0-1 15,0-1-9-15,0-1 22 16,0-2-21-16,0-2-1 16,0-1 16-16,0 2-16 15,1 1 0-15,5 2 5 16,0-1-5-16,2 2 0 15,-1 3-1-15,1 2 7 16,-3 2-7-16,-1-4 1 16,-4 2 0-16,0-2 0 15,-2 7-79-15,-11-9-205 16,-7-9-205-16</inkml:trace>
  <inkml:trace contextRef="#ctx0" brushRef="#br0" timeOffset="61621.2082">6204 7969 3 0,'0'0'49'0,"0"0"-29"15,0 0-10-15,0 0-8 0,0 0 11 16,0 0-13-16,0 0 0 16,67-2-9-16,-31 0 0 15,7-2 9-15,2-1 0 16,19-4-43-16,-12 2 7 16</inkml:trace>
  <inkml:trace contextRef="#ctx0" brushRef="#br0" timeOffset="61871.7016">6566 7749 85 0,'0'0'19'0,"0"0"6"16,0 0-25-16,85 54 14 15,-46-37-7-15,4-1 2 16,1 1 60-16,-1-2 10 16,-10 0-9-16,-14 1-36 15,-18 5-22-15,-21 12-6 16,-95 26 8-16,3-4-14 16,-21-2-6-16</inkml:trace>
  <inkml:trace contextRef="#ctx0" brushRef="#br0" timeOffset="75745.727">9668 6919 753 0,'0'0'260'0,"0"0"-46"0,0 0 33 15,0 0-64-15,0 0-47 16,-106-37-15-16,70 37-38 15,0 8-34-15,1 11-18 16,6 8-21-16,5 1 34 16,9 0-44-16,10-3-2 15,5-2-5-15,2-6 6 16,14-4-7-16,5-9-24 16,4-4-38-16,0 0 45 15,0-10-24-15,-1-9 11 0,-6-6 37 16,-4-3-5-16,-2-2 6 15,-4 2 9-15,-2 3 13 16,-6 8 72-16,4 8-14 16,-2 9-3-16,1 5-30 15,7 38-40-15,1 37 39 16,6 31 25-16,-5 10-28 16,-6-7 24-16,-6-27-42 15,0-30-3-15,0-13 4 16,-7-7-20-16,-8 2 0 15,-3 0-6-15,-4-4 1 16,-4-12 9-16,0-9-10 16,-3-14 0-16,4-10-1 15,-5-33-9-15,9-7-4 16,6-9-8-16,12-7 6 0,4 14 1 16,22-3 9-16,13 10-28 15,8 6 5-15,3 8-18 16,7 3 4-16,-4 4-12 15,-6 1-24-15,-7 1 18 16,-4-2-29-16,-10-5 23 16,-5-8 45-16,-7-7 16 15,-5-8 6-15,-5-5 44 16,-1-2 15-16,0 4 59 16,0 11-27-16,0 14-4 0,0 13 36 15,0 12-19-15,0 5-41 16,0 18-59-16,9 20 5 15,3 15 58-15,2 8-31 16,-1 7-7-16,3 0-6 16,-5 1-23-16,2-3 0 15,-1-7-24-15,-1-9-153 16,-1-17-136-16,0-12-400 16,-6-17-519-16</inkml:trace>
  <inkml:trace contextRef="#ctx0" brushRef="#br0" timeOffset="76040.6974">10069 6936 1397 0,'0'0'328'0,"0"0"-110"0,0 0-24 16,0 0-45-16,-23 98-33 16,20-50-41-16,3-1-38 15,0 1-7-15,10-10-30 16,4-8 1-16,1-10 4 15,0-14-5-15,1-6-7 16,1-9 6-16,3-23-15 16,-3-11-3-16,-1-10-26 15,-10-3-1-15,-6 1 30 16,0 4-15-16,-15 10-3 16,-9 13-15-16,-2 15-47 15,-3 12-23-15,1 1-26 16,7 23-69-16,8 1-116 0,8-3-460 15</inkml:trace>
  <inkml:trace contextRef="#ctx0" brushRef="#br0" timeOffset="76460.116">10280 6667 1262 0,'0'0'290'0,"0"0"-42"15,0 0-137-15,0 0-39 16,-20 83-12-16,20-36 15 16,10 5-52-16,3-1-23 0,2-2 21 15,-1-6-21 1,-3-7-2-16,-3-11 1 0,1-14-10 16,-3-10 9-16,1-1 2 15,-1-17 0-15,3-7 18 16,2-1-12-16,0 0 35 15,2 4 5-15,3 9-33 16,0 7 10-16,5 5-23 16,3 0 0-16,-3 13 2 15,-1 8-2-15,-3 5 0 16,-9 3 5-16,-5 0-4 16,-3 2 20-16,-7-3-21 15,-14-2 0-15,-9-6 26 16,-6-5-25-16,-9-6 0 15,-1-9-1-15,-2 0-17 0,8-17-23 16,7-10-87 0,25-17-93-16,8 6-125 0,6 5-399 0</inkml:trace>
  <inkml:trace contextRef="#ctx0" brushRef="#br0" timeOffset="77045.4169">10889 6832 1134 0,'0'0'317'16,"0"0"-2"-16,0 0-18 15,0 0-114-15,-82 0-62 16,58 18-63-16,1 10 29 0,-3 8-38 16,2 3-14-16,6 3 8 15,6-4-30-15,6-3-5 16,6-7-8-16,0-4 7 15,15-12-23-15,6-7 13 16,6-5-43-16,1-8 5 16,2-15-21-16,-3-5 28 15,-4-3 22-15,-7-1 12 16,-4 4 7-16,-5 5-7 16,-4 6 9-16,-3 6 49 15,0 4 8-15,0 6 2 16,0 1-19-16,0 0-43 15,0 8 18-15,0 12-24 16,0 3 0-16,0 4 1 0,10 1-1 16,5-3 0-16,2-3-1 15,0-7 1-15,3-8-15 16,-2-7 15-16,1 0-28 16,-2-21 7-16,-1-8-7 15,-5-10 16-15,-3-8 11 16,-6-18 1-16,-2-1 16 15,0 0-7-15,-10 1 8 16,5 22 33-16,-1 5 28 16,3 16 25-16,1 15-65 15,1 7-37-15,1 16 15 16,0 27-15-16,0 27-1 16,17 19 56-16,9 7-9 0,8-5 0 15,4-7-47-15,1-7 10 16,-5-2-22-16,-7-19-208 15,-15-12-540-15</inkml:trace>
  <inkml:trace contextRef="#ctx0" brushRef="#br0" timeOffset="82032.0634">17285 8430 1326 0,'0'0'204'0,"0"0"-68"0,0 0-82 16,0 0 12-16,0 0 4 16,-81 2-55-16,48 80-3 15,-9 24 74-15,0 7 14 16,7-18 9-16,8-26-43 15,11-27-30-15,-4-5 17 16,-3 2-22-16,0-1 10 16,1-6-2-16,6-11-21 15,7-16 16-15,9-5-4 16,0-15 8-16,7-18-18 0,14-6-20 16,4-4-27-16,5 6 6 15,0 13 3-15,-2 12 11 16,2 10-1-16,3 2 8 15,1 16 3-15,3 6 6 16,4 3 23-16,0-1-11 16,3-3-20-16,0-4 7 15,0-8-8-15,-3-7-45 16,-5-2-32-16,-6-17-74 16,-7-15 4-16,-6-11 49 15,-5-9 62-15,-4-2 28 16,-7 1 7-16,-1 8 1 15,0 11 43-15,0 12 24 0,-7 11 27 16,-4 11-8-16,-2 3-55 16,-8 25-5-16,-3 11-18 15,2 9 16-15,5 3 19 16,10 2-26-16,7-7-5 16,0-9-12-16,12-9 6 15,9-12-3-15,4-13-3 16,3-3 0-16,4-20 5 15,-3-15-5-15,-1-13-6 16,-8-8 5-16,-6-5-2 16,-10 3-14-16,-4 8 14 15,-9 16-4-15,-13 14 0 16,-12 20-7-16,-5 0-11 16,0 22-8-16,6 9-35 15,11 3-50-15,22 10-123 0,18-9-141 16,13-10-344-16</inkml:trace>
  <inkml:trace contextRef="#ctx0" brushRef="#br0" timeOffset="82744.1561">17975 8671 1204 0,'0'0'274'16,"0"0"-60"-16,0 0 181 15,0 0-171-15,0 0-156 16,0 0-29-16,-96 17-18 15,68 24 19-15,1 7 0 16,7 3-15-16,9 1 29 16,11-2-45-16,3-6-2 15,27-7-7-15,27-9-7 16,30-27-86-16,3-2-70 0,-6-26-173 16,-4-24-210-16,-23-19-140 15,-11 1-74-15,-4 1 760 16,-24 15 476-16,-13 18-137 15,-5 6 47-15,0 4-32 16,0 11-34-16,-12 12-66 16,-9 2-83-16,-4 19-75 15,-5 15-42-15,-3 7-1 16,3 8-5-16,2 1-5 16,6 0 29-16,8-3-43 15,8-10-17-15,6-7-10 0,6-11-2 16,15-13-2-16,8-6-32 15,4-14-51-15,5-13 33 16,-2-7-15-16,-1 0 25 16,-8-2 34-16,-3 5 8 15,-8 7 0-15,-7 7 1 16,-4 7 36-16,-4 7 75 16,-1 1-47-16,0 2-29 15,0 0-27-15,3 12 0 16,3 8-6-16,1 7 3 15,6 4-5-15,4 2 36 16,6-2-37-16,1-4 0 16,4-7 0-16,0-8 2 15,4-7 9-15,-2-5-11 0,-4-17 0 16,-2-16 20 0,-6-24-20-16,-8-35 6 0,-7-38-4 15,-3-23-2-15,0 20-58 16,0 37-76-16,0 49 29 15,0 29 19-15,0 12 29 16,-4 6 45-16,-5 28 11 16,2 59 2-16,7 60 23 15,27 38-3-15,20 24 65 16,6-2-86-16,-17-62-23 16,-18-24-810-16</inkml:trace>
  <inkml:trace contextRef="#ctx0" brushRef="#br0" timeOffset="84749.2541">20783 3355 1493 0,'0'0'216'0,"0"0"-64"16,0 0 82-16,0 0-126 15,0 0-89-15,-72 171-12 16,40-37 44-16,1 6-1 16,7-14-22-16,5-22-13 15,7-11-14-15,3-23 25 16,3-20-26-16,5-21-7 15,1-15 7-15,0-4-1 16,0-7 1-16,0-3 0 16,14-24 0-16,9-17 28 0,8-10-28 15,5-3 1-15,1 4 6 16,-1 10-7-16,-4 13 7 16,-7 11-7-16,-4 11 1 15,-2 5-7-15,2 2 6 16,1 15-8-16,4 1 7 15,2 2 2-15,5-3-2 16,1-4-13-16,-1-7-74 16,0-6-68-16,-6-6-45 15,-5-21-50-15,-7-11-17 16,-7-13 75-16,-8-6 116 16,0-5 77-16,0 7 32 15,0 10 103-15,-5 15 41 0,0 10 14 16,1 18-13-16,-2 3-111 15,-1 37-50-15,-2 26 3 16,3 5 50-16,4-7 27 16,2-6-61-16,0-23-13 15,12 0-6-15,3-5-10 16,2-12 5-16,-1-12-10 16,-2-4 11-16,3-17 16 15,-5-19-26-15,-2-19-1 16,-5-7 8-16,-5-3-9 15,0 2-13-15,-9 18 1 16,-4 3 4-16,-7 22 1 16,-2 17-9-16,-4 6-45 15,-5 27-10-15,1 12 11 0,6 7-29 16,24 15-126-16,0-13-152 16,21-13-388-16</inkml:trace>
  <inkml:trace contextRef="#ctx0" brushRef="#br0" timeOffset="84970.0949">21663 3625 1545 0,'0'0'263'16,"0"0"9"-16,0 0-26 16,0 0-90-16,0 0-80 15,-101 55-14-15,73-8 3 16,1 9-18-16,7 3-8 15,7 1-39-15,12-7 1 16,1-7-12-16,28-10 5 16,29-19-115-16,48-26-62 0,-10-19-158 15,-4-13-330-15</inkml:trace>
  <inkml:trace contextRef="#ctx0" brushRef="#br0" timeOffset="85515.8028">22013 3664 529 0,'0'0'1016'15,"0"0"-840"-15,0 0 120 16,-88 40-111-16,61-10-29 0,2 7-20 16,3 5-45-1,3 3-21-15,8-1-42 0,5-4-27 16,6-4 15-16,4-8-16 16,15-11-6-16,4-12-17 15,5-5-56-15,-1-11 6 16,0-14-65-16,-4-8-18 15,-4-5 43-15,-9 2 51 16,-5 1 53-16,-2 7 9 16,-3 6 43-16,0 10 84 15,0 7-9-15,0 2-20 16,0 3-20-16,0 0-52 16,0 8-14-16,0 9-2 15,0 6 15-15,0 5 24 16,0 1-34-16,3-1-15 0,13-6 10 15,2-4-10 1,0-7 0-16,4-11-2 0,2 0-20 16,-2-23-5-16,-1-13-22 15,-5-23-12-15,-12-23 49 16,-4-27 2-16,-12-12 10 16,-3 17 0-16,0 26 6 15,9 36 18-15,1 17 19 16,2 6 70-16,-1 7 49 15,1 4-75-15,1 8-59 16,2 9-28-16,-1 30-8 16,1 25 8-16,0 25 0 15,3 10 7-15,10-2 16 16,10-5-23-16,8-13 0 16,5-13 0-16,27-8-76 0,-10-23-177 15,-2-20-554-15</inkml:trace>
  <inkml:trace contextRef="#ctx0" brushRef="#br0" timeOffset="86276.2654">23270 3672 1874 0,'0'0'234'0,"0"0"-147"16,0 0-47-1,0 0-16-15,0 0-14 0,0 0 17 16,0 78 23-16,0-47-34 16,0 1 17-16,0-7-33 15,0-5 0-15,0-6 9 16,-1-11-9-16,1-3 0 15,-2-9 0-15,1-25-40 16,1-22 40-16,0-4-25 16,0-7 11-16,0-1 14 15,5 18 8-15,7 6 11 16,-4 13-9-16,-2 17-1 0,-2 11 17 16,1 3-26-1,4 14 0-15,2 16 3 0,2 9 8 16,5 5-2-16,1 2-9 15,1-3 1-15,1-2 0 16,-1-10-1-16,-3-6-9 16,-1-14-48-16,-2-11-87 15,-4-1-15-15,2-23-14 16,-3-7-39-16,0-6 49 16,0 2 47-16,-3 9 74 15,0 2 42-15,-1 12 8 16,-3 5 37-16,0 5 21 15,2 2-50-15,1 3 17 16,2 12-11-16,4 7 6 16,4 2 8-16,4 0-19 0,3 0-1 15,4-4-10-15,2-8-4 16,2-7 17-16,-2-5-19 16,-1-3-16-16,-4-16 7 15,-4-5-1-15,-4 0 10 16,-9 2 23-16,-3 5 40 15,-2 5 107-15,-1 7 5 16,0 5-58-16,0 0-79 16,0 18-36-16,0 11 15 15,3 7-2-15,2 7 1 16,-1 0 16-16,1-3-31 16,-1-6-2-16,-4-9-27 15,0-21-179-15,-7-4-122 0,-5-10-473 16</inkml:trace>
  <inkml:trace contextRef="#ctx0" brushRef="#br0" timeOffset="86417.7981">23758 3316 1400 0,'0'0'212'0,"0"0"-66"16,0 0-86-16,0 0-51 15,0 0-1-15,0 0-8 16,60 107-19-16,-30-63-159 15,-4-6-472-15</inkml:trace>
  <inkml:trace contextRef="#ctx0" brushRef="#br0" timeOffset="86942.706">23970 3555 1038 0,'0'0'262'16,"0"0"-214"-16,0 0-2 16,0 0 9-16,3 83-2 15,-2-58-4-15,-1-3-33 16,0-5-7-16,0-3-3 16,0-9-6-16,0-5 13 15,0-4-13-15,4-17-26 16,6-9 24-16,3-4-12 0,5 1 14 15,0 5 5-15,1 3 11 16,-3 10 54-16,-5 6 7 16,-3 4-12-16,-2 5-13 15,0 0-37-15,3 9 4 16,1 8 4-16,5 4-15 16,0 3 14-16,4 0-22 15,2-4 6-15,2-3 0 16,-1-7-6-16,0-6-8 15,-1-4-17-15,0-6-21 16,-3-13 32-16,-5-3-4 16,0-2 18-16,-3 0 2 15,-4 6 17-15,-2 7 42 0,-2 6 24 16,-1 5-13-16,2 0-25 16,1 9-47-16,7 15 0 15,1 5 24-15,3 6-23 16,-5-2 6-16,0-1-7 15,-5-4-4-15,-5-11-121 16,0-9-108-16,-4-8-262 0</inkml:trace>
  <inkml:trace contextRef="#ctx0" brushRef="#br0" timeOffset="87079.0773">24364 3241 1145 0,'0'0'174'0,"0"0"-42"15,0 0-62-15,0 0-70 16,0 0-25-16,85 39-139 16,-55-20-454-16</inkml:trace>
  <inkml:trace contextRef="#ctx0" brushRef="#br0" timeOffset="87840.9404">24588 3540 1129 0,'0'0'198'16,"0"0"-128"-16,0 0 42 0,0 0-6 15,7 81 8-15,-6-52-47 16,2 0-22-16,-3-4-11 16,2-7-24-16,-2-5-1 15,0-9-8-15,0-4 0 16,0 0 33-16,0-12-32 15,0-11-2-15,0-9 9 16,0-2 0-16,3-3 1 16,11 3-9-16,3 6-1 15,2 9 34-15,0 6-27 16,0 9-6-16,-2 4 19 0,0 0-6 16,1 10 3-1,-1 7-2-15,-1 6-15 0,-4 2 31 16,-4 2-31-16,-4-3 2 15,-4-3-1-15,0-5 1 16,0-8 13-16,0-6-2 16,0-2 46-16,-4-9 89 15,2-15-89-15,2-7-6 16,0-6 10-16,6 4-36 16,9 1-1-16,2 10-23 15,2 7 3-15,-3 9 3 16,0 6-9-16,2 0-7 0,0 14 7 15,2 7-2 1,0 6 1-16,-3 0-33 0,-1-2-94 16,1-2-112-16,-4-9-295 15,-4-11-315-15</inkml:trace>
  <inkml:trace contextRef="#ctx0" brushRef="#br0" timeOffset="88204.6943">25104 3317 1207 0,'0'0'213'16,"0"0"113"-16,0 0-103 16,0 0-72-16,0 0-107 15,0 0-32-15,0 0 4 16,-30 60-16-16,22-34 9 16,5 1-9-16,2-6 0 0,1-4-4 15,0-7 4-15,0-4-8 16,3-6-33-16,9 0 32 15,1-8 8-15,1-5-4 16,0-1 5-16,-4 2 6 16,0 5-5-16,-9 2 42 15,1 5 14-15,-2 0-26 16,0 9-9-16,0 13 9 16,1 5 42-16,4 3 25 15,2 2-37-15,7-2-12 16,2-3 2-16,9-4-30 15,5-6 1-15,8-7-22 16,5-7-2-16,35-6-81 0,-13-14-186 16,-8-9-771-16</inkml:trace>
  <inkml:trace contextRef="#ctx0" brushRef="#br0" timeOffset="89240.6498">21069 5020 1113 0,'0'0'207'15,"0"0"21"-15,0 0 19 16,-87-46-53-16,50 47-86 16,-6 24-45-16,-2 11-14 15,-1 3 6-15,5 1 10 0,12-6-41 16,8-9-18-16,10-6-1 15,10-8-5-15,1-7-1 16,0-4-20-16,15-3 21 16,7-17 22-16,3-5-22 15,4-7 0-15,-7-1-1 16,-1 5 1-16,-5 9 0 16,-4 10 0-16,2 9-4 15,4 22-5-15,12 29 9 16,9 27 0-16,7 20 19 15,-3 13-10-15,-12-7 8 16,-16-9-4-16,-15-25-13 16,0-14 24-16,-5-18-24 0,-11-11-1 15,0 0 1 1,-8-7 0-16,-3-11 6 0,-1-9-6 16,-4-34-4-16,6-32 3 15,8-4-53-15,13 1 17 16,5 8 24-16,21 10-43 15,9-7 28-15,4-6-23 16,4 2-3-16,-1 1 21 16,-3-13-5-16,-6-17 12 15,-8-15 17-15,-8 12 9 16,-6 20 0-16,-6 32 22 16,0 23 23-16,0 4 78 0,0 5-40 15,1 7-47 1,4 3-22-16,7 36-13 0,9 28 5 15,4 28 25 1,5 5 14-16,-3 2 26 0,-4-12-47 16,-6-22-24-16,1-12 0 15,-5-18-63-15,7-11-223 16,-4-7-357-16,-3-12-375 0</inkml:trace>
  <inkml:trace contextRef="#ctx0" brushRef="#br0" timeOffset="89501.802">21476 5046 390 0,'0'0'951'15,"0"0"-836"-15,0 0-29 0,0 0-2 16,-11 104-28-16,16-69-10 16,13-4-22-16,6-10 3 15,1-8 8-15,2-11-5 16,0-2 27-16,0-15 13 15,-3-15-45-15,1-11 2 16,-7-16-27-16,-8-2-31 16,-10-3-12-16,0 2-32 15,-10 16 11-15,-10 8-29 16,-2 16 1-16,-12 20-107 16,3 13-200-16,5 6-363 0</inkml:trace>
  <inkml:trace contextRef="#ctx0" brushRef="#br0" timeOffset="89885.5801">21789 4675 1144 0,'0'0'158'16,"0"0"-70"-16,0 0 2 15,-31 74-45-15,31-34 2 16,2 5-11-16,14 1-17 15,0-1 15-15,4-3-34 16,-1-4 1-16,-2-9-1 16,-1-12 0-16,-1-17 0 15,4-3 17-15,3-23-10 16,3-5 12-16,3 1-8 16,2 5 8-16,1 8-3 0,0 7-9 15,-2 7 8-15,-6 3-15 16,-5 3-7-16,-9 13 7 15,-7 4 1-15,-2 4 18 16,-12 0 11-16,-18 5 11 16,-10-1 6-16,-8-3-20 15,-10-2-20-15,-4-5-7 16,1-6-12-16,8-8-99 16,18-4-112-16,18-7-102 15,17-7-343-15</inkml:trace>
  <inkml:trace contextRef="#ctx0" brushRef="#br0" timeOffset="90458.4361">22362 4759 1152 0,'0'0'200'0,"0"0"121"16,0 0-119-16,0 0-80 15,0 0-60-15,0 0-19 16,0 0 48-16,-86 102-27 15,68-67-14-15,3-1-13 16,7-5-26-16,8-4 3 16,0-9-14-16,8-6-19 15,16-8 3-15,5-2-52 16,6-16-64-16,-2-7-2 0,-4-5-25 16,-6 0 85-16,-11 5 37 15,-4 3 37-15,-8 4 13 16,0 6 66-16,0 5 13 15,-5 3 33-15,-1 2-34 16,-2 0-29-16,2 7-43 16,0 10-10-16,1 5 16 15,5 4-18-15,0 0-6 16,3-1 1-16,14-3 5 16,4-8-5-16,-1-5-2 15,2-8-8-15,-1-1 7 16,-5-18-23-16,1-12-25 15,-7-10 17-15,-7-21 27 16,-3-22 5-16,-13-30 0 16,-13-9 0-16,3 18 32 0,6 29 3 15,8 36 6-15,3 22 35 16,2 5-3-16,-1 5-19 16,1 7-54-16,2 13-13 15,2 32 12-15,0 25 2 16,12 22 6-16,15 6 12 15,7-3-17-15,8-5 4 16,4-11-6-16,6-8-153 16,-10-21-343-16,-6-22-789 0</inkml:trace>
  <inkml:trace contextRef="#ctx0" brushRef="#br0" timeOffset="91161.8964">23311 4611 2085 0,'0'0'198'0,"0"0"-180"16,0 0-15-16,-86 48-3 16,79-19 0-16,7 4 0 15,0 4 1-15,2 0 5 16,7-4-6-16,-3-4 6 15,-2-8-19-15,1-8 13 16,-4-12-147-16,1-1 27 0,-1-27 73 16,-1-24-67-16,2-26 45 15,-1-25 56-15,3 8 13 16,-2 20 6-16,1 29 20 16,-2 30 63-16,2 5 10 15,0 5 0-15,1 5-80 16,6 13-5-16,3 16 6 15,4 12-6-15,8 2-13 16,2 2 12-16,2 1-12 16,3-9-1-16,-1-4 0 15,-2-10-25-15,-5-12-27 16,-6-11-61-16,-5-1 8 16,-4-23 4-16,-3-5-58 15,0-9 35-15,-3 1 60 16,0 6 55-16,-3 7 9 0,1 9 28 15,-1 8 77 1,0 7 4-16,0 0-73 0,0 14-22 16,0 7 6-16,2 7-8 15,7-2 21-15,5 2-32 16,6-6 1-16,5-5 9 16,5-9-9-16,2-5 10 15,0-3-5-15,-2-12-6 16,-3-8-2-16,-6-6-15 15,-7 2 15-15,-3 4 1 0,-6 8 29 16,-4 8 65 0,1 4-30-16,-2 1-50 15,1 16 13-15,2 8-14 0,0 4 21 16,0 2-7-16,-2 1-21 16,-1-6 3-16,0-4-9 15,0-7-72-15,-13-15-69 16,-6 0-160-16,-3-17-405 0</inkml:trace>
  <inkml:trace contextRef="#ctx0" brushRef="#br0" timeOffset="91284.0583">23680 4280 694 0,'0'0'206'16,"0"0"-92"-16,0 0-41 16,0 0-55-16,0 0-18 15,0 0-9-15,110 87-75 0,-73-42-138 16,-4-7-475-16</inkml:trace>
  <inkml:trace contextRef="#ctx0" brushRef="#br0" timeOffset="91867.9218">23944 4461 484 0,'0'0'780'0,"0"0"-693"15,0 0-18-15,0 0-53 16,0 0 9-16,0 0 11 15,18 99 14-15,-11-63 9 16,-3-2-19-16,-1-5-29 16,0-5 8-16,-1-5-19 0,1-9 0 15,2-9 1 1,3-1 4-16,2-10 1 0,4-10-6 16,1-3 0-16,1 1 4 15,-2 0-3-15,0 2 17 16,-2 4 30-16,-3 6 0 15,0 2 9-15,-4 5-28 16,-2 3-17-16,0 0 9 16,0 1-21-16,3 12 10 15,1 3-3-15,1 4-6 16,2-2 14-16,3 0-15 16,-1-4 0-16,0-2 6 15,5-5-6-15,-4-3 9 16,3-4 1-16,-2 0-2 15,1 0 23-15,-2-7-1 16,2-5-17-16,-3 0 15 0,0-4-26 16,-2 2 6-16,-2 0 3 15,-2 3-2-15,0 1 44 16,-3 4 18-16,-3 0-11 16,1 5 19-16,-1 1-44 15,0 0-21-15,2 0-14 16,-1 9 0-16,2 5 6 15,2 6-6-15,-1-1 0 16,1 1-1-16,-3-4 1 16,3-1 0-16,-2-5-1 15,-3-6-88-15,0-4-92 0,0-9-36 16,-9-14-257-16,-4-2-827 16</inkml:trace>
  <inkml:trace contextRef="#ctx0" brushRef="#br0" timeOffset="92003.8924">24242 4263 93 0,'0'0'1159'0,"0"0"-1040"15,0 0-86-15,0 0-33 16,0 0-5-16,0 0-44 16,113 96-215-16,-76-67-401 0</inkml:trace>
  <inkml:trace contextRef="#ctx0" brushRef="#br0" timeOffset="92528.3052">24535 4539 28 0,'0'0'1495'0,"0"0"-1338"16,0 0-100-16,0 0-38 15,0 0-4-15,-14 94 31 16,15-68-22-16,3-7-8 15,4-2 0-15,-6-7-15 16,0-2 5-16,0-5-6 16,-2-3-5-16,0-1 4 15,0-18-13-15,0-9-20 16,0-8 18-16,3-3 16 16,3 2 0-16,1 7 8 0,2 8 3 15,0 7 53-15,2 9-35 16,-1 4-11-16,1 2-1 15,2 3-16-15,3 11 8 16,2 5-9-16,-4 2 9 16,2 1-2-16,-6-2-7 15,-4-4-5-15,-3-2 5 16,-3-6 1-16,0-5 1 16,0-3 10-16,0-3 4 15,0-16 30-15,-1-7-9 16,1-5 6-16,0 0 25 15,16 4-9-15,1 4-6 16,5 8-17-16,-1 5-22 0,2 8 16 16,-1 2-28-16,0 11-2 15,-1 8 11-15,-3 6-10 16,-3 4 7-16,-2 1-8 16,-5-2-12-16,-5-1-60 15,-3-3-144-15,0-8-178 16,0-7-414-16</inkml:trace>
  <inkml:trace contextRef="#ctx0" brushRef="#br0" timeOffset="92904.6075">25013 4356 1139 0,'0'0'190'0,"0"0"84"15,0 0-83-15,0 0-109 16,0 0-48-16,0 0 6 15,0 0-8-15,-72 97-14 16,66-66 21-16,3-1-28 16,3-5-10-16,0-5 8 15,3-6-8-15,8-8 7 16,1-6-7-16,2 0 10 16,4-14-11-16,-1-9-4 15,0-2-20-15,-1-3 17 16,-2 5 7-16,-5 5 4 15,-4 4 5-15,0 9 30 0,-4 4 45 16,2 1-52 0,-2 1-22-16,0 15 1 0,4 3-4 15,1 4 18-15,0 1-10 16,4-2-15-16,-2-2 19 16,0-3-19-16,-2-3-7 15,-2-6-142-15,-1-7-339 16,-3-1-585-16</inkml:trace>
  <inkml:trace contextRef="#ctx0" brushRef="#br0" timeOffset="99907.6912">7851 8681 186 0,'0'0'124'0,"0"0"-124"16,0 0 10-16,0 0 239 16,0 0-43-16,0 0-105 0,9-3 29 15,-8 1-23 1,2 0-33-16,-3 1-5 0,1 1-16 15,-1 0-24-15,0 0 14 16,0 0-42-16,0 0 1 16,0 0 13-16,0 6-7 15,0 1 18-15,0 2-13 16,0-2-13-16,-5-2 39 16,0-2-39-16,1-3 0 15,0 0 23-15,1 0-7 16,0 0 21-16,0-3-10 15,2-8-14-15,1 0 35 16,0-3-47-16,0 2 0 16,7 0 18-16,4 2-3 15,1 3 23-15,-2 1-12 0,-1 2-26 16,0 4 27 0,-1-2-28-16,-2 2-1 0,-4 0 1 15,0 2 0-15,-2 8-1 16,0 2 1-16,-3 0 0 15,-9 0 3-15,-3-2-3 16,2 0 0-16,-2-3 9 16,1-4-7-16,3-1 2 15,2-2-4-15,1 0 0 16,2 0 13-16,-1-8-13 16,7 1 2-16,-2 0 10 15,2 0-11-15,0 2 18 0,0 1-19 16,9 1 0-1,-1 2-3-15,1 1 3 0,1 0-1 16,-3 0 1-16,-1 0-1 16,-2 5-7-16,-4 2 6 15,0 1 2-15,0 1-3 16,0-1 3-16,-10 0 0 16,-1-2 9-16,-1-1-8 15,-2-2 11-15,1-3-12 16,2 0 0-16,1 0 12 15,4 0-11-15,0-5 5 16,6-2 9-16,0 0-14 16,0 1 23-16,0-2-24 15,12 4 0-15,1 0-9 16,-1 3 9-16,2 1-1 0,-4 0 1 16,-1 0 0-16,-2 0-10 15,-4 6 10-15,-3 1-5 16,0 2-1-16,0-1 6 15,-4-1 0-15,-6 2-1 16,-3-4 3-16,0 0 8 16,1-4-10-16,2-1 0 15,1 0 6-15,3 0-6 16,3-6 6-16,0-6 5 16,3-1-10-16,0 0 18 15,3 3-19-15,8 0 0 16,-1 5-3-16,0 3 3 15,1 2 0-15,0 0 0 16,-1 0 0-16,-1 0-4 0,1 5 4 16,-4 2-2-16,-5 0-4 15,-1 3 6-15,0-2 0 16,0 1 0-16,-4-1 6 16,-9-2 2-16,4-1-8 15,-2-3 0-15,-1-2 11 16,3 0-11-16,1 0 1 15,3-8 15-15,2-3-16 16,3-3 26-16,0 2-26 16,0 0 0-16,10 3 2 15,4 1-2-15,2 5-6 0,-2 1 6 16,0 2 0-16,-4 0-10 16,3 0 10-16,-6 5-9 15,-2 4-1-15,-4-1 2 16,-1 2 7-16,0 1 0 15,-6-2 1-15,-7-1 2 16,1-2-2-16,1-3 0 16,0-3 3-16,2 0-3 15,1 0 8-15,1-6-3 16,5-5 3-16,2 2 18 16,0-2-26-16,0 3 0 15,6 2-13-15,6 6 10 16,-4 0-72-16,-4 11-298 0</inkml:trace>
  <inkml:trace contextRef="#ctx0" brushRef="#br0" timeOffset="105014.034">6240 8548 398 0,'0'0'156'0,"0"0"1"16,0 0 52-16,0 0-57 16,0 0-1-16,0 0-43 15,-2-5 4-15,2 5-26 16,3 0-28-16,8 0 34 0,2 0-34 15,2 0-10-15,6 0 27 16,1 0-34-16,5 0 10 16,3 0 9-16,2 0-19 15,4 0 24-15,3 0-43 16,-1 2-15-16,5 1 36 16,-6-1-27-16,4 1 5 15,0-2-12-15,-4 1 0 16,1-1 18-16,-2 2-27 15,-1-1 0-15,-1 1 10 16,-1 0-9-16,0 1 6 16,0-1-7-16,-2 1 10 15,-1-1 2-15,0 1-12 0,-3 0 0 16,1 0 5-16,-3 1-5 16,-2 0 0-16,1 0-1 15,-5-1 3-15,1 1 11 16,0-3-13-16,0 1-4 15,-2 0 3-15,-2 0 1 16,5-2 0-16,-5 1 0 16,4 1 1-16,-5-2 5 15,4 0-6-15,2 2 0 16,-2-1-1-16,2-1 2 16,0 2-1-16,2-2 0 15,-1 1 1-15,0 1 5 16,-1-1-6-16,3 1 0 15,1 0 3-15,1-2-3 16,-1 2 6-16,0-1 1 0,1 0 2 16,2 1 21-16,1-1-26 15,0 1-2-15,1-3 15 16,2 2-16-16,2 1 5 16,1-2-6-16,0 0 1 15,-1-1 8-15,-1 2-9 16,0 1 0-16,-3-1 1 15,-2 1 1-15,0-1 2 16,-3-1-4-16,2 2 1 16,-2 0 8-16,1 0-9 15,3-1 0-15,-1 1 1 16,2 2-1-16,-2-1 1 16,2-1-1-16,-3-1 1 0,1 1 8 15,0 0-9-15,1-1 0 16,0-1 3-16,1-1-3 15,-2 2 12-15,1-2-12 16,-3 1 2-16,-1-1 40 16,3 0-42-16,-1 0 0 15,4 0 20-15,1 0-12 16,1 0 5-16,1-3-13 16,3 0 6-16,-1 0 9 15,1 0-15-15,-3 1 0 16,-2-1 3-16,-4 0 4 15,-1 2-6-15,-3-2-1 0,-2 1 1 16,1-1 26-16,-1-1-27 16,0 2 0-16,1-3 14 15,2-1-13-15,2 1 12 16,0 1-13-16,1-1 1 16,-1 0 11-16,0 0-12 15,-1 3 0-15,-2-1 8 16,2 1-7-16,-2-1 9 15,-3 1-10-15,0 2 1 16,-4-2 16-16,1 2-17 16,-4-1 0-16,3 1 11 15,0-2-10-15,2 2 12 16,-2 0-13-16,3 0 2 0,3 0 30 16,0 0-31-1,1 0 4-15,2 0 14 0,1 0-10 16,-3 0 24-16,-5 0-27 15,-1 0 2-15,-4 0 41 16,-3 0-37-16,-1 0 9 16,-1 0 15-16,1 0-12 15,-1 0 13-15,-2 0-19 16,4 0-17-16,-5 0 63 16,-2 0-46-16,1 0 3 15,-4 0 25-15,-1 0-17 16,2 0 19-16,-2 0-23 15,0 0-23-15,0 0 63 0,0 0-57 16,0 0 4 0,0 0 12-16,0 0-23 15,0 0 23-15,0 0-24 0,0 0 0 16,0 0-3-16,0 0 3 16,-32 0-39-16,-2-3-121 15,-14-3-575-15</inkml:trace>
  <inkml:trace contextRef="#ctx0" brushRef="#br0" timeOffset="115616.2018">15239 9475 871 0,'0'0'303'16,"0"0"-193"-16,0 0-21 16,0 0-15-16,0 0-52 15,0 0 17-15,0 11-23 16,-1-2-7-16,-3-1 17 15,-2-2-13-15,0-3 32 0,1-3-10 16,1 0-2-16,1 0 52 16,3-4 3-16,0-6-3 15,0 1 1-15,0 4-24 16,0 0-24-16,3 4-31 16,1 1 7-16,2 0-4 15,0 0-10-15,-1 8 0 16,-1 1 1-16,-3-1 30 15,-1 3 11-15,0-3 4 16,0-1-23-16,-5-1 41 16,-7 1-58-16,-3-3 1 15,1-3 23-15,1-1-20 16,4 0 10-16,6-12-7 0,3-5-12 16,0-2 51-1,9-1-52-15,7 3 0 0,4 7 3 16,-3 2-2-16,2 7 4 15,-4 1-5-15,-1 0 0 16,-2 1-5-16,0 8 5 16,-6 0-18-16,-4 3 17 15,-2 0-70-15,-6 5-112 16,-14-2-113-16,-4-5-546 0</inkml:trace>
  <inkml:trace contextRef="#ctx0" brushRef="#br0" timeOffset="116950.5676">13599 9361 411 0,'0'0'162'0,"0"0"-77"16,0 0 65-16,0 0 22 15,0 0-40-15,0 0 4 16,0 0-51-16,39-25 20 16,-24 25 31-16,6 5-24 0,2 4-4 15,4-1-20 1,3 3-34-16,6 1 37 0,3-3-34 15,7 3-10-15,5-3 23 16,7-1-4-16,3-1-14 16,5-2-27-16,4-3-14 15,0-2 33-15,2 0-43 16,2 0 8-16,-4 0 4 16,-1 0-13-16,-5 0 14 15,-4 0-14-15,-7 2 0 16,-4 3 5-16,-5-1-5 15,-3 2 0-15,-2-1 7 16,3-4-6-16,3 0 14 16,1 0-15-16,8-1 0 15,2 0 18-15,4 0-18 0,0 0-8 16,1 0 7 0,-2 0 2-16,0 0 3 0,-3 0-4 15,1 0 0-15,0 0 7 16,-2-3-7-16,0-4-5 15,-1 1 4-15,-5-1 2 16,-1 0 10-16,-5 4-11 16,-3-2 0-16,-4 4 14 15,-3 1-13-15,-2 0-1 16,0 0 11-16,-1 0-10 16,3 0 22-16,0 0-23 15,3 3 0-15,2 1 11 0,1-2-11 16,0 1 7-16,2-3 0 15,-1 0-6-15,0 0 23 16,0 0-24-16,2 0 1 16,-2 0 34-16,1 0-15 15,0-3 7-15,0 0 4 16,0-3-15-16,-3 1 34 16,-1 2-36-16,-4-2-8 15,-5 2 41-15,-4 0-32 16,-6 2 9-16,-2 1 5 15,-2 0-5-15,-3 0 27 16,-3 0-33-16,-2-2-4 16,-1 2 38-16,2 0-39 0,-4 0 13 15,0-3-4-15,-2 3-21 16,-1 0 44-16,0 0-45 16,0 0 1-16,0 0 19 15,2 0-19-15,-2 0 0 16,0 0-1-16,0 0 1 15,0 0-13-15,0 0 8 16,-3-6-92-16,-10-1-94 16,-2-5-415-16</inkml:trace>
  <inkml:trace contextRef="#ctx0" brushRef="#br0" timeOffset="118147.0154">11917 15715 707 0,'0'0'308'0,"0"0"-122"16,0 0 0-16,0 0-63 15,0 0-12-15,0 0-41 16,-2 0-50-16,-1 0 28 16,-2 0-24-16,-3 0-17 0,0 0 22 15,-1 0-8-15,-1 0 27 16,1 0 8-16,3-7-2 15,3-1 68-15,3-1-34 16,0-1-48-16,3-1 0 16,9 3-39-16,6 0 13 15,1 3-14-15,1 5 9 16,-1 0-6-16,-2 0-3 16,-4 7 0-16,-4 5 23 15,-6-1 8-15,-3 1 27 16,0-1-4-16,0-1-32 15,-3-4 43-15,-5 0-48 16,2-6-8-16,-2 0 25 16,1 0-33-16,1-8 15 15,3-3-16-15,2 1 0 0,1 2 0 16,0 4 0-16,0 4-55 16,0 0-52-16,0 5-198 15,0 11-267-15,-3-2-493 16</inkml:trace>
  <inkml:trace contextRef="#ctx0" brushRef="#br0" timeOffset="119190.8462">10403 15669 667 0,'0'0'178'0,"0"0"2"15,0 0-84-15,0 0-18 16,0 0 3-16,80-4 28 16,-40 4 19-16,5 1-27 15,3 6-34-15,4 1 44 0,3 2-35 16,3 0-7-1,3 1-4-15,5-2-24 0,3-1 10 16,1-3-24-16,15-3-11 16,11-2 46-16,-7 0-28 15,-11 0-5-15,-11 0 1 16,-12 0-6-16,4 0 11 16,9 0-28-16,-4 0 1 15,1 5 17-15,0 0-25 16,1 0 6-16,-3-1 4 15,-2-1-9-15,-3 1 18 16,-4-1-19-16,-3 0 0 16,-4-2 15-16,-3 0-15 15,-5 1 0-15,-1-1 3 16,0 1 7-16,-2-2-2 0,0 2-8 16,5-2 0-1,2 0 9-15,2 0-9 0,3-2 0 16,-2-4 14-16,0-1-13 15,-1 1 47-15,-3 1-31 16,-2 0-15-16,-1 3 49 16,-3-1-38-16,-1 0 2 15,0 3 16-15,2 0-29 16,-1 0 36-16,3 0-36 16,-4 0 10-16,0 0 14 15,-1 0-25-15,-1 0 10 16,-2 0 13-16,-2 0-15 0,-3 0 46 15,-3-3-38-15,-5-1-7 16,-2 2 51-16,-6-2-46 16,1 1 15-16,-5 0 5 15,-3 2-10-15,-2-1 45 16,-1 2-49-16,2-1-13 16,-2 1 37-16,0-3-38 15,0-1-6-15,0 0-1 16,0-2-16-16,-3 3-29 15,-12-2-142-15,-30-2-159 16,2 2-222-16,-6-3-1093 0</inkml:trace>
  <inkml:trace contextRef="#ctx0" brushRef="#br0" timeOffset="124435.0042">20918 8136 1817 0,'0'0'216'16,"0"0"-138"-16,0 0-41 15,0 0 68-15,0 75 80 16,0-39-100-16,0 3-35 16,4 0 4-16,4-3-39 15,0-8-6-15,-2-9-9 0,-2-7 10 16,-3-7 8-16,-1-5-9 15,0-1 58-15,-1-20 66 16,-15-26-87-16,-4-26-23 16,7-2-23-16,4 3 12 15,9 10 19-15,0 19-26 16,9 1-4-16,7 2 10 16,8 10-11-16,5 11-6 15,3 8-14-15,4 7-62 16,0 4-12-16,-3 0-97 15,-7 15-75-15,-7 4-297 16,-9-1-243-16</inkml:trace>
  <inkml:trace contextRef="#ctx0" brushRef="#br0" timeOffset="124620.6165">20527 8306 1625 0,'0'0'285'16,"0"0"-159"-16,0 0-8 16,114-49-80-16,-26 18 5 15,-2 4-43-15,-4-1-13 16,11-8-136-16,-35 11-348 16,-5-4-464-16</inkml:trace>
  <inkml:trace contextRef="#ctx0" brushRef="#br0" timeOffset="124853.8784">21397 7495 1751 0,'0'0'279'0,"0"0"-77"15,0 0 41-15,0 0-137 16,0 0-60-16,0 0-9 15,0 0 42-15,0 104-31 16,0-51-41-16,0 5 7 0,0 0-28 16,-1 1-51-16,-2 9-113 15,0-14-283-15,3-14-535 0</inkml:trace>
  <inkml:trace contextRef="#ctx0" brushRef="#br0" timeOffset="125512.7979">21876 7856 833 0,'0'0'279'16,"0"0"-36"-16,0 0 97 15,0 0 4-15,0 0-80 0,0 0-68 16,0 0-89-1,-100 2-43-15,67 29 58 0,2 8-56 16,4 3-14-16,11 3-7 16,8-2-33-16,8 0-5 15,2-4-7-15,20-2-21 16,8-4 14-16,6-8-159 16,19-15-77-16,-7-8-244 15,-8-2-216-15</inkml:trace>
  <inkml:trace contextRef="#ctx0" brushRef="#br0" timeOffset="125934.6687">21934 7942 1270 0,'0'0'245'16,"0"0"23"-16,0 0-80 0,0 0-107 16,0 0-57-16,0 0-9 15,0 0 78-15,31 47-24 16,-28-21-14-16,-3 5 44 15,0 1-49-15,-7-6-15 16,-4-1-28-16,0-6-7 16,4-7-6-16,3-7-43 15,4-5-15-15,0 0 42 16,11-17-77-16,11-10-10 16,6-6 32-16,5-4 48 15,-2-1 23-15,1 2 3 16,-6 1 3-16,-3 4 45 15,-8 6 6-15,-5 7 29 16,-4 7 18-16,-4 4-1 16,-2 7-15-16,0 0-49 0,0 18-15 15,0 8 69-15,-4 8-33 16,0 3-9-16,3 4-18 16,1 0-26-16,0-3 12 15,15-1-13-15,-1-6-22 16,4-7-62-16,3-14-108 15,-6-7-191-15,-2-3-370 0</inkml:trace>
  <inkml:trace contextRef="#ctx0" brushRef="#br0" timeOffset="126159.1119">22299 7577 1438 0,'0'0'282'16,"0"0"-122"-16,0 0-100 15,0 0 47-15,98 63 18 16,-57-20-17-16,-1 9-33 16,-7 3 2-16,-7 4 21 15,-13-5-44-15,-11 0-7 16,-2-5-14-16,-17-6-33 16,-8-7-6-16,-2-6-54 15,2-12-56-15,10-18-87 16,3 0-79-16,9-18-522 0</inkml:trace>
  <inkml:trace contextRef="#ctx0" brushRef="#br0" timeOffset="126326.5454">22880 7772 1493 0,'0'0'222'0,"0"0"-101"16,0 0-46-16,0 0-17 15,0 0-42-15,105 0-16 16,-51 0-139-16,-9-3-209 16,-11 0-460-16</inkml:trace>
  <inkml:trace contextRef="#ctx0" brushRef="#br0" timeOffset="126488.2255">22856 8022 1679 0,'0'0'209'0,"0"0"-77"16,0 0-65-16,119-23-67 15,-10-1-1-15,21-6-138 16,-24 8-167-16,-25-1-391 0</inkml:trace>
  <inkml:trace contextRef="#ctx0" brushRef="#br0" timeOffset="126923.9902">23964 7567 1467 0,'0'0'233'0,"0"0"-124"16,0 0 144-16,0 0-89 15,-90-17-65-15,73 34-22 16,-3 9-6-16,-2 9 54 15,0 5-40-15,0 5 9 16,3 2 15-16,5 0-30 16,6-1-5-16,8 1-16 15,0-4-57-15,10-5 56 16,11-4-38-16,9-7-5 16,8-8 19-16,7-6-21 15,8-9 7-15,3-4-19 0,0 0 11 16,-1-20 5-16,-4-3-16 15,-7-9 0-15,-9-4 12 16,-7-8-11-16,-9-2 14 16,-11-4-9-16,-8 0-4 15,0 1 66-15,-18 4-60 16,-9 5-2-16,-4 1-12 16,-7 5-3-16,-5 6-9 15,-5 7-11-15,-22 8-20 16,-37 13 48-16,-65 9-99 15,19 13-363-15,-5 1-550 0</inkml:trace>
  <inkml:trace contextRef="#ctx0" brushRef="#br0" timeOffset="129212.2725">20286 7796 1128 0,'0'0'202'0,"0"0"-10"16,0 0 35-16,0 0-50 16,-43 96 5-16,43 24 25 15,0 28-43-15,13 9-51 0,7-12 30 16,2-18-65-16,-6-9-17 16,-4-1 12-16,-4-11-47 15,-7-25-10-15,1-22-16 16,-2-20 14-16,0-13-34 15,0-1 20-15,-3-4-93 16,-8-11-26-16,-7-10-18 16,-25-51-91-16,1-7-342 15,-1-13-575-15</inkml:trace>
  <inkml:trace contextRef="#ctx0" brushRef="#br0" timeOffset="130317.028">20496 7511 1380 0,'0'0'148'16,"170"-65"-116"-16,3 22 10 16,45-7 18-16,22 5 19 15,7 5 33-15,-11 5-24 16,7 1 13-16,1 0-79 15,-12 1-16-15,-9 0 13 0,-15 1-18 16,-14 3 5 0,-9 5-6-16,-13 5 1 0,-20 3-9 15,-22 4 8-15,-29 4 0 16,-28 5-1-16,-22-3 1 16,-9 3 0-16,2-2 0 15,1 1 0-15,1-1 17 16,-8 0-17-16,-10 2 0 15,-5 2 19-15,-6 1-6 16,-6 0 2-16,-1 0 1 16,-5 12-8-16,-5 8 18 15,0 8-24-15,0 9 20 16,0 13 31-16,-5 16-10 16,5-3 10-16,0 8-5 15,9 12-22-15,19 4 41 0,11 25-41 16,6 6-4-1,-6-4 8-15,-8-9-11 0,-10-6 14 16,-12-4-27-16,-6 0 4 16,-3 2 23-16,-3-18-32 15,-8-15 7-15,1-19 11 16,0-10-11-16,-3 2 2 16,0-1-10-16,1-2 0 15,1-10 2-15,3-8-2 16,3-10 0-16,1-2 3 15,1-4-2-15,-9 0 10 16,-9 0-11-16,-19 0 2 16,-30 0-22-16,-40 0 7 15,-56 0-17-15,-37 0 15 16,-25 3 0-16,-15 4 15 0,-2 3-12 16,-11 2 12-16,5 1 0 15,12 1 0-15,23 0 0 16,23 0 0-16,27-1 2 15,19-1 3-15,24 2-5 16,32-5 0-16,22 1 15 16,24-4-15-16,9-2 0 15,-1 4 0-15,-2-2 1 16,-5 0 4-16,3 2-5 16,1-3 0-16,-3 1-3 15,-1 1 3-15,0-3 0 16,-1 2 4-16,-1-1-3 0,1 0 7 15,1 1-8-15,4 0 0 16,2-1-2-16,0 1 2 16,0 0 0-16,0-1 0 15,-1 1 0-15,-1-3 12 16,3-1-12-16,4-2 0 16,5 0 9-16,6 0-9 15,5 0 0-15,4-2 9 16,2 1-7-16,4 1 11 15,-1 0-13-15,-2 0 0 16,1 0-4-16,-2 0 4 16,0 1 0-16,3 2-1 15,2-1 2-15,1 0 5 0,1-1-6 16,4-1 0 0,0 0 1-16,0 0-1 0,0 0 0 15,0 0-1-15,0 0-4 16,0-3 4-16,0-16-77 15,0-13-155-15,8-51-89 16,3 5-309-16,-3-3-676 0</inkml:trace>
  <inkml:trace contextRef="#ctx0" brushRef="#br0" timeOffset="130924.0491">20362 7456 550 0,'0'0'137'0,"0"0"-33"0,0 0 34 16,0 0-33-16,0 0-18 16,0 0 29-16,0 0-40 15,-55 0-25-15,52 0 30 16,0 0-37-16,1 0-8 16,1 0-7-16,-2 0-27 15,1 0 20-15,1 0-22 16,-2 0-1-16,0 0-5 15,-3 0 6-15,2 5 0 0,-3 1-1 16,1 2-1-16,2 0-8 16,1-1 10-16,1-2-3 15,1 0-10-15,1-2 13 16,0-2-2-16,0-1 1 16,0 0-22-16,0 0 13 15,0 0-71-15,10 0-37 16,13 0 43-16,-2-5-204 15,0-2-98-15</inkml:trace>
  <inkml:trace contextRef="#ctx0" brushRef="#br0" timeOffset="131272.678">20540 7461 439 0,'0'0'267'0,"0"0"-33"0,0 0-34 15,0 0-43-15,0 0-19 16,0 0 8-16,-98 25-68 16,62-19-17-16,-2 1 15 15,1 0-29-15,2-2-10 16,2 3-13-16,5-3-23 16,7 0 23-16,8 2-24 15,5-3-12-15,7 4 12 16,1 2 0-16,0 2 9 15,0 4-9-15,6 2 6 16,1 7 11-16,1 7-17 16,-1 9 0-16,-3 17 32 0,0 18 5 15,-3 20 1 1,-1 8-32-16,0-4 8 0,0-5-18 16,0-11 4-16,0-6-66 15,0-22-117-15,0-16-471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8:28:55.7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2293 5037 519 0,'0'0'233'0,"0"0"-35"16,0 0-20-16,0 0-35 0,0 0-56 15,0 0 41 1,77-3 70-16,16 11-24 0,49-4-121 16,26-1 36-16,11-2-12 15,-10-1-29-15,-27 0 9 16,-13 0-13-16,-14 0-7 15,-24 0-17-15,-25 0-19 16,-19 0 37-16,-6-4-33 16,1 0-4-16,-1-2 10 15,-2-1-11-15,-12 4 0 16,-13 0 0-16,-9 0-46 16,-14 3-66-16,-17 0-156 15,-10 0-354-15</inkml:trace>
  <inkml:trace contextRef="#ctx0" brushRef="#br0" timeOffset="307.8204">2442 5264 1340 0,'0'0'289'16,"0"0"-222"-16,0 0-46 0,0 0 9 16,0 0 81-1,130 36 105-15,-32-31-23 0,36-5-112 16,14 0-10-16,-6-8-26 16,-11-5-15-16,-28 0-17 15,-15 2-12-15,-20 3 14 16,-20 2-15-16,-12 1-4 15,-3 1-8-15,4 2-99 16,-5 0-209-16,-13 2-438 0</inkml:trace>
  <inkml:trace contextRef="#ctx0" brushRef="#br0" timeOffset="3169.7513">6581 12763 1397 0,'0'0'403'15,"0"0"-229"-15,0 0 4 16,0 0-3-16,0 0-56 16,0 0 21-16,40 62-32 15,-19-30-39-15,2-3-2 16,-1-2-46-16,5-4-12 0,-5-8 9 15,1-3-16 1,-1-9 8-16,-5-3-9 0,-1 0 5 16,-3-13 12-16,-1-9-18 15,-4-4 0-15,-4 0-1 16,-1 2 2-16,-3 3 4 16,0 8-4-16,0 6 0 15,0 7 49-15,0 0-20 16,0 16-1-16,0 13 42 15,0 13 10-15,0 10-9 16,0 4-3-16,0 5-33 16,3-1 36-16,4-3-41 15,1-4-16-15,-3-5 5 16,2-7-11-16,-4-4 1 0,-3-6-10 16,0-7 1-16,-17-3-12 15,-29-5 11-15,-46-2-30 16,-75-2-45-16,-60 1-92 15,27-5-204-15,8 2-463 0</inkml:trace>
  <inkml:trace contextRef="#ctx0" brushRef="#br0" timeOffset="6606.8171">2873 12925 176 0,'0'0'986'0,"0"0"-730"16,0 0-78-16,0 0 1 15,0 0-49-15,0 0-71 16,33-14 15-16,-11 14-6 15,5 3-8-15,3 11-11 0,1 6-11 16,-4 4 11 0,-4 7 10-16,-9 5-21 0,-8 3 48 15,-6 4-31-15,-6 1 4 16,-14-1 10-16,-6 0-34 16,1-9 4-16,-2-5-28 15,3-10-4-15,6-9 33 16,6-10-40-16,3 0 0 15,6-9 7-15,3-11-6 16,2-4-2-16,16-6-4 16,7-1 5-16,6-2-21 15,4 2 21-15,-1 0-25 16,-1 3 25-16,-2 0-23 16,-4 1 17-16,-8 2-15 15,-8 5 14-15,-1 0-6 0,-9 2 13 16,-1 3 0-16,0 1 7 15,-1 3-6-15,-6 3 6 16,1 4-6-16,0 2 8 16,1 2 57-16,-2 8-30 15,-2 15-15-15,0 15-2 16,3 5 5-16,2 9 19 16,4 0-14-16,0-3-8 15,16-7 46-15,8-8-49 16,6-6 6-16,7-9 24 15,8-9-20-15,3-10 5 16,2 0-33-16,1-12 1 16,-5-10 7-16,-5-5-8 15,-10-3-35-15,-4 0-43 16,-14 10-135-16,-7 8-120 0,-6 10-464 0</inkml:trace>
  <inkml:trace contextRef="#ctx0" brushRef="#br0" timeOffset="17134.7732">2424 3506 963 0,'0'0'284'0,"0"0"-68"16,0 0 8-16,0 0-31 0,0 0-60 15,0 0-73 1,-15-11 0-16,20 30-20 16,7 9 27-16,4 5 2 15,6-2-36-15,1-2-4 0,4-1-23 16,1-6 3-16,2-6 6 16,1-4-15-16,-4-9-9 15,0-3-7-15,-8-6-3 16,-1-11 19-16,-3-6-1 15,-8-4 9-15,-2-1 10 16,-5 2-16-16,0 5 26 16,0 8 25-16,0 4 66 0,0 9 15 15,0 0-58 1,0 11-74-16,0 16 35 0,0 10-25 16,0 10 0-16,9 6 15 15,2 0-20-15,-1 0 7 16,0-5-14-16,-4-2 6 15,-3-5 15-15,-3-8-21 16,0-7 0-16,-6-8 6 16,-13-5-5-16,-11-3 13 15,-12-8-14-15,-22-2-14 16,0 0 5-16,-5-12-130 16,-1-2-57-16,3 1-48 15,8 2-256-15,20 3-397 0</inkml:trace>
  <inkml:trace contextRef="#ctx0" brushRef="#br0" timeOffset="18877.6982">3201 3870 1028 0,'0'0'294'0,"0"0"-13"0,0 0-11 15,0 0 59-15,0 0-123 16,0 0-43-16,0 0-18 15,-1-18-56-15,10 15-20 16,10 0-36-16,9 0-32 16,9-2 33-16,9-1-34 15,3 1-12-15,0-1-3 16,-4-1-103-16,-9 1-55 16,-8-2-124-16,-10 4-281 15,-14-1-311-15</inkml:trace>
  <inkml:trace contextRef="#ctx0" brushRef="#br0" timeOffset="19055.4116">3124 4003 1622 0,'0'0'320'16,"0"0"-133"-16,0 0-18 15,0 0-79-15,0 0 13 16,86-15-19-16,32-14-81 15,72-16-3-15,36-11-153 16,-38 8-401-16,-42 2-1031 0</inkml:trace>
  <inkml:trace contextRef="#ctx0" brushRef="#br0" timeOffset="20986.4209">4376 3618 555 0,'0'0'269'16,"0"0"-41"-16,0 0 66 16,0 0-21-16,0 0-60 15,0 0-43-15,0 0-51 16,-96-30 24-16,72 48-60 16,-3 14-18-16,0 10 12 15,2 10 11-15,7 9 3 16,9 4-17-16,9-2-17 0,0-3 21 15,16-7-53 1,9-9-7-16,8-12 10 0,5-8-22 16,4-15 12-16,5-9-18 15,3 0 9-15,2-25 6 16,0-9-15-16,-4-22-4 16,-8-19 2-16,-19-25 4 15,-14-1-2-15,-7 15 0 16,-16 25 1-16,-1 26 30 15,-5 10-31-15,-3 0 24 16,-5 3-24-16,-3 2-7 16,2 10-1-16,2 9-5 15,1 1-4-15,3 17-2 0,-3 13 8 16,9 13 7 0,3 9 4-16,7 3 0 0,9 3 27 15,0-3-27-15,14-5 9 16,12-7 28-16,7-7-35 15,3-8 8-15,4-9 0 16,-1-11-10-16,-3-8 6 16,-3 0-6-16,-3-13-64 15,-7-7-19-15,-5 1-126 16,-7-10-84-16,-7 8-296 16,-4 4-531-16</inkml:trace>
  <inkml:trace contextRef="#ctx0" brushRef="#br0" timeOffset="21316.0402">4821 3842 869 0,'0'0'695'0,"0"0"-437"16,0 0-1-16,0 0-105 15,0 0-30-15,0 0-1 16,0 0 19-16,-49 74-43 16,42-45-45-16,5-1 14 15,2-2-47-15,0-7-7 16,6-3-1-16,10-8-10 0,2-3 2 16,3-5-3-16,3 0 0 15,3-15-12-15,-2-8-7 16,-8-8-31-16,-6-5 22 15,-11 0-23-15,-1 2-31 16,-60 8-96-16,-2 11-192 16,-1 6-534-16</inkml:trace>
  <inkml:trace contextRef="#ctx0" brushRef="#br0" timeOffset="21969.9893">5087 3755 882 0,'0'0'518'0,"0"0"-290"0,0 0 36 16,0 0-7-16,0 0-68 15,0 0 1-15,0 0-66 16,7 11-36-16,9-3 9 16,7-2-51-16,4-1-1 15,11 1-14-15,3-3-29 16,2-3 40-16,3 0-42 15,-4 0 0-15,-2-3-3 16,-9-5 3-16,-5-1-42 16,-11-3-70-16,-6-1-101 15,-9-9-62-15,-12 5-363 16,-7-2-497-16</inkml:trace>
  <inkml:trace contextRef="#ctx0" brushRef="#br0" timeOffset="22270.6085">5285 3503 1413 0,'0'0'300'16,"0"0"67"-16,0 0-116 16,0 0-46-16,0 0-112 15,0 0-70-15,0 0 30 16,-3 39-21-16,3-6 21 15,0 8 22-15,4 7-23 16,1 5 8-16,-1 1-1 16,2 2-28-16,-1-3 50 15,-2-2-60-15,4-6-6 0,-5-7 10 16,-2-7-19 0,0-6 6-16,0-8-12 0,0-8-53 15,1-9-113-15,1-4-393 16,7-17-840-16</inkml:trace>
  <inkml:trace contextRef="#ctx0" brushRef="#br0" timeOffset="23516.4486">5970 3488 1011 0,'0'0'223'0,"0"0"9"15,0 0 71-15,0 0-73 16,0 0-51-16,0 0-70 15,-90 7-39-15,62 28 65 16,-5 12-35-16,6 8-3 0,6 5-5 16,8 3-52-1,8-1 50-15,5 1-33 0,8-8-23 16,16-6 36-16,7-12-56 16,11-11-5-16,7-14 2 15,6-9-10-15,0-3 19 16,-1-27-20-16,-3-10-7 15,-2-24-8-15,-13-24 10 16,-20-22-6-16,-16-10 10 16,-16 9 2-16,-16 21-12 15,1 29-23-15,7 18-60 16,2 12 38-16,-2 1-20 16,-6 5 36-16,3 3 22 15,-3 15 11-15,-1 4-10 16,-1 21 14-16,-3 17 3 0,-2 25 3 15,4 19-3-15,15-4 22 16,9-6 30-16,9-11-22 16,18-15 66-16,15 7-59 15,16-2-17-15,6-5 41 16,11-14-28-16,1-11 0 16,0-14-9-16,-3-7-17 15,-4-4 14-15,-6-16-21 16,-8-7 0-16,-3-3-6 15,-12-2 6-15,-7 1-18 16,-7 3 3-16,-8 4 2 16,-4 4-2-16,-5 6 15 15,0 2 0-15,0 5 8 16,0 5-7-16,0-1-1 16,0 3 0-16,0 0 11 0,0 0-13 15,-1 7 2-15,-3 11 0 16,-1 9 5-16,2 7 5 15,2 5 22-15,1 4 5 16,0 0-22-16,0 0 53 16,0-1-47-16,0-6-5 15,4-3 23-15,-1-5-27 16,-1-9-3-16,-2-5-9 16,0-4 1-16,0-2-20 15,-8-8-53-15,-8 0-187 16,-4-14-479-16</inkml:trace>
  <inkml:trace contextRef="#ctx0" brushRef="#br0" timeOffset="25114.8989">6829 3530 894 0,'0'0'312'0,"0"0"-32"16,0 0 8-16,0 0-72 15,0 0-34-15,0 0-36 16,0 0-88-16,52-13-24 15,-28 30 6-15,4 8-13 16,0 8 43-16,-1 6-15 16,-8 4-11-16,-5 3 43 15,-7-2-51-15,-7 0-10 0,0-4-2 16,-10-3-22-16,-6-5 22 16,-1-6-24-16,-1-6 0 15,5-7 15-15,1-5-14 16,7-8-1-16,3 0 12 15,0-14-11-15,2-15-2 16,2-10-26-16,14-8-64 16,10-3 21-16,4 1 1 15,8 3 35-15,-2 4 19 16,-2 3 15-16,-3 2-2 16,-1 0 2-16,-7-1 0 15,-2 1 11-15,-7 2-11 16,-3 3 0-16,-5 8 15 0,-3 6-5 15,0 7 38-15,-3 6-48 16,0 5 7-16,0 0-16 16,-15 12-10-16,-6 19 19 15,-7 13 5-15,-2 9 34 16,0 9 42-16,5 2-47 16,10 0 29-16,7-6 26 15,7-8-47-15,1-8-4 16,7-8 3-16,14-8-20 15,12-8 51-15,6-7-46 16,10-9-11-16,9-2 22 16,6-3-35-16,2-17 4 0,-5-3-6 15,-6-4-56-15,-14 4-14 16,-39 7-205-16,-2 7-323 16,-26 4-1053-16</inkml:trace>
  <inkml:trace contextRef="#ctx0" brushRef="#br0" timeOffset="31887.7543">6044 4150 525 0,'0'0'410'16,"0"0"-125"-16,0 0 4 16,0 0-87-16,0 0-13 15,0 0-6-15,10 0-95 16,4 0-46-16,10 0-4 15,8 0-37-15,9 0 54 16,8 0-47-16,2 0-8 16,2 0 35-16,0 0-19 15,-4 0-4-15,0 0-12 16,-12 0-12-16,-7-1 2 0,-13-2-139 16,-5 3-76-16,-12 0-55 15,-14 0-93-15,-5 0-566 0</inkml:trace>
  <inkml:trace contextRef="#ctx0" brushRef="#br0" timeOffset="32129.6781">6098 4255 935 0,'0'0'285'0,"0"0"-91"0,0 0 4 16,0 0 6-16,0 0-4 16,0 0-18-16,0 0-71 15,109 19-55-15,-70-18 9 16,5-1-59-16,3 0-4 16,27 2-4-16,-13 0-131 15,-10-2-225-15</inkml:trace>
  <inkml:trace contextRef="#ctx0" brushRef="#br0" timeOffset="35543.8008">5389 5028 593 0,'0'0'267'0,"0"0"-54"16,0 0-19-16,0 0 14 15,0 0-2-15,0 0-17 16,-7-15-16-16,7 15 10 16,0 0-69-16,0 0-28 15,0 0 10-15,0 0-18 16,1 0-37-16,4 0-33 15,4 7 2-15,13 5 39 16,8 4-5-16,12 0 3 0,9 1 22 16,11-3-32-1,2-2-10-15,0-5-9 0,-1-5 11 16,-2 0 45-16,-4-2-54 16,-2 0-11-16,-3 0 12 15,-5 0-9-15,-3 0 10 16,-3-4-22-16,-4-1 12 15,3-2 11-15,-4 1-23 16,-2 2 0-16,-1 0 5 16,-5 3-4-16,-4-1 5 15,-7 2-6-15,-7 0 0 16,-6 0-4-16,-2 0 4 16,-2 0 0-16,0 0-8 0,0 0 7 15,-3 0 1-15,-16 0-22 16,-13 0-1-16,-59 5-55 15,5 0-392-15,-2-5-750 16</inkml:trace>
  <inkml:trace contextRef="#ctx0" brushRef="#br0" timeOffset="36504.6163">5524 6673 398 0,'0'0'195'15,"0"0"-16"-15,0 0-6 16,0 0-11-16,-86 9-12 15,66-3-16-15,-1 0 14 16,3 2-16-16,0-5-28 16,6 2 53-16,3-2-7 15,5-1 1-15,2-2-3 16,2 0-16-16,0 0 24 16,0 0-54-16,0 0-44 15,0 0-6-15,0 0-43 0,0 0-9 16,15 0-10-1,9 1-4-15,24-1 14 0,32 0 9 16,29-1 21-16,13-10 48 16,2-2-30-16,-10 1 1 15,-17 0-16-15,-17 3-14 16,-17 4 44-16,-18 1-45 16,-8 0-12-16,-4-1 29 15,5 3-25-15,-6-2 1 16,-10 1-7-16,-7 0 7 15,-6 1 18-15,-5 2-29 16,-3 0 0-16,1 0 3 0,-2 0-3 16,0 0 0-1,0 0 0-15,0 0-8 0,0 0-4 16,-7 0-5-16,-14 0-23 16,-34 6-19-1,3 2-297-15,-1 1-469 0</inkml:trace>
  <inkml:trace contextRef="#ctx0" brushRef="#br0" timeOffset="37369.8988">5518 8376 851 0,'0'0'221'16,"0"0"38"-16,0 0 20 0,0 0-56 16,0 0 15-16,0 0-56 15,0-7-4-15,0 7-11 16,0 0-24-16,1 0-10 16,11 0-35-16,6 0 2 15,12 0 37-15,10 3-58 16,8 0 6-16,7-2 5 15,8-1-10-15,4 0-7 16,4 0-22-16,-1 0-27 16,1-1 44-16,-4-5-46 15,-3 2-5-15,-6-3 8 16,-1 2 11-16,-5 1 6 0,-3-3-24 16,-9 3-17-16,-5-1 53 15,-13 4-38-15,-7-2-8 16,-6 2 10-16,-6 1-12 15,-2 0 18-15,-1 0-24 16,0 0 1-16,0 0 17 16,0 0-18-16,0 0 0 15,0 0-1-15,-17 0-11 16,-15 0 11-16,-54 13-91 16,5 7-229-16,-10 7-325 0</inkml:trace>
  <inkml:trace contextRef="#ctx0" brushRef="#br0" timeOffset="67008.442">6659 5067 170 0,'0'0'240'0,"0"0"-35"16,0 0-78-16,0 0 6 0,0 0 24 15,0 0-9-15,-21 0 5 16,21 0-45-16,0 0-47 16,0 0-27-16,0 0-9 15,0 0 7-15,0 0-16 16,0 0-14-16,0 0 28 15,0 0-28-15,0 0 12 16,0 3-1-16,0 2-1 16,7-1 16-16,4 2-17 15,-2 1-5-15,1-3 18 16,2 1-14-16,-3-2-4 16,1 2 2-16,1-3-7 0,-2 1 23 15,-2-2-23-15,-2 0 5 16,2-1 20-16,-1 0-18 15,0 2-2-15,2-2 7 16,3 1-7-16,3 1 16 16,3 1-14-16,5 1-6 15,6-1 42-15,8 1-21 16,1-1-2-16,5 0-2 16,4 1-18-16,2-1 16 15,4-3-9-15,-1 0 1 16,-2 0 25-16,2 0-32 15,-2 0 19-15,-3 0 23 16,0 0-25-16,-1 0 1 0,0 0-20 16,1 0 0-16,-3 0 5 15,1 1-5-15,-1 0 0 16,-1 2 0-16,-2-1 1 16,-1 1 10-16,1-1-11 15,-4 1 0-15,0-1 0 16,-5-2 0-16,3 1 0 15,-2-1 0-15,-1 1 1 16,-1 0 3-16,-2-1-4 16,-1 2 0-16,-3-1 2 15,-5-1-1-15,-2 0-1 16,0 2 6-16,-5-2-6 16,1 0 24-16,-2 0-24 15,-3 0 1-15,-1 0 21 16,-1 0-21-16,0 0 8 0,-3 0-7 15,-3 0 4-15,3 0 8 16,-3 0-14-16,0 0 0 16,0 0 0-16,0 0 0 15,0 0 0-15,0 0 0 16,0 0-8-16,0 0 6 16,-6 1-23-16,-44 7-36 15,2 0-11-15,-12-5-588 0</inkml:trace>
  <inkml:trace contextRef="#ctx0" brushRef="#br0" timeOffset="70033.1801">1376 14087 871 0,'0'0'643'16,"0"0"-472"-16,0 0-8 15,0 0 11-15,0 0-70 16,0 0-54-16,-7 25-28 16,7 2 60-16,0 9-16 15,0 1-33-15,0 2 13 16,0-1-45-16,0-3 5 0,0-2 5 16,0-4-10-16,0-4-2 15,0-5-62-15,0-12-153 16,0-5-159-16,0-3-528 0</inkml:trace>
  <inkml:trace contextRef="#ctx0" brushRef="#br0" timeOffset="70410.0406">1250 13912 1129 0,'0'0'314'0,"0"0"-184"16,-104 60 61-16,50-4 2 16,3 21-57-16,8 25 3 15,19 7-45-15,20-17-12 16,4-22-11-16,24-25-1 16,9-9 3-16,13 3-21 15,21 0-16-15,3-8 18 16,6-14-19-16,-1-17-9 15,-14-6-2-15,2-25-11 16,-8-22 13-16,-15-28-21 16,-27-25-3-16,-13-8 10 15,-31 5-12-15,-8 25-8 16,6 33 2-16,6 16-11 0,5 15 9 16,-3 6-22-1,1 10-34-15,-3 4-37 0,3 34-76 16,8 51-115-16,7-5-241 15,7 2-427-15</inkml:trace>
  <inkml:trace contextRef="#ctx0" brushRef="#br0" timeOffset="70808.3871">1329 15148 1592 0,'0'0'214'0,"0"0"-186"0,0 0 3 16,0 0 23-16,0 0-32 16,0 0-12-16,63 85 41 15,-63-52-13-15,0 1 6 16,-16 0 20-16,-2-2-32 15,-6-7 8-15,4-7-35 16,-2-11-4-16,3-7 8 16,1-12-3-16,3-15 6 15,9-3 4-15,3 2-4 0,3 8 22 16,0 7-21 0,9 7-12-16,10 6 11 0,8 0-6 15,6 11 0-15,3 6-6 16,7-2 1-16,-3-1-2 15,-2-6-22-15,15-8-150 16,-14 0-156-16,-9-13-454 0</inkml:trace>
  <inkml:trace contextRef="#ctx0" brushRef="#br0" timeOffset="71160.3465">1264 14802 1483 0,'0'0'290'0,"-72"117"-123"0,26-4 84 16,4 23-60-16,20 1-81 15,20-6 15-15,8-22-26 16,30-9-20-16,4-26 5 16,-1-23-57-16,-3-19-15 15,5-21 7-15,10-4-19 16,12-7 24-16,13-29-24 15,0-41 1-15,-15-46 9 16,-22-22-10-16,-36-11 0 16,-16 1-10-16,-29 27-1 15,0 27 5-15,2 30-12 16,10 34 11-16,2 21-4 16,-8 9 5-16,-9 6-34 15,-22 40-17-15,-3 34-43 0,13 39-5 16,23 15-97-16,25-27-160 15,10-24-344-15</inkml:trace>
  <inkml:trace contextRef="#ctx0" brushRef="#br0" timeOffset="71612.5578">1386 16170 1478 0,'0'0'335'0,"0"0"-280"16,0 0-25-16,0 0 30 16,0 0-33-16,0 0-27 15,0 0 30-15,79-51-30 16,-76 65 12-16,-3 4 34 15,0 5 3-15,-8 2-8 16,-3-1-27-16,2-1-13 16,1-8 19-16,1-5-20 15,7-5 7-15,0-4 20 16,0-1-2-16,0 0 28 16,10 0-7-16,5 0-28 15,6 0 10-15,3 0-20 0,-3 0-7 16,-2 3 3-16,-3 3-3 15,-8 3-1-15,-7 6 0 16,-1 4 0-16,-9 8 12 16,-16 2-12-16,-5 0-8 15,-6-2 7-15,-4-10-64 16,-6-19-110-16,6-18-143 16,11-14-414-16</inkml:trace>
  <inkml:trace contextRef="#ctx0" brushRef="#br0" timeOffset="71956.0705">1374 15819 1438 0,'0'0'259'0,"-94"133"-189"16,36-12 212-16,4 15-68 15,24-6-80-15,26-16 10 16,4-32-18-16,18-19-29 15,5-18-4-15,6-15-69 16,12 3 37-16,12-12-42 16,10-10-8-16,1-11 1 15,10-41-11-15,-5-38-1 16,-12-39-4-16,-23-21-26 16,-34-9 24-16,-9 5 1 0,-35 22 5 15,0 22 0 1,2 33 1-16,-2 30 4 0,3 17-5 15,-11 8-17-15,-6 9 16 16,-9 2-44-16,1 30-39 16,-5 49-54-16,15-7-167 15,18 1-512-15</inkml:trace>
  <inkml:trace contextRef="#ctx0" brushRef="#br0" timeOffset="72610.1669">1471 17103 403 0,'0'0'1221'0,"0"0"-958"0,0 0-156 15,0 0 16-15,-28 81-45 16,23-36-34-16,2 3 8 15,3-2-21-15,0-8-15 16,0-5-5-16,0-14-11 16,3-9 12-16,3-10-12 0,2 0 0 15,3-15 15-15,2-10-15 16,1-5 0-16,-2 0 3 16,0 4 3-16,-3 6 14 15,0 11 7-15,-1 2-16 16,2 7 16-16,2 0-26 15,7 16 5-15,-1 6 0 16,0 6 5-16,1 2 3 16,-2-1-14-16,0-2 0 15,-4-6-1-15,-3-6-82 16,2-15-147-16,-6 0-277 16,-3-16-245-16</inkml:trace>
  <inkml:trace contextRef="#ctx0" brushRef="#br0" timeOffset="72964.6702">1490 16858 872 0,'0'0'775'0,"0"0"-610"16,-118 61 28-16,50 18 35 16,-2 39-44-16,6 24-62 15,22 4-2-15,21-9 11 16,21-20-41-16,21-9-8 15,25-8-23-15,8-24-31 16,32-8 11-16,16-24-24 16,13-24-9-16,16-20 13 15,-13-32-11-15,-11-38-1 16,-18-29-7-16,-24-17 1 16,-31-10-6-16,-34-12 5 15,-17-10-10-15,-45-6 8 0,-24 6-7 16,-14 21 8-16,-8 35-5 15,-1 37 0-15,-1 35 6 16,-4 20-33-16,-10 33-67 16,-8 37-66-16,-14 28-132 15,33-8-287-15,12-4-458 0</inkml:trace>
  <inkml:trace contextRef="#ctx0" brushRef="#br0" timeOffset="78199.9979">3133 14364 1002 0,'0'0'276'0,"0"0"-189"16,0 0-11-16,0 0 91 0,0 0-7 16,0 0 32-1,90 47-57-15,-54-30-22 0,3 1-2 16,4 2-25-16,-1-3-9 16,0 2 2-16,-3-2-27 15,4 0 31-15,-6-3-32 16,1-3-2-16,0-4 22 15,0-5-12-15,-1-2-6 16,2 0-14-16,1-7-21 16,0-8 34-16,1-1-39 15,2-4-2-15,-1-2 20 16,1 0-14-16,-3 0 1 16,-4-2-8-16,-3 0-9 0,-3 0 40 15,-4-5-25-15,-2-2-14 16,-2-4 16-16,-3-5-11 15,0-4 7-15,-4-1-14 16,1 2 6-16,-5 2 4 16,-3 3-10-16,-5 4 0 15,-1 0 1-15,-2 3 0 16,0-2 8-16,-10 1-9 16,-2-2 0-16,-6 0 7 15,0 2-7-15,-4 1 0 16,-2 5 4-16,-6 1-3 15,0 3-1-15,-7 3 0 16,-4 2 0-16,-2 2 2 0,0 4-2 16,-3 1 0-1,2 4-1-15,-2-1 2 0,3 3-1 16,1-1 0-16,-1 4 0 16,3 1 1-16,0 0-1 15,1 0 0-15,-3 3 0 16,2 8 0-16,-1-2 9 15,-2 4-9-15,0 1 0 16,-2 2 9-16,3 3-9 16,-1-1 0-16,3 3 9 15,-2 0-9-15,2 2 12 16,2-1-12-16,1-1 1 16,-1 2 22-16,9-2-22 15,2-2 5-15,2-2 9 0,4-1-7 16,2 0 7-16,5 0-15 15,-2 2 0-15,5 1 11 16,-1 7-11-16,-1 4 0 16,7 3 10-16,4 7-9 15,2 2 14-15,0 2-8 16,8 2-6-16,11 4 35 16,8-1-13-16,1 0 10 15,1-1 7-15,-1-2-23 16,-2-4 10-16,-1-5-21 15,-3-5-5-15,-1-8 31 16,0-5-25-16,0-8 5 16,0-5 9-16,1-6-7 0,7 0 14 15,2-6-17 1,6-10-5-16,0-1 16 0,1-1-22 16,-4 0 0-16,-4 3 6 15,-5-1-5-15,-7 7-2 16,-3-1-14-16,-7 3-57 15,-1 2-2-15,-7-1-62 16,0-3-58-16,-4-13-145 16,-13 1-361-16,-8 4-800 0</inkml:trace>
  <inkml:trace contextRef="#ctx0" brushRef="#br0" timeOffset="78351.4643">3325 14425 2199 0,'0'0'342'0,"0"0"-342"15,0 0-27-15,0 0-47 16,0 0-561-16</inkml:trace>
  <inkml:trace contextRef="#ctx0" brushRef="#br0" timeOffset="81094.3864">7348 5252 292 0,'0'0'33'16,"0"0"34"-16,0 0 153 15,0 0-77-15,0 0 9 0,0 0 33 16,0-2-33-1,-6 2 0-15,-3 0-5 0,-3 0-37 16,-6 0-19-16,-4 0 13 16,-2 4 7-16,-2 8-25 15,-2 5-20-15,6 3 7 16,3 2-31-16,5 2-8 16,9-4-23-16,5 0-11 15,0-3 12-15,5-4-12 16,14-6 0-16,1-4 10 15,5-3-9-15,0 0-1 16,2-12 0-16,-3-8 11 16,-3-4-7-16,-2-3 4 15,-5-2-7-15,-2 3 36 16,-5 6 29-16,-4 6 20 0,-1 9 10 16,-2 5-32-16,0 2 0 15,1 18-48-15,1 13-2 16,4 9 44-16,-1 6-21 15,-2 1-8-15,-1 0-9 16,-1-7-20-16,-1-5 7 16,2-8-7-16,-2-8-80 15,9-13-123-15,-1-8-273 16,0 0-429-16</inkml:trace>
  <inkml:trace contextRef="#ctx0" brushRef="#br0" timeOffset="81254.5073">7613 5383 1418 0,'0'0'372'0,"0"0"-121"15,0 0-114-15,0 0-79 16,0 0-48-16,0 0-10 16,0 0-40-16,30 12-278 15,-14-12-618-15</inkml:trace>
  <inkml:trace contextRef="#ctx0" brushRef="#br0" timeOffset="81599.6467">7828 5216 1167 0,'0'0'316'0,"0"0"-29"16,0 0-54-16,-98 36-69 15,68-12-34-15,8 0-51 16,8 0-17-16,8-2-22 15,6-2-22-15,4-3 21 16,20 0-17-16,8-1 14 16,8-1 10-16,2 0-30 15,2 1-10-15,-7 0-6 16,-8-2 6-16,-11 0-2 16,-12-2-4-16,-6 0 0 15,-6 0 5-15,-18-3-4 16,-3-6 8-16,-1-3-9 0,7-3 7 15,11-23 11 1,10-23-17-16,3-4-1 0,25-7 0 16,9 1-1-16,3 16-51 15,29 9-61-15,-12 14-135 16,-6 12-347-16</inkml:trace>
  <inkml:trace contextRef="#ctx0" brushRef="#br0" timeOffset="82296.3529">7229 6794 1011 0,'0'0'365'0,"0"0"-121"15,0 0 38-15,0 0-84 16,-103 30-56-16,73-4-23 16,5 7-40-16,5 3-36 15,8-5 5-15,9 0-43 16,3-8-4-16,5-6 6 16,15-7-7-16,4-10-17 15,3-3-4-15,4-16 8 0,-5-9 6 16,-2-4 5-16,-6 0 2 15,-8 3 1-15,-2 4 17 16,-4 11 41-16,-3 4 32 16,-1 7 6-16,0 3 5 15,0 10-66-15,0 17-14 16,0 11 51-16,0 9-16 16,0 4-17-16,0 2-27 15,0 0-12-15,0-5 7 16,0-7-8-16,0-7-87 15,0-22-139-15,2-8-235 0,4-4-365 16</inkml:trace>
  <inkml:trace contextRef="#ctx0" brushRef="#br0" timeOffset="82436.9189">7319 7003 1294 0,'0'0'303'0,"0"0"14"0,0 0-127 16,0 0-123-16,0 0-48 15,0 0-19-15,0 0-41 16,42 18-273-16,-23-14-590 0</inkml:trace>
  <inkml:trace contextRef="#ctx0" brushRef="#br0" timeOffset="82775.8978">7579 6762 687 0,'0'0'828'0,"0"0"-614"0,0 0 99 16,0 0-84-16,-90 91-49 16,86-59-73-16,4-3-19 15,3-4-19-15,19-3-6 16,5-5-7-16,6-1-26 16,0-2-24-16,-3-1 21 15,-7 1-26-15,-6 2-1 16,-11 0 8-16,-6 1-8 15,-1-2 9-15,-15-2-9 16,-3-5-10-16,3-8 2 0,4-5 8 16,10-22-7-16,4-26-14 15,22-3-1-15,12-9 22 16,13 0 0-16,3 12 1 16,9-1-10-16,0 11 7 15,-3 11-92-15,-7 14-111 16,-12 7-346-16,-20 11-665 0</inkml:trace>
  <inkml:trace contextRef="#ctx0" brushRef="#br0" timeOffset="83474.5593">7097 8593 386 0,'0'0'409'0,"0"0"-203"15,0 0 69-15,0 0 4 16,10-76-66-16,-10 60-3 16,-5 2-10-16,-9 4-5 15,-6 3-48-15,0 2-43 16,0 5 1-16,-2 2-35 16,4 14-24-16,-1 8-13 15,11 7-31-15,4 3 21 0,4 1-23 16,4-2 0-1,15-8 0-15,4-7 0 0,2-8-1 16,2-10-36-16,-4-7-8 16,-3-15 38-16,-1-10-4 15,-8-6 10-15,0 0 1 16,-8 0 0-16,-2 9 9 16,-1 8 40-16,0 10 5 15,0 11 25-15,0 0-49 16,0 21-30-16,0 15 15 15,0 11-4-15,0 7 3 16,0 2-11-16,0-3 3 16,0-5-12-16,0-9-15 0,0-10-121 15,5-25-127 1,4-4-331-16,6-8-252 0</inkml:trace>
  <inkml:trace contextRef="#ctx0" brushRef="#br0" timeOffset="83606.6859">7254 8581 1317 0,'0'0'280'16,"0"0"12"-16,0 0-96 16,0 0-131-16,0 0-64 15,0 0-1-15,0 0-36 16,48 37-285-16,-32-28-590 0</inkml:trace>
  <inkml:trace contextRef="#ctx0" brushRef="#br0" timeOffset="83965.0645">7515 8389 1375 0,'0'0'320'15,"0"0"-104"-15,0 0 59 16,-91 62-62-16,77-34-66 16,9 4-24-16,5-5-39 15,7-3-13-15,14-1 2 16,9-5-19-16,4-1-10 15,3-5-8-15,-3 3-27 16,-2 2 22-16,-2 1-30 16,-12 3 0-16,-8 2 16 15,-10 4-17-15,-5-2 11 16,-18 1-11-16,-4-5 7 16,-3-7 0-16,7-10-7 15,6-4 0-15,6-22 14 0,10-17-8 16,1-14 3-16,19-7-9 15,11-2 2-15,9 3 5 16,7 8-7-16,2 3-39 16,2 7-40-16,18-9-112 15,-13 10-197-15,-13 5-600 0</inkml:trace>
  <inkml:trace contextRef="#ctx0" brushRef="#br0" timeOffset="93078.9209">12128 10324 380 0,'0'0'519'0,"0"0"-314"0,0 0-12 15,0 0 25-15,0 0-61 16,-40-3-39-16,24 0 18 15,-1 1-6-15,-4 0-21 16,-2 2-22-16,-3 0-8 16,-4 0 20-16,-2 0-23 15,-4 7-5-15,-4 0-4 16,-2 7-4-16,-2-1 4 16,-2 4-13-16,3 0-20 15,1 0 17-15,2 2-18 16,4 0 0-16,5-2-5 15,1 5-10-15,2 2 0 16,2 1-8-16,4 5-9 16,-1 1 25-16,3 2-16 15,3 3-2-15,2 3 8 0,5 0-7 16,3 3 12-16,7 5-10 16,0 2-10-16,8 6 33 15,16 1-20-15,9 2-4 16,10-4 11-16,9-1 0 15,6-1 5-15,4-6-25 16,2-2 0-16,0-5 18 16,-1-7-18-16,-4-9-1 15,-1-6 8-15,-2-9-8 16,-5-8 12-16,-2 0-12 0,-2-17 1 16,-3-8 15-16,-2-7-15 15,-4-5-1-15,-2-2 9 16,-4-3 2-16,-1 1 14 15,-3-2-14-15,-3 0-2 16,-2-4 30-16,-1-1-27 16,-4-1-2-16,-5 0 10 15,-2 1-13-15,-7 3 14 16,-1 3-15-16,-3 2-5 16,0 2 20-16,-3 0-11 15,-11 1-1-15,1 1 2 16,-4 2-10-16,1 1 19 15,-1 5-20-15,0 0 1 16,-1 4 11-16,1 2-12 16,0 1 1-16,-2 4-1 0,4 0 6 15,-6 4-1-15,2 1-5 16,2 4 0-16,-1 2-5 16,2 4 5-16,-2 2 0 15,0 0 0-15,0 0 0 16,2 2-9-16,1 6 9 15,4-1-50-15,1 2-10 16,4-2-49-16,4-2-50 16,2-5-142-16,8 0-284 15,2-13-508-15</inkml:trace>
  <inkml:trace contextRef="#ctx0" brushRef="#br0" timeOffset="93937.6507">1590 4546 1151 0,'0'0'651'0,"0"0"-386"15,0 0 31-15,0 0-25 16,0 0-101-16,0 0-94 16,-37-40-22-16,35 65-44 15,2 11-8-15,-1 6 16 16,1 1-18-16,0 0 0 0,0-6 0 15,7-6-58-15,12-12-139 16,1-9-311-16,-5-10-367 0</inkml:trace>
  <inkml:trace contextRef="#ctx0" brushRef="#br0" timeOffset="94318.2953">1413 4191 1413 0,'0'0'332'16,"0"0"-80"-16,-103 42 30 16,58-1-58-16,3 24-29 0,3 25-29 15,19 17-38-15,11 3-25 16,9-10 8-16,28-25-64 16,5-22-8-16,4-14 7 15,20-5-21-15,32 0-5 16,32-12-7-16,9-12-7 15,-24-10 32-15,-30-22-31 16,-36-2-7-16,-10-7 1 16,-2-10 6-16,-2-21 1 15,-14-29-1-15,-17-23-7 16,-37-8 26-16,-23 5-26 16,-2 29-8-16,13 30 8 15,11 22 1-15,4 12 5 0,-3 7-6 16,-7 2 1-16,-5 10-7 15,6 5-2-15,-1 21-76 16,-10 29-53-16,10-3-211 16,10-6-694-16</inkml:trace>
  <inkml:trace contextRef="#ctx0" brushRef="#br0" timeOffset="96704.2059">1511 6275 1013 0,'0'0'624'0,"0"0"-468"15,0 0 15-15,0 0-58 16,0 0-45-16,0 0-2 16,48 5-36-16,-47 28-7 15,-1 9 17-15,-4 5-4 16,-18 1-1-16,-8 0-12 15,-3-3-23-15,-6-6 25 16,5-9-25-16,1-8 0 16,9-13 18-16,8-7 28 15,10-2 20-15,3-5-19 16,3-9-23-16,9 0 18 16,16 3-42-16,8 2-13 0,9 5 13 15,9 4 0-15,9 0 0 16,0 0 5-16,0-4 4 15,-2-7-18-15,-3-6-17 16,-8-8-167-16,-9-8-123 16,-17-23-64-16,-9 8-376 15,-12 1-39-15</inkml:trace>
  <inkml:trace contextRef="#ctx0" brushRef="#br0" timeOffset="97067.0292">1689 6016 375 0,'0'0'369'15,"-84"-88"31"-15,35 51-59 16,-6 5-93-16,0 15-57 0,4 17 19 15,-3 3-54 1,2 30-21-16,-5 28 2 0,-1 34-28 16,6 30-5-16,14 13-14 15,22-3-29-15,16-16 33 16,16-18-40-16,16-21-26 16,4-19-2-16,4-19-17 15,18-9 6-15,30-4-15 16,33-12 0-16,12-15 12 15,-8-19-6-15,-18-33 6 16,-21-15 9-16,-15-11-12 16,-20-11 6-16,-21-6-15 0,-25-10 0 15,-14-15 15 1,-31-8-14-16,-16 4-1 0,-1 24 10 16,8 31-9-16,6 32 10 15,-1 18-11-15,-23 13 1 16,-1 4-5-16,-9 4 4 15,0 25-29-15,22 14-58 16,10 33-118-16,17-10-359 16,14-9-947-16</inkml:trace>
  <inkml:trace contextRef="#ctx0" brushRef="#br0" timeOffset="98185.175">13856 8777 1033 0,'0'0'253'0,"0"0"-22"0,0 0-33 16,0 0-62-1,0 0-45-15,0 0 11 0,89-26-43 16,-81 57-19-16,-8 5 20 16,0 4-18-16,-23 5 8 15,-10-1 2-15,-4-5-36 16,-5-6 14-16,1-9-30 15,5-9 0-15,7-13 22 16,11-2 38-16,11-7 23 16,7-12-1-16,3-1-46 15,19 4-1-15,8 8-35 16,5 5 1-16,5 3 11 16,2 0-12-16,1 13 0 15,3 1 0-15,-3 0 1 16,0-3-1-16,-5-2 0 0,-5-6-61 15,-5-3-87-15,-3-12-148 16,-8-8-257-16,-2-4-346 0</inkml:trace>
  <inkml:trace contextRef="#ctx0" brushRef="#br0" timeOffset="98568.2461">14070 8449 26 0,'0'0'1169'16,"-95"-27"-957"-16,32 19 51 15,-13 8 10-15,1 6-56 16,3 27-39-16,0 22-24 16,5 26-16-16,15 25 9 0,17 8-25 15,32-3-26-15,15-10-1 16,39-16-29-16,28-10-7 16,18-13-28-16,15-12-19 15,9-19 36-15,0-16-15 16,-11-15-14-16,-24-3 10 15,-22-17-22-15,-22-6 8 16,-11-4-4-16,-2-12-10 16,-5-25 26-16,-17-31-19 15,-13-28-8-15,-34-12 17 16,-9 25-17-16,4 31 0 16,14 41 0-16,1 19 0 15,-5 5 7-15,-6 2-7 16,-3 6-7-16,1 9 5 0,8 0-19 15,5 17-66-15,10 4-76 16,11 13-187-16,8-4-357 16,1-7-972-16</inkml:trace>
  <inkml:trace contextRef="#ctx0" brushRef="#br0" timeOffset="98721.3705">14452 8712 1803 0,'0'0'240'0,"0"0"-19"16,0 0-110-16,0 0-81 0,0 0-30 15,0 0-296 1,0 0-489-16</inkml:trace>
  <inkml:trace contextRef="#ctx0" brushRef="#br0" timeOffset="99904.2564">1687 7895 897 0,'0'0'243'0,"0"0"-5"15,0 0-16-15,0 0-111 16,0 0-24-16,0 0-41 15,40-75-19-15,-17 72 0 16,2 3-14-16,-4 0 6 0,-1 10-11 16,-4 7-7-16,-7 9 46 15,-6 1-35-15,-3 7-5 16,0-3 10-16,-9 1 11 16,-3-6 24-16,-1-4-27 15,5-7-7-15,4-7 38 16,4-2-33-16,0-3-11 15,4 1 4-15,10 2-7 16,8 0 21-16,2 4-30 16,1 0 6-16,-1 4 2 15,-7 1-8-15,-7 3 0 16,-10 4 4-16,-8 6-3 16,-20-2 8-16,-12 1-9 15,-6-5 0-15,-1-7-1 0,-3-15-111 16,14-17-241-16,9-13-545 15</inkml:trace>
  <inkml:trace contextRef="#ctx0" brushRef="#br0" timeOffset="100308.4559">1766 7524 633 0,'0'0'857'0,"0"0"-749"15,-82 3 83-15,43 18 40 0,-1 13-62 16,0 22-29 0,1 24 24-16,8 23-10 0,12 9-2 15,19-3-22-15,7-5-37 16,26-10 21-16,8-16-48 16,3-18-26-16,-3-19 8 15,6-16-21-15,9-4 9 16,9-5-12-16,6-11-15 15,-2-5 16-15,-8-28-20 16,-3-27-4-16,-7-30 20 16,-17-26-19-16,-19-15 7 15,-15-6-1-15,-31 7-7 16,-17 19 26-16,3 22-27 16,2 27-4-16,9 25 2 15,1 12 3-15,-6 3-1 0,-7 4 0 16,-6 5 6-16,1 8-18 15,2 8-35-15,-15 33-83 16,13 0-150-16,9-4-567 0</inkml:trace>
  <inkml:trace contextRef="#ctx0" brushRef="#br0" timeOffset="102075.7325">12988 13617 307 0,'0'0'625'16,"0"0"-483"-16,0 0-9 15,0 0-70-15,0 0-25 0,0 0 20 16,89-34-13-16,-70 34 12 16,-5 0-24-16,-4 5-13 15,-2 4 47-15,-5 1-35 16,-2 3-14-16,-1 1 31 15,0 2-15-15,0 1 11 16,0 0 21-16,0 0-15 16,0 0 22-16,0 0-24 15,0 0-17-15,15 2 22 16,2-2-21-16,1 0-8 16,1 0-9-16,-4 0-15 15,-9-2 10-15,-3 0-11 0,-3 1 0 16,-11-1 15-16,-13-3-15 15,-4 0 0-15,-3-7-38 16,1-3-101-16,5-7-85 16,6-13-181-16,9-7-579 0</inkml:trace>
  <inkml:trace contextRef="#ctx0" brushRef="#br0" timeOffset="102532.5528">13182 13328 709 0,'0'0'183'0,"0"0"-59"15,-81-20 106 1,45 20-1-16,-4 0-32 0,-6 18-38 16,2 14 40-16,1 11-36 15,6 11-27-15,8 19-10 16,12 19-30-16,17 18 2 15,0-10 0-15,14-21-46 16,7-24 32-16,3-22-45 16,6 0-18-16,9 3 10 15,4-4-14-15,3-10-5 16,-3-8 3-16,-2-11-14 16,0-3 50-16,-2-14-33 15,-1-13-6-15,-2-10 13 16,-5-7-16-16,-4-23 0 0,-8-18-9 15,-10 1 6 1,-7 9 11-16,-2 14-17 0,-10 21 0 16,-10-2 0-16,-6 1 0 15,-2 9 1-15,-8 3-1 16,3 9 0-16,1 4-15 16,3 4 15-16,4 2-54 15,4 6-23-15,2 4-76 16,-4 0-83-16,7 12-141 15,1 0-392-15</inkml:trace>
  <inkml:trace contextRef="#ctx0" brushRef="#br0" timeOffset="102691.5619">13250 13404 1341 0,'0'0'179'15,"0"0"-108"-15,0 0-59 16,0 0-12-16,0 0-193 16,0 0-428-16</inkml:trace>
  <inkml:trace contextRef="#ctx0" brushRef="#br0" timeOffset="121341.7067">24532 10919 101 0,'0'0'1093'15,"0"0"-822"-15,0 0-101 0,0 0-16 16,0 0-56-16,0 0 51 15,-24 76-9-15,32-36-41 16,17-2-42-16,10 1 12 16,11-7-25-16,3-4-2 15,2-7-16-15,-8-4-20 16,-7-5 11-16,-15-1-17 16,-14 2-5-16,-7-2 5 15,-19 7 11-15,-24 4 24 16,-22 6 23-16,-2 1 20 15,-8 0 8-15,0 2-58 16,12-3-27-16,2 1 20 0,12-3-21 16,17 0-6-16,26 4-85 15,6-8-213-15,8-5-467 0</inkml:trace>
  <inkml:trace contextRef="#ctx0" brushRef="#br0" timeOffset="122130.9194">25209 11070 186 0,'0'0'303'15,"0"0"-52"-15,0 0 4 16,0 0-63-16,0 0-36 16,0 0-37-16,0 0 11 15,-26-33-37-15,24 33 2 16,0-1 23-16,1 1-12 0,0 0-17 16,1 0-8-1,0 0-34-15,0 0 23 0,0 0-36 16,0 0-18-16,0 0 15 15,0 0-23-15,0 0 1 16,0 0-9-16,0 0 7 16,0 0 3-16,0 0-10 15,0 0-4-15,0 0 3 16,0 0 1-16,0 0 0 16,0 0 0-16,0 0 0 15,0 0-1-15,0 0 1 16,0 0 0-16,0-1 0 15,0 1 0-15,0 0 0 0,0 0 0 16,0-2 1 0,0 2 3-16,0 0-4 0,0 0-14 15,0 0 6 1,0 0-23-16,0 0-16 0,0 0-54 16,0 0-121-16,0 2-67 15,-6 3-313-15</inkml:trace>
  <inkml:trace contextRef="#ctx0" brushRef="#br0" timeOffset="123091.2919">25114 11185 778 0,'0'0'316'16,"0"0"-80"-16,0 0 18 15,0 0-33-15,0 0-68 16,0 0-21-16,-103 26 25 15,60 12-23-15,1 11 28 16,-3 21-37-16,8 17-31 0,10-5-1 16,14-9-29-16,13-10-12 15,0-17-20-15,13 0-26 16,11 1 35-16,3-10-41 16,7-9 0-16,1-11 17 15,-1-11-16-15,2-6 11 16,0-13-12-16,0-19 7 15,3-23 4-15,-1-33-11 16,-4-26 0-16,-8-8 0 16,-13 19 0-16,-10 31 1 15,-3 31-1-15,-3 10 8 0,-9-1 9 16,-6-1-17-16,-4 4-5 16,-2 8 5-16,-3 10 0 15,-1 8 9-15,1 3-9 16,-4 10 0-16,-1 14 26 15,1 4-20-15,6 6 10 16,5-1 4-16,7 4-13 16,7-2 19-16,6 1-12 15,0-4-13-15,14-1 41 16,8-3-34-16,7-5 4 16,6-3 10-16,2-8-9 15,1-3 8-15,2-8-21 16,-5-1 8-16,-3 0 9 15,-5-7-17-15,-7-3 0 16,-6 1-6-16,-7 2-3 0,-5 1-36 16,-2 2-48-16,-32 4-128 15,-4 0-147-15,-7 0-516 0</inkml:trace>
  <inkml:trace contextRef="#ctx0" brushRef="#br0" timeOffset="124234.3211">11741 8422 892 0,'0'0'317'15,"0"0"-104"-15,0 0 67 16,0 0-54-16,0 0-96 16,0 0 47-16,-32 60-63 0,10-14-12 15,-4 7-32-15,-2 1-36 16,0-6 8-16,2-2-23 15,4-7-19-15,5-13 25 16,4-9-25-16,6-10 1 16,5-7 18-16,2-19-2 15,0-27-4-15,6-8-13 16,15-8 0-16,4 0 4 16,5 15 5-16,1 2 11 15,1 18 36-15,-2 12-18 16,2 15 20-16,3 0-28 15,4 24-23-15,4 10 34 16,-1 7-40-16,-5 3 6 16,-6-1-7-16,-8-5-4 15,-8-7-38-15,-10-8-131 0,-6-20-82 16,-16-3-235-16,-6-7-418 16</inkml:trace>
  <inkml:trace contextRef="#ctx0" brushRef="#br0" timeOffset="124751.6942">10512 7464 1230 0,'0'0'264'0,"0"0"-83"0,0 0 47 16,0 0-32-16,0 0-47 16,0 0 12-16,96-39-58 15,-38 25-56-15,8-2-5 16,1-1-34-16,-2 0-7 16,-9 1-1-16,-11 4-65 15,-17 3-58-15,-16 3-55 16,-12 4 20-16,-6 2 88 15,-21 0 20-15,-7 3 32 16,-6 6 18-16,6 5 17 16,4 1 83-16,6 2 4 0,9 4 3 15,7 4 16-15,8 5-45 16,0 4 7 0,9 3-12-16,8 0-37 0,5 1 16 15,1 0-33-15,-3-1-5 16,-3-1 14-16,-5 1-28 15,-9-3 6-15,-3-2-6 16,-8-2 8-16,-19-5 11 16,-7-7-19-16,-11-6-12 15,-3-10-8-15,-2-2-71 16,4-10-29-16,10-10-41 16,16-11-139-16,12 2-60 15,8 7-299-15</inkml:trace>
  <inkml:trace contextRef="#ctx0" brushRef="#br0" timeOffset="125030.0154">11099 7286 1333 0,'0'0'281'0,"0"0"53"15,0 0-31-15,0 0-128 16,0 0-46-16,0 0-87 16,0 0-21-16,-58 38 47 15,53-2-19-15,5 7-14 16,0 0-6-16,7 1-29 0,13-2 27 16,6-4-27-16,5-2-8 15,6-7-78-15,26-10-151 16,-9-9-309-16,-6-10-342 0</inkml:trace>
  <inkml:trace contextRef="#ctx0" brushRef="#br0" timeOffset="125483.7772">11408 7146 1309 0,'0'0'270'15,"0"0"-25"-15,0 0 76 16,-105-9-114-16,79 28-74 15,3 10-35-15,4 10 29 0,2 9-53 16,7 5-15 0,7 3 12-16,3-1-18 0,6-1-13 15,18-4-10-15,6-4-30 16,8-11 36-16,6-10-35 16,-1-10-1-16,-1-15 14 15,-5 0-13-15,-5-25-1 16,-9-9-31-16,-12-12-4 15,-6-9 24-15,-5-4 7 16,-15-2 4-16,-6 5-1 16,-5 8 1-16,0 11 0 15,1 15 17-15,0 11-16 16,1 11 48-16,1 8-40 0,1 18-8 16,1 11 35-16,8 6-13 15,3 2 1-15,10-3-4 16,0-3-19-16,16-5 37 15,14-5-37-15,7-8-1 16,9-10 16-16,4-7-10 16,0-4-6-16,-3-4-9 15,-1-14-88-15,-9-5-14 16,1-17-162-16,-12 7-95 16,-8-2-508-16</inkml:trace>
  <inkml:trace contextRef="#ctx0" brushRef="#br0" timeOffset="125710.6337">11462 6907 1637 0,'0'0'220'0,"0"0"-85"16,0 0 53-16,116-10-56 15,-58 37-21-15,5 14-38 16,4 22 51-16,-1 24-74 15,-16 17-1-15,-19 2-10 16,-31-6-29-16,-20-11-10 16,-37-10-19-16,-22-4-202 15,9-21-285-15,0-15-648 0</inkml:trace>
  <inkml:trace contextRef="#ctx0" brushRef="#br0" timeOffset="128858.5407">163 3487 1407 0,'0'0'197'16,"0"0"-19"-16,0 0 96 15,0 0-53-15,0 0-125 16,0 0-76-16,-43 59 18 16,50 41 20-16,7 9-33 15,6-14 20-15,-3-25-45 16,-2-27 1-16,-3-6 9 15,2-2-8-15,0 1-1 0,2-7-1 16,-7-12-22-16,-4-11 13 16,-4-6 9-16,-1-13 8 15,0-21 2-15,0-12-9 16,-3-9 12-16,3-3 5 16,0 7 25-16,5 10 45 15,11 14-36-15,2 14-16 16,3 11-3-16,7 2-21 15,-1 10 7-15,1 13-7 16,-1 4-3-16,-4 3 24 16,-2 2-33-16,-5-4-1 0,-5-5 0 15,5-3-139 1,-3-15-106-16,-2-2-339 0,-4-3-427 0</inkml:trace>
  <inkml:trace contextRef="#ctx0" brushRef="#br0" timeOffset="129285.0003">640 3537 1445 0,'0'0'345'16,"0"0"-128"-16,0 0 51 16,0 0-92-16,-88 36-82 15,73-4 20-15,1 9-6 0,3 4-34 16,5 3-8-16,6-2-33 15,0-1-32-15,12-9 32 16,4-7-33-16,5-10 1 16,4-10 11-16,-3-9-12 15,4-2 0-15,-2-20-25 16,-3-11-36-16,-9-6-20 16,-6-7-10-16,-6 2 17 15,-3 0 39-15,-12 10 35 16,-6 4 3-16,0 7 5 15,2 9 2-15,-2 3 59 16,9 5-9-16,2 6 10 16,5 0-15-16,4 0-46 15,1 20-5-15,0 3-4 16,3 11 0-16,10 5 2 0,5 0-2 16,4-6 0-16,5-5-2 15,0-5-8-15,3-10-117 16,15-13-160-16,-11-11-408 15,-6-14-732-15</inkml:trace>
  <inkml:trace contextRef="#ctx0" brushRef="#br0" timeOffset="129473.6285">824 3309 1483 0,'0'0'360'0,"0"0"-90"16,0 0-46-16,-72 80-74 0,63-33 14 15,6 6-69-15,3 4-44 16,21-2-17-16,6-4-32 16,9-2 10-16,4-5-12 15,18-1-158-15,-10-14-113 16,-5-11-503-16</inkml:trace>
  <inkml:trace contextRef="#ctx0" brushRef="#br0" timeOffset="129863.2875">954 3520 750 0,'0'0'969'0,"0"0"-834"15,0 0 89-15,0 0-83 0,0 0-95 16,0 0 6-16,86-27 10 16,-56 43-7-16,-8 6-13 15,-7 6-23-15,-9 1-17 16,-5 4 42-16,-1-4-28 15,0-3-2-15,-4-9-13 16,1-5 0-16,3-10-2 16,0-2-36-16,0-22-45 15,12-13-9-15,4-9-20 16,-2-5 29-16,2-2 82 16,-7 7 1-16,-3 2 54 15,-4 11 29-15,-2 9 4 16,0 7 50-16,0 10-25 0,0 5-31 15,0 1-49 1,0 18-32-16,2 8 21 0,6 4-19 16,1 3 3-16,3-1 10 15,3-3-16-15,0-4-1 16,15-1-82-16,-5-10-225 16,-4-8-392-16</inkml:trace>
  <inkml:trace contextRef="#ctx0" brushRef="#br0" timeOffset="130083.6188">1222 3100 1677 0,'0'0'315'16,"0"0"-178"-16,0 0-41 0,0 0-11 15,103 46 38 1,-54-7-42-16,-1 10 4 0,-7 8-21 15,-9 2-18-15,-14 5-1 16,-15 2-43-16,-3 9-2 16,-45 19-66-16,-4-16-239 15,-4-14-803-15</inkml:trace>
  <inkml:trace contextRef="#ctx0" brushRef="#br0" timeOffset="139857.2367">13120 14523 386 0,'0'0'342'15,"0"0"-144"-15,0 0 9 16,0 0-67-16,0 0-16 15,-1-4-52-15,-1 4-14 16,2 0 5-16,0 0-40 16,0 0 5-16,-3 0 5 0,3 0-14 15,0 0 18-15,0 0-29 16,0 0-6-16,0-3 39 16,0-1-6-16,0 1 22 15,0 0-28-15,0-1-21 16,3 2 12-16,-1-3-20 15,-1 3 0-15,1 2-3 16,2 0 3-16,-2 0 0 16,1 0-1-16,-2 0-5 15,-1 2 6-15,0 5 1 16,0 0 0-16,-6 3 24 16,-6 0-23-16,-1-2 8 15,2-2-10-15,0-6 9 16,3 0 8-16,2 0-8 15,4-4 0-15,2-10 27 0,0-2-17 16,6 0-12-16,6 3-7 16,5 3-25-16,-2 4-10 15,1 3-110-15,6 0-74 16,-5 0-146-16,1 0-251 0</inkml:trace>
  <inkml:trace contextRef="#ctx0" brushRef="#br0" timeOffset="140965.2545">13322 14225 692 0,'0'0'162'0,"0"0"-5"15,0 0 7-15,0 0-11 16,0 0-58-16,0 0 28 16,0 0-2-16,-91-59-51 15,72 55 47-15,-1-2-19 16,-1 1-7-16,0 1 15 0,-3 2-18 15,-1-1-2 1,3 1-10-16,-1 1-30 0,1 1 32 16,1 0-39-16,-1 0-23 15,2 0 30-15,-1 0-20 16,-1 1-4-16,-2 6 3 16,-3 0-24-16,-1 4 47 15,1 0-33-15,0 3-8 16,0 0 23-16,3 1-14 15,3 2 5-15,1 0-9 16,0 0-3-16,4 0 31 16,-1 0-38-16,4 1 4 15,1 0 21-15,2 0-20 0,2 0 8 16,1 2-12-16,4 2 6 16,3 1 24-16,0 0-33 15,0 2 0-15,8 0 25 16,5 2-13-16,3 2 13 15,0-3-9-15,4 3-14 16,-1-4 38-16,2 0-39 16,1-2-1-16,1-2 19 15,-1 0-13-15,4-3 9 16,-1 0-15-16,0-3 11 16,3-2 20-16,-1-2-29 15,2-2-2-15,-4-3 21 16,-1-2-10-16,0-1 8 15,-3 1-19-15,-2-4 2 16,0 0 36-16,-1 0-37 0,-1 0-1 16,1 0 22-16,0 0-20 15,2-4 17-15,4-4-12 16,2-5 1-16,2-1 20 16,-1-1-28-16,3-4 0 15,-3 2 15-15,-4-1-14 16,0 2 14-16,-4-5-8 15,2 1-1-15,-2-2 27 16,0-2-33-16,0 1 0 16,-3-2 18-16,-1 1-17 15,-3 2 17-15,0-2-18 16,-5 4 1-16,-2-2 33 0,-4 0-34 16,-1-1 1-16,0-5 18 15,0 2-10-15,-6-3 11 16,-4 3-20-16,-5-1 1 15,2 0 28-15,-5 3-29 16,0 0 0-16,-5 3 10 16,1 1-9-16,0 1 12 15,1 2-13-15,-2 2 0 16,3 1 12-16,-3 2-12 16,1 5 0-16,-3 1 11 15,2 2-9-15,-1 4-4 16,0 0 2-16,-3 0 0 15,-1 2 0-15,-6 8 0 16,1 4-6-16,-7 3 5 16,0 4-37-16,-4 6-77 0,-27 18-99 15,10-5-351-15,-4-5-560 0</inkml:trace>
  <inkml:trace contextRef="#ctx0" brushRef="#br0" timeOffset="148379.515">5788 5721 519 0,'0'0'304'0,"0"0"-109"15,0 0 15-15,0 0-13 16,0 0-43-16,-91-25-10 16,70 25-24-16,3 0-4 15,-6 0 4-15,2 0-35 16,-5 0 8-16,1 4-33 15,-2 5-16-15,-1 3 14 16,1 0-18-16,0 2-3 0,0 4-6 16,-2-1-20-16,0 3 44 15,5 3-36-15,-2 1-7 16,6 4 21-16,0 2-12 16,2 0-1-16,2 1 1 15,1-1-13-15,5-2 38 16,0 1-28-16,1-2-9 15,0 4 28-15,4-2-13 16,-1 0-3-16,4-1-1 16,-1-2-19-16,4 1 39 15,0-1-34-15,0 0-6 16,0 1 27-16,8 2-15 0,1-2 3 16,0 2-9-16,2 0 0 15,0 1 23-15,1 0-29 16,2-1 0-16,-1 1 23 15,0-2-17-15,1-1 8 16,0-3-14-16,-1 0 7 16,-1-1 20-16,1-3-27 15,-1-2 0-15,-1-3 9 16,1 1-9-16,1-4 10 16,0 0-10-16,1-1 6 15,-2 0 10-15,6-1-16 16,-1 0 0-16,2-1 13 15,1-2-11-15,1-2 11 0,5-2-4 16,1-2-1 0,1-1 23-16,5 0-31 0,0 0 1 15,2 0 13-15,-2 0-8 16,-3 0 1-16,-2 0-7 16,-4 0 2-16,0 0 11 15,0 0-13-15,-2 0 0 16,2 0 8-16,-3 0-8 15,3 0 6-15,-2-1-6 16,-1-6 1-16,0 1 17 16,0-1-18-16,-2 0 0 15,1-1 8-15,0-1-7 16,-4 0 4-16,9-3-5 16,-3-1 1-16,2-1 11 15,0-3-12-15,1 0 0 0,-4-1 1 16,3 0-1-1,-6-1 0-15,0 1 0 0,-3 2 6 16,-2 0-3-16,-2 0-3 16,-4 4 0-16,0-3 5 15,0 1-5-15,-2 0 9 16,0-1-9-16,-2-2 1 16,0-3 21-16,-3-3-22 15,0-4 0-15,0-1 8 16,0-4-8-16,0-3 6 15,-6-2-6-15,3-4 1 16,-4-2 1-16,3 0-2 0,-3-2 0 16,1 0 5-16,0 2-4 15,-3 1 7-15,-3-1-8 16,-1 4 0-16,-5 1 21 16,1 3-21-16,-5 4 0 15,-3 5 15-15,-5 2-14 16,0 6 7-16,-3 2-8 15,0 5 1-15,-1 2 7 16,-2 3-8-16,0 1 0 16,-2 2 7-16,-1 3-5 15,2 0 5-15,0 0-7 16,5 0 0-16,2 0-5 16,8 0 5-16,1 0 0 15,4 0-6-15,1 0 15 16,-3 0-16-16,5 3 7 0,-3 2 0 15,0 1-5-15,1 0 5 16,2 2-6-16,1-2 5 16,2 3-7-16,1-1 1 15,0 2-49-15,2 1-33 16,2 1 23-16,3 2-101 16,3 4-108-16,0-2-215 15,0-5-396-15</inkml:trace>
  <inkml:trace contextRef="#ctx0" brushRef="#br0" timeOffset="149540.5712">4793 5758 390 0,'0'0'174'0,"0"0"8"16,0 0-22-16,0 0 38 16,0 0-21-16,0 0-45 0,-81-22 28 15,56 21-23 1,-7 1-6-16,-2 0-9 0,-4 0-8 16,-1 10 22-16,-3 2-43 15,0 5-28-15,3 5 30 16,2 3-46-16,4 7 3 15,3 6-4-15,5 5-11 16,4 3 22-16,5 2-26 16,-1 0-7-16,7 0 47 15,-1-1-26-15,4-3-2 16,0-2 3-16,5-4-22 16,2-3 24-16,0 1-30 15,0-3-14-15,0 0 39 16,0-1-32-16,11 0 14 15,0 0 3-15,4-2-16 0,3-3 29 16,-1 0-26-16,8-3-11 16,-1-2 39-16,1-3-32 15,0-2 5-15,0-3 2 16,-2-1-19-16,1-5 39 16,0 0-39-16,0-5-1 15,-2-1 41-15,2-2-29 16,0 0 7-16,1-13 7 15,-2-1-25-15,-1-2 38 16,-1-4-38-16,0-1 0 16,-5-1 31-16,-1-2-23 15,2-3 3-15,-4-2 2 16,-1-5-13-16,-1-4 29 0,-1-4-30 16,-1 0 0-16,-2-1 7 15,-1 0-6-15,0 1 5 16,-3 2-3-16,-3-4 8 15,0 5 20-15,0-1-23 16,0 1-8-16,-7 2 41 16,-1-1-25-16,1 4-5 15,-2 2-8-15,-1 6 9 16,-1 3-3-16,2 4-9 16,-3 3 0-16,-1 1-3 15,-4 1 3-15,1 0 0 16,-5 1 0-16,0 3 7 15,-3 2-17-15,0 3 10 0,-2 1-26 16,0 2 25-16,-1 2-16 16,1 0-4-16,-1 0 5 15,1 3-14-15,1 4 19 16,1 2-10-16,3 0-19 16,3 2 29-16,2-1-25 15,5 0 6-15,5 1-49 16,5 0-125-16,1 0-101 15,12-3-378-15,-3-7-624 0</inkml:trace>
  <inkml:trace contextRef="#ctx0" brushRef="#br0" timeOffset="154091.5466">5574 5346 819 0,'0'0'276'0,"0"0"4"16,0 0-61-16,0 0-54 15,0 0 8-15,-98-21-20 16,74 21-30-16,3 2-24 16,5 10-39-16,-2 8 44 15,9 7-46-15,1 6 2 16,5 6 20-16,3 2-38 15,2 0-8-15,10-3-7 16,12-4-25-16,1-6 26 16,2-7-28-16,0-4 0 15,4-8 7-15,-2-8-5 16,-4-1 7-16,-3-8-9 16,-3-11 12-16,-8-8-2 15,0-7-10-15,-11-7 0 0,0-2 3 16,0-3-1-16,-14 2-2 15,-4 7 0-15,0 7 1 16,-4 7-1-16,0 9 0 16,-1 6 0-16,4 5-6 15,-1 3 6-15,4 2 0 16,1 14 0-16,4 7 1 16,5 3 8-16,5 5-9 15,1-2 0-15,1-2 6 16,16-3-6-16,5-4 0 15,8-4-6-15,5-6 18 16,8-3-30-16,1-4 11 0,-1-3-157 16,1 0-74-16,-2 0-232 15,-11-3-84-15,-10-4-492 0</inkml:trace>
  <inkml:trace contextRef="#ctx0" brushRef="#br0" timeOffset="154310.7768">5793 5417 1152 0,'0'0'254'16,"0"0"61"-16,0 0 32 15,0 0-105-15,0 0-71 16,0 0-85-16,0 0 36 0,-14 29-9 16,14 3-47-16,6 1-11 15,-2 1-44-15,2-1 4 16,1-1-15-16,-1-2-3 15,2 0-3-15,7 4-190 16,-3-5-177-16,-3-9-490 0</inkml:trace>
  <inkml:trace contextRef="#ctx0" brushRef="#br0" timeOffset="156403.952">4508 5378 176 0,'0'0'280'15,"0"0"-95"-15,0 0-21 16,0 0 18-16,0 0-11 16,0 0-22-16,0 0-4 15,-91-58-10-15,69 54 13 0,0 4-59 16,-1 0-3-16,2 0 31 15,-1 9-54-15,5 8-4 16,2 7 8-16,5 5-31 16,5 7 34-16,5 0-49 15,0 1-6-15,17-1 19 16,2-5-20-16,8-6 3 16,0-6-17-16,1-8 12 15,-4-5 16-15,0-6-28 16,0 0 0-16,-6-8 19 15,0-9-18-15,-6-5 7 16,-2-9-8-16,-7-2 6 0,-3-7 9 16,0-5-15-16,-15-1 0 15,-6 2-5-15,-3 3 11 16,2 10-6-16,1 6 20 16,3 9-13-16,6 8 65 15,1 4-44-15,6 4-4 16,2 0-17-16,-2 9 5 15,1 13 3-15,2 6 3 16,2 5-17-16,0 0 41 16,5-1-42-16,8 1 0 15,5-6 24-15,3-1-23 0,-2-6 11 16,4-5-12-16,-2-3 9 16,1-5-26-16,-1 0-75 15,0-1-93-15,4-6-148 16,-7 0-276-16,-2 0-246 0</inkml:trace>
  <inkml:trace contextRef="#ctx0" brushRef="#br0" timeOffset="156704.2586">4666 5426 895 0,'0'0'256'16,"0"0"-41"-16,0 0-8 15,0 0-32-15,0 0-62 16,-36 83 25-16,36-61-60 0,0 1-22 16,12-6-5-16,4-2-26 15,1-6 10-15,1-6 4 16,1-3-17-16,-1 0 49 16,-2-9-62-16,-3-6-9 15,0-7 19-15,-6 0-18 16,-5-4 16-16,-2 3-17 15,0 0 0-15,-12 7-23 16,-6 10-10-16,-9 6-78 16,-16 23-91-16,0 9-134 15,7 2-506-15</inkml:trace>
  <inkml:trace contextRef="#ctx0" brushRef="#br0" timeOffset="166353.5807">17223 16043 932 0,'0'0'388'0,"0"0"-150"15,0 0 84-15,0 0-52 16,0 0-88-16,-32-7-41 16,53 0-25-16,25-5 22 0,36-3-36 15,30-1-51-15,15-1 35 16,1 3-63-16,-16 6-11 15,-11 2 4-15,-8 1-14 16,-17 2-2-16,-16 0 0 16,-18 0-62-16,-9 1-14 15,0 0-149-15,-1-1-83 16,-7 2-278-16,-15-2-318 0</inkml:trace>
  <inkml:trace contextRef="#ctx0" brushRef="#br0" timeOffset="166588.7031">17426 16191 1713 0,'0'0'297'0,"0"0"-236"16,0 0-45-16,0 0-1 15,0 0-14-15,166-10 16 16,-30-17-17-16,31-11-23 16,12-13-103-16,1-14-190 15,-54 10-201-15,-24 4-411 0</inkml:trace>
  <inkml:trace contextRef="#ctx0" brushRef="#br0" timeOffset="167038.5133">20454 14688 1232 0,'0'0'323'0,"0"0"-183"16,0 0 19-16,0 0 18 15,0 0-63-15,0 0-21 16,0 0-65-16,100-34-27 16,-66 30 16-16,1-1-17 15,-2 3-1-15,-5 1-41 16,-7-1-88-16,-11 2-76 15,-7 0-193-15,-3 5-438 0</inkml:trace>
  <inkml:trace contextRef="#ctx0" brushRef="#br0" timeOffset="167284.9643">19240 15501 1431 0,'0'0'253'15,"0"0"-152"-15,0 0 10 0,114-23 33 16,-23 3-21 0,31-6-71-16,18-1-15 0,0 1-28 15,-8 2 3-15,-20-1-24 16,-5-5-27-16,-32 9-168 15,-14-6-298-15</inkml:trace>
  <inkml:trace contextRef="#ctx0" brushRef="#br0" timeOffset="167835.3549">23645 13612 1265 0,'0'0'251'0,"0"0"-79"16,0 0-7-16,0 0-73 15,101-12-46-15,-60 9-45 16,3 3 14-16,-2 0-30 16,-6 0-1-16,-3 3-123 15,-11 4-125-15,-12-2-368 0</inkml:trace>
  <inkml:trace contextRef="#ctx0" brushRef="#br0" timeOffset="168022.922">23501 13872 1043 0,'0'0'241'0,"0"0"3"16,0 0-50-16,130 4-108 0,-53-4-7 16,18 0-68-1,-8 7-10-15,-3 19-2 0,-27-1-186 16,-43-1-817-16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8:33:12.8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9557 6820 120 0,'0'0'156'0,"0"0"-90"16,0 0-30-16,0 0-36 15,0 0 0-15,0 0 108 16,10-13 9-16,-9 13-24 16,-1 0 9-16,0-2-7 15,0 2-41-15,0 0-15 16,0 0-2-16,0 0 7 15,0 0 27-15,0-2-2 16,-4 2-1-16,-3 0-3 0,-2-1-21 16,-3 1 52-16,-4 0-6 15,-4 0 13-15,-2 0-8 16,-1 0-7-16,-2 5 6 16,1 3-5-16,2 4-19 15,1 3-6-15,2 4-27 16,5 6-11-16,5 3 27 15,3 3-19-15,6 2-2 16,0 0 12-16,6 1-5 16,8-5 13-16,3-3-20 15,1-3-17-15,3-5 25 16,3-3-19-16,0-8 1 16,3 0 11-16,6-7-24 0,0 0 28 15,3-7-14 1,-1-10-11-16,-1-5 21 0,-4-2-23 15,-5-2 3-15,-6 0 5 16,-6-2 0-16,-7 0 29 16,-5-2-7-16,-1-1-12 15,0 0 19-15,-12 1-31 16,-4 1-5-16,-2 2-1 16,-4 3-10-16,-1 4 14 15,0 4-14-15,-4 5 0 16,-1 6-8-16,-4 5 8 15,-7 2-7-15,-37 42-71 16,6 0-188-16,-14 3-450 0</inkml:trace>
  <inkml:trace contextRef="#ctx0" brushRef="#br0" timeOffset="1097.5467">3658 9649 137 0,'0'0'183'0,"0"0"-80"16,0 0 35-16,0 0 28 15,0 0-14-15,0 0-23 16,-29-9-5-16,19 8-27 16,-5-1 19-16,1 2-2 15,-2 0-18-15,-3 0 3 0,2 2-24 16,-5 7-10-16,-1 2 1 16,0 4 13-16,0 4 5 15,6 4-15-15,3 8-38 16,5 7 19-16,6 5-15 15,3 7 1-15,0 0 8 16,12 2-14-16,10-4 2 16,4-2 2-16,6-8-12 15,3-7 24-15,1-8-26 16,1-8 7-16,2-8 25 16,2-7-18-16,0-3 1 15,-2-17-8-15,-4-6-13 16,-5-7 23-16,-9-8-31 15,-8-5-6-15,-13-8 15 0,0-4-14 16,-20-5 1-16,-12-2-2 16,-7 2 12-16,-2 10 0 15,2 9-12-15,2 13-13 16,4 14 12-16,1 10 1 16,6 7-1-16,3 7-66 15,8 17-89-15,12 27-106 16,3-7-340-16,0-2-875 0</inkml:trace>
  <inkml:trace contextRef="#ctx0" brushRef="#br0" timeOffset="9864.6021">3971 4296 781 0,'0'0'195'15,"0"0"-47"-15,0 0 47 16,0 0 0-16,0 0-64 15,0 0-47-15,-26-14-44 16,24 28-32-16,-3 15 22 16,-4 27 25-16,-6 36 35 15,0 34 2-15,1 16-17 16,6 6 22-16,8-14-30 16,8-19-32-16,17-11 17 15,10-17-27-15,4-17 0 0,-3-19 1 16,0-14-7-16,1-10 27 15,11 1-22-15,7-5-12 16,9-4 29-16,2-12-26 16,0-7-7-16,2-17 5 15,4-15-13-15,-4-14 17 16,11-19-17-16,-1-20 1 16,4-21 7-16,-9-13-8 15,-16 1 0-15,-20 9 7 16,-13 8-6-16,-8 4 14 15,-10 0-14-15,-3-5-1 16,-3 3 23-16,0 2-23 16,0 6 0-16,0 21-1 0,0 15 2 15,0 17 5-15,0 5-6 16,0 0 0-16,0 5 4 16,-1 0-4-16,1 9 0 15,0 12 0-15,-2 4 1 16,2 3-3-16,0 0-5 15,0 3-20-15,0 16 26 16,2 11-11-16,7 13 11 16,2 5 0-16,0 11 1 15,0 3-1-15,-1 2 1 16,-1 15 0-16,-4 13 3 16,-1 11-3-16,-4 5 0 15,0-9 0-15,0-8 1 0,-9-6-2 16,-6 0-1-16,0-14 1 15,-1-13-8-15,1-12 10 16,-6-5-2-16,1 4 0 16,-11 4 0-16,-3 2 0 15,-2-6-17-15,-3-6 17 16,-4-4-1-16,-2-3 2 16,-1-4-8-16,-5-3 8 15,1-2 0-15,8-3-9 16,-1-3 6-16,5-2-19 15,-2-4 21-15,1-7-4 16,-2-4 4-16,-3 0 0 16,-5-6 1-16,-3-11 2 0,1-7-2 15,-3-2-3 1,-1-4-6-16,-1-2 9 0,3-4 0 16,1-2-1-16,0-2 2 15,7-3-6-15,2-3 5 16,6-7-22-16,-2-15 12 15,4-23-14-15,7-16 6 16,9 7 8-16,10 21-1 16,7 28 10-16,2 16 1 15,0-4 0-15,0-5 2 16,0-7-2-16,0 3 0 16,0-1-1-16,2 2 1 0,-1 3 2 15,-1 2-2 1,0 3 0-16,0 7-1 0,0 6 2 15,0 4-1-15,-3 6 0 16,0 7 1-16,1 3 8 16,2 3-9-16,0 3-14 15,0 0 13-15,0 0-6 16,0 14-9-16,0 11 15 16,8 9 1-16,3 7-6 15,2 8 6-15,1 6 0 16,2 4 3-16,-1 3-3 15,1 4 0-15,1 12 0 16,10 12-1-16,4 13-7 0,9 1 8 16,-1-17 0-1,-6-24 3-15,-8-22-2 0,6-6-1 16,8 5 3-16,10 6 3 16,8 2 10-16,3-1-16 15,3-7 0-15,-2-4 4 16,-4-9-3-16,5-7-1 15,-4-12 0-15,0-8 1 16,-1-5 13-16,3-20-14 16,-4-11 1-16,-1-6 11 15,-2-8-11-15,-4-1 0 16,-4-7-1-16,1-10 7 16,0-18 10-16,-3-10-17 15,-8-9 0-15,-5 7 4 16,-10 4 8-16,-10 9-6 0,4-2-6 15,-8 2 8 1,-3 3-1-16,-3 14-7 0,0 15-12 16,0 15 12-16,-3 7 2 15,-4 0 7-15,-6-2-8 16,5 2 8-16,-1 0 3 16,-1 6-12-16,2 0 0 15,2 3 0-15,1 4 1 16,2 5-1-16,-1 5 0 15,4 4 1-15,-1 4 1 16,1 0-2-16,-2 0-7 16,2 0 6-16,0 0-6 0,0 10 6 15,0 12-8 1,0 9 9-16,0 8-3 0,0 11 3 16,3 16-6-16,-1 15 6 15,-2 17 1-15,0 3 5 16,-6-6-6-16,-5-8 9 15,-2-8-12-15,1 1 3 16,-3 3-11-16,-7-1 10 16,1 1-4-16,-3-15 4 15,3-11 0-15,2-17 1 16,-4-4 4-16,-3 3-4 16,-7 4-6-16,-9 0 6 15,-7-6 6-15,-5-8-5 16,-10-5 3-16,0-9-2 15,-5-7 12-15,-1-8-14 0,-4 0 0 16,8-13 0-16,-3-9 1 16,4-7 5-16,2-5-6 15,3-5 1-15,5 1 2 16,4-2-3-16,5-2-2 16,1-2 2-16,2-2 0 15,0-4 1-15,1-7-1 16,0-3 0-16,4-4 12 15,2 0-12-15,4-1-5 16,5 5 5-16,6 5 1 16,2 5 3-16,6 8-4 15,2 10 0-15,5 7-1 16,3 8 1-16,2 5 0 0,-1 4-6 16,2 3 4-1,0 4 1-15,0 1-30 0,0 0-66 16,0 0-13-16,2 3-228 15,5 5-66-15,-5-4-587 0</inkml:trace>
  <inkml:trace contextRef="#ctx0" brushRef="#br0" timeOffset="18861.8643">21598 13816 1415 0,'0'0'342'0,"0"0"-213"15,0 0 90-15,0 0-2 0,0 0-64 16,0 0-43-1,0 0 23-15,123-25-2 0,7-5 5 16,15-4-63-16,-6 0-22 16,-21 1 5-16,-34 11-28 15,-20 4-7-15,-18 3-12 16,-13 5-7-16,-3-1 8 16,-8 3-10-16,-7 3-33 15,-15 2-28-15,-3 3-78 16,-27 0-138-16,-49 17-197 15,2 2-250-15,-4 1-586 0</inkml:trace>
  <inkml:trace contextRef="#ctx0" brushRef="#br0" timeOffset="19070.7361">21448 13955 1827 0,'0'0'298'16,"104"0"-201"-16,17-11 119 15,24-3 28-15,7-4-90 16,-11 1-50-16,-29 0-2 16,-25 3-59-16,-22 1-25 15,-23 3-13-15,-12 1-5 16,-2-3-16-16,-1 0-129 16,-12-11-149-16,-10 3-253 15,-5 5-395-15</inkml:trace>
  <inkml:trace contextRef="#ctx0" brushRef="#br0" timeOffset="20444.1238">16627 13280 1438 0,'0'0'291'0,"0"0"-23"0,0 0-87 16,0 0-14-16,0 0 64 16,0 0-9-16,49 95-44 15,-16-42-64-15,6 7-57 16,2 0-8-16,1 1-31 15,0 0-16-15,-2-7 25 16,-6-4-27-16,-5-12 0 16,-9-9 0-16,-7-12-63 15,-9-11-60-15,-4-6-104 16,0-18-83-16,-37-45-182 16,0 4-110-16,-6 0-399 0</inkml:trace>
  <inkml:trace contextRef="#ctx0" brushRef="#br0" timeOffset="20625.8007">16447 13443 727 0,'0'0'863'16,"0"0"-593"-16,0 0-71 15,0 0 64-15,97 68-40 16,-1-14-7-16,34 12-63 16,5 4-40-16,-21-12-25 15,-33-17-57-15,-39-11-1 16,-8-4-30-16,-1 4 0 15,0 1-42-15,-8 0-205 16,-12-9-396-16,-13-11-1010 0</inkml:trace>
  <inkml:trace contextRef="#ctx0" brushRef="#br0" timeOffset="22015.8936">13473 7366 333 0,'0'0'139'16,"0"0"-11"-16,0 0 40 16,0 0 37-16,0 0 35 15,0 0 8-15,0 0 1 16,2-60-36-16,-2 60-52 0,-3 16-50 16,-3 26 0-1,-3 38 104-15,-4 39-1 0,-1 26-32 16,0 12-14-1,1 4-54-15,5-2-12 0,-1-2-4 16,5 1-26-16,4-7-7 16,0-11-23-16,0-11-27 15,2-9 21-15,-2-15-27 16,0-25-9-16,0-17 0 16,-3-22 1-16,-4-12-3 15,-1-2-4-15,-2-7-34 16,1-11 13-16,-3-9-41 15,-9-33-38-15,-7-38-32 16,3-29-58-16,5-11-100 16,10 26-191-16,8 18-301 0</inkml:trace>
  <inkml:trace contextRef="#ctx0" brushRef="#br0" timeOffset="22682.3067">13189 7267 582 0,'0'0'223'15,"0"0"4"-15,0 0 41 16,0 0-17-16,0 0-95 15,0 0-42-15,0 0 69 16,-42 143 33-16,29-20-12 16,-2 25-37-16,-3 7-21 15,-2 1 2-15,2-5-17 16,2-3-4-16,4-3-50 16,6-11-16-16,2-9 6 15,-1-9-29-15,2-7-11 16,0-10-8-16,0-25-10 0,0-15 2 15,0-18-11-15,-1-6 0 16,1-2-5-16,-4-4 5 16,5-5-12-16,-1-12-33 15,0-12-37-15,-3-9-6 16,-10-40-138-16,2 4-243 16,1-2-215-16</inkml:trace>
  <inkml:trace contextRef="#ctx0" brushRef="#br0" timeOffset="28494.7264">14037 8626 103 0,'0'0'102'0,"0"0"127"15,0 0 53-15,0 0-27 16,0 0-13-16,0 0-1 15,0-6-86-15,-4-10-21 16,1-3-33-16,-3-6 12 16,2-7 29-16,-2-4-42 15,0-8-11-15,-2-7-3 16,-5-19-16-16,-2-24 8 16,-4-28-17-16,-2-14-41 15,6 5 26-15,3 27-39 16,4 33-5-16,5 25 13 15,0 12 3-15,0-2 25 0,2 2-40 16,-2-1 7 0,3 9 5-16,0 7-15 0,0 4-1 15,0 2 0-15,0 2-7 16,0 6 8-16,0 3-10 16,0 0-16-16,0 2 25 15,0 0-35-15,0 6-37 16,-2 12-60-16,-5 11-39 15,-20 30-160-15,3-4-261 16,-6-5-422-16</inkml:trace>
  <inkml:trace contextRef="#ctx0" brushRef="#br0" timeOffset="37910.4862">15868 13364 811 0,'0'0'199'16,"0"0"18"-16,0 0-24 15,0 0-4-15,-12-87-53 16,12 73-40-16,6 5 18 16,4 6-64-16,5 3-6 15,2 15 24-15,-3 14 19 0,-2 12-3 16,-7 9-57-1,-5 6-17-15,0 0 31 0,-14 0-41 16,-3-5 0-16,-2-5 0 16,0-10 7-16,6-10-2 15,2-10-5-15,7-15 0 16,4-1-22-16,0-23 5 16,10-17-43-16,10-13 15 15,4-10-9-15,4 1 34 16,-1-1-8-16,-4 6 18 15,-6 4 3-15,-8 5 7 16,-3 9 0-16,-6 6 12 16,0 5 7-16,-7 10 61 15,-5 6-22-15,4 8-14 0,-5 4 29 16,4 11-48-16,1 18-10 16,-2 16 17-16,4 10-9 15,4 4 37-15,2 0-60 16,3-4 1-16,14-9 0 15,2-8-1-15,4-11-1 16,-1-10-11-16,0-10-43 16,-4-7 39-16,-2-11-36 15,-2-14 30-15,-2-9 14 16,-6-3 9-16,-2-2-1 16,-2 7 0-16,-1 8 6 15,1 10 63-15,-1 11-12 16,1 3-16-16,0 21 32 0,6 16 38 15,1 9-25-15,2 9-32 16,2 6-54-16,4-1 23 16,2 1-23-16,18 4-99 15,-2-14-214-15,-6-20-753 0</inkml:trace>
  <inkml:trace contextRef="#ctx0" brushRef="#br0" timeOffset="39022.5616">21760 14030 1455 0,'0'0'189'16,"0"0"-152"-16,0 0 38 15,0 0-31-15,0 0 2 16,0 0 68-16,62 70-25 15,-42-16 16-15,-13 7-66 16,-7 4-19-16,-3-3 8 16,-18-4-18-16,-1-8 17 15,-2-13-27-15,3-12 10 16,7-11 7-16,8-14-16 16,3-6-1-16,3-38 5 15,22-27-5-15,6-1-27 16,2 2 2-16,1 11 16 15,-6 17-6-15,2-3 15 0,-2 1 0 16,-5 8 0-16,-4 11 0 16,-7 8 10-16,-4 6 27 15,-4 8-6-15,-1 3 80 16,0 1-47-16,0 21-30 16,-3 14 56-16,-6 13 15 15,2 8-18-15,1 4-48 16,3 0-39-16,3-7 48 15,4-4-48-15,16-9 0 16,8-12 6-16,7-10-6 16,6-12-11-16,2-7-67 15,-1-16-70-15,-2-11 54 16,-8-9-39-16,-10-3 33 0,-10 3 71 16,-10 4 20-1,-2 5 9-15,0 7 19 0,-3 6 15 16,-7 9 76-16,-1 5-49 15,0 6-14-15,-2 20 4 16,1 9 3-16,2 7 19 16,6 2-26-16,4-2-46 15,0-3 53-15,14-6-54 16,10-9 0-16,3-8 2 16,1-10-1-16,2-6 5 15,-2-17-6-15,-5-17 0 16,-6-14-11-16,-6-8 11 15,-9-4-39-15,-2 6 4 16,-16 13-15-16,-28 22-41 0,-52 26-133 16,5 20-393-16,-7 8-728 0</inkml:trace>
  <inkml:trace contextRef="#ctx0" brushRef="#br0" timeOffset="47964.6126">21370 6252 975 0,'0'0'902'0,"0"0"-751"15,0 0-35-15,34-103 38 16,46 21 3-16,54-27-20 15,22-8-70-15,13 3 34 0,-14 14-71 16,-26 15-24 0,-8 8 22-16,-25 14-26 0,-24 16 5 15,-22 14-7-15,-15 8-36 16,-5-1-10-16,-7 4-83 16,-11 3-21-16,-12 13-35 15,-38 10-118-15,-12 15-261 16,-10 5-179-16</inkml:trace>
  <inkml:trace contextRef="#ctx0" brushRef="#br0" timeOffset="48249.8884">21664 5576 1425 0,'0'0'202'0,"0"0"-27"15,0 0-18-15,0 0 0 16,0 0-19-16,-53 131-10 16,0-8-12-16,-10 17 10 15,4-4-52-15,17-34 23 16,24-38-40-16,12-22-17 16,6-8 2-16,11-4-36 15,21-8-6-15,39-19-4 16,52-31-2-16,59-65-5 15,30-35-98-15,6-23-116 0,-59 29-156 16,-53 29-703-16</inkml:trace>
  <inkml:trace contextRef="#ctx0" brushRef="#br0" timeOffset="49330.4382">22668 4906 1513 0,'0'0'232'0,"0"0"-102"16,0 0 18-16,-28-82 33 15,28 24-119-15,7-25-39 16,9-33-6-16,-1-15-17 15,-14-3 11-15,-1 10-11 16,-17 34 0-16,-4 27 8 16,3 26-6-16,-3 16 11 15,-3 4 57-15,-6 6 12 16,-4 11-13-16,0 4-66 0,2 29 8 16,9 12 14-16,11 12-25 15,12 3-1-15,9 1 1 16,27-7 0-16,14-11-6 15,10-9 6-15,6-11-3 16,-1-9-21-16,-5-8 21 16,-10-4-25-16,-15-2 18 15,-13 0 10-15,-13 0-5 16,-6 0 5-16,-3 3 0 16,0 7 9-16,0 7 3 15,-9 12-9-15,-4 12 31 0,-3 9-4 16,2 2 34-1,4 1-19-15,2-4 0 0,8-4 31 16,0-6-54-16,11-5-11 16,15-7-8-16,6-8 3 15,5-9-9-15,3-8 3 16,0-2-24-16,1-14-17 16,-1-14-117-16,5-24-56 15,-11 4-424-15,-10 3-462 0</inkml:trace>
  <inkml:trace contextRef="#ctx0" brushRef="#br0" timeOffset="50501.9161">23098 4679 1385 0,'0'0'288'0,"0"0"-113"15,0 0 23-15,0 0-78 16,29-83-71-16,-6 40-42 15,0-18 29-15,-6-20-32 16,-6 6-2-16,-7 9 2 16,-4 13-2-16,0 24 10 15,-9 4-12-15,-4 3 0 16,0 11 1-16,0 8 5 16,1 3-5-16,2 0-2 15,-1 16 2-15,5 7-2 16,5 3 1-16,1 6 0 15,0 2-2-15,6 1 4 0,10 0 2 16,5-4 14-16,6-4-18 16,3-5 25-16,1-6-25 15,4-8 1-15,-2-6-4 16,0-2 3-16,-4-14-12 16,-6-12-29-16,-2-9-25 15,-8-8 32-15,-6-7-17 16,-7 1 16-16,0 6 34 15,0 9 1-15,0 11 0 16,0 12 6-16,-3 7 4 16,-1 2 29-16,4 2-39 15,0 0-18-15,0 10 18 0,0 7 0 16,10 5 30-16,-1 3 8 16,2 3-24-16,2 2 36 15,0 0-37-15,2-4-5 16,1-1 30-16,4-8-26 15,4-5 6-15,-1-8-18 16,3-4 7-16,3-5-20 16,-1-15-15-16,-1-10-91 15,-4-6-7-15,-3-6-46 16,-10 0 41-16,-5 0 78 16,-5 5 53-16,0 7 6 15,-2 7 8-15,-11 9 35 16,-2 7 60-16,-2 6-15 15,0 1-28-15,4 3-1 0,0 14-27 16,3 5 33-16,5 7-48 16,4 0-21-16,1 4 26 15,1-3-26-15,13-3 8 16,3-1-10-16,2-6 10 16,-3-7-26-16,-1-7-46 15,-2-6-71-15,-2 0 56 16,-1-17-16-16,0-11-36 15,-2-4-59-15,-3-3 84 16,-2 2 85-16,-3 5 6 16,0 7 13-16,0 10 17 15,0 6 38-15,0 5 40 16,0 0-15-16,-5 13-52 16,2 4 43-16,3 3-28 0,0-2-7 15,5-2 8-15,14-6-23 16,12-6 38-16,10-4-13 15,8-6-44-15,-1-14 30 16,-4-7-32-16,-12-4 0 16,-12-7 7-16,-14-5-7 15,-6-6 0-15,-11 2 0 16,-13 7 0-16,-3 12 10 16,-3 10-10-16,3 7 0 15,6 7 13-15,9 2-12 16,8 0 30-16,4 2-31 15,0 0 3-15,6 2-3 16,7 13 17-16,2 8 25 0,-4 10 37 16,-2 9-5-16,-4 4 27 15,0 3 7-15,1-5-29 16,7-5 9-16,8-12-55 16,9-7-20-16,9-13 19 15,9-7-25-15,11-7 13 16,1-17-20-16,-1-2-40 15,-8 1-64-15,-17 8-116 16,-17 9-325-16,-17 8-653 0</inkml:trace>
  <inkml:trace contextRef="#ctx0" brushRef="#br0" timeOffset="50907.6935">22953 5114 1363 0,'0'0'164'15,"0"0"85"-15,0 0-35 16,0 0-80-16,-83 96 12 15,82-59-77-15,1-3-14 0,14-2-12 16,11-10-15 0,7-5-4-16,5-6-24 0,3-2 12 15,-1-3 0-15,-5 2-12 16,-6 1 0-16,-8 5 0 16,-13 3 1-16,-7 5 10 15,-9 5-9-15,-24 1 7 16,-11 1 11-16,-13-2-20 15,-5-1-1-15,0-7-28 16,3-3-40-16,5-7-6 16,12-6-100-16,17-3-83 15,13-3-54-15,12-11-431 0</inkml:trace>
  <inkml:trace contextRef="#ctx0" brushRef="#br0" timeOffset="51965.7321">23160 5158 1483 0,'0'0'297'15,"0"0"-183"-15,0 0 77 16,0 0-82-16,0 0-4 16,0 0 44-16,0 0-47 15,51 99-35-15,-31-62 4 16,-1-2-52-16,-2-3-7 15,3-7-3-15,-4-5-8 16,-1-6-1-16,-2-10-24 0,2-4-65 16,-3-15 48-1,1-16-23-15,-2-13-5 0,-2-4 8 16,-3-1 31 0,-3 8 24-16,0 11 6 0,-3 10 0 15,3 10 18-15,-3 6 7 16,0 4 14-16,0 3-1 15,3 14-9-15,0 6 54 16,5 9-31-16,-1 1-15 16,5-2 27-16,1 1-35 15,4-6-10-15,-1-9-3 16,4-7-16-16,-1-10 21 16,5 0-21-16,0-25-1 15,1-15-12-15,-1-21-27 16,-9 1-14-16,-6-3 5 0,-5 2 19 15,-4 20 22-15,-4 5 8 16,-10 12 0-16,-5 15-19 16,0 9 19-16,-2 0 0 15,5 13-1-15,2 5 9 16,11 1-11-16,3 1 3 16,0-1-3-16,17-4 3 15,3 3 0-15,7-5 7 16,-2 3 5-16,0 1-11 15,-5 0 39-15,-2 5-11 16,-6 2 2-16,0 0 21 16,-2-2-42-16,1-2-9 15,1-4-1-15,1-8 9 0,7-6-19 16,2-2 1 0,4-14-73-16,3-15-16 0,-2-14-75 15,-3-26-133-15,-11-27-176 16,-11-21-88-16,-2 9 82 15,0 28 488-15,-12 34 38 16,3 22 168-16,-6 7 99 16,1 0-6-16,2 4-8 15,1 11-47-15,5 2-46 16,3 20-130-16,3 18 15 16,0 11 49-16,0 19-43 15,15 23 0-15,9 21 20 16,4 4-63-16,3-7 32 0,-1-25-57 15,-6-26-20-15,-2-17 22 16,-4-7-23-16,2 0-1 16,1-5 1-16,1-5-55 15,-6-17 0-15,-5-7-58 16,0-17 31-16,-8-20 30 16,-3-10-27-16,-1-6 25 15,-17 0 26-15,-7 3 21 16,-5 8-2-16,-4 10 9 15,-4 6 0-15,-1 4 2 16,4 4-2-16,7 4 0 16,9 2 0-16,12 0 12 15,7-1-19-15,4 0 7 0,22-4-40 16,8 0 4-16,7 0-70 16,3 0-19-16,-4 2-30 15,7 1-95-15,-10 4-57 16,-13 3-271-16</inkml:trace>
  <inkml:trace contextRef="#ctx0" brushRef="#br0" timeOffset="52476.3193">24228 4850 1455 0,'0'0'189'0,"0"0"52"15,0 0 20-15,0 0-143 16,-84 25-38-16,71 4 17 15,3 7-29-15,4 7-22 16,6 0-21-16,0-2-23 16,0-6 13-16,12-6-15 15,4-10-9-15,2-9 7 16,3-10-41-16,1 0 13 16,-2-22-4-16,1-12-27 15,-5-7 48-15,-7-7-6 16,-5-1 16-16,-3 5 2 0,-1 8 2 15,0 13 22-15,0 8 7 16,0 10-2-16,0 5 48 16,0 0-63-16,4 18-10 15,6 10 37-15,2 6-9 16,2 5-5-16,3 2-26 16,0-5 6-16,-1-5-21 15,2-6 7-15,-1-9-106 16,9-16-143-16,-3-12-116 0,-5-12-494 15</inkml:trace>
  <inkml:trace contextRef="#ctx0" brushRef="#br0" timeOffset="52657.3991">24483 4746 973 0,'0'0'591'16,"0"0"-450"-16,0 0 68 15,0 0-8-15,-22 90-57 16,26-49-47-16,13-1-31 15,3 0-32-15,0-5-34 16,-1-5 3-16,-2-7-3 16,-2-10-141-16,4-13-161 15,-5-18-81-15,-2-7-562 0</inkml:trace>
  <inkml:trace contextRef="#ctx0" brushRef="#br0" timeOffset="53049.6307">24643 4778 992 0,'0'0'570'0,"0"0"-496"16,0 0-8-16,0 0-5 15,0 0-7-15,0 0-38 16,0 0-14-16,79 7 14 16,-69-18-16-16,-4-5 0 15,-4-3-7-15,-2-3 14 16,0 0-1-16,-6-2 13 15,-6 7 54-15,-4 5 118 16,0 2-57-16,-3 10 2 0,-1 0-30 16,-2 11-18-16,-2 17 26 15,4 8-6-15,2 9-40 16,4 5 55-16,10-2-71 16,4 2 7-16,11-5-11 15,17-9-18-15,9-8 9 16,5-12-32-16,10-13 1 15,3-3 25-15,6-25-32 16,0-9 0-16,-3-5-1 16,-7-4-12-16,-12 6-47 15,-12 8-62-15,-27 1-96 16,0 12-75-16,-27 2-532 0</inkml:trace>
  <inkml:trace contextRef="#ctx0" brushRef="#br0" timeOffset="55280.927">17999 10718 652 0,'0'0'132'0,"0"0"-93"15,0 0-29-15,0 0 14 0,0 0-24 16,0 0-16-16,1-14-36 16,8 14-2-16,-2 2-156 15,-1 3-166-15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8:35:19.6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11163 11147 192 0,'0'0'698'16,"0"0"-441"-16,0 0-70 15,0 0-12-15,0 0-12 16,0 0-58-16,0-10-4 15,0 10-35-15,0 0-26 16,0 0 37-16,0 0-38 16,0 0 3-16,0 0 13 0,0 0-20 15,0 0 13-15,0 0-14 16,-3 0-17-16,-1 0 35 16,-1 0-40-16,-2-5 4 15,4-5 4-15,0-2-13 16,3 2 10-16,0-2-17 15,0 0 0-15,10 3 11 16,2 2-11-16,-1 1 0 16,2 5 4-16,-3 1-3 15,-1 0 11-15,-1 0-12 16,-5 7 0-16,1 3 21 16,-4 0-12-16,0 0 10 0,0 3 8 15,-13-4-18-15,-3 1 19 16,-4-5-28-16,2-1 1 15,1-4 20-15,4 0-14 16,4 0 2-16,4-6-3 16,3 0 0-16,2 1-6 15,0 1 0-15,7-2 0 16,4 3-4-16,1 2 4 16,3 1-8-16,-3 0 7 15,-1 0 2-15,-4 3-3 16,-6 4 2-16,-1 4 0 15,0 0 23-15,-15 0-22 16,-1-3 6-16,-2 0 0 16,0-7-6-16,6-1-2 0,4 0-13 15,6-1-120-15,2-5-97 16,1 1-360-16,8 3-534 16</inkml:trace>
  <inkml:trace contextRef="#ctx0" brushRef="#br0" timeOffset="767.8871">11287 10855 345 0,'0'0'278'0,"0"0"-104"16,0 0 55-16,0 0-51 15,0 0-52-15,-94-19 22 16,65 19-7-16,-1 15 11 15,-8 5-1-15,1 3-14 16,-3 8 28-16,4-1-52 16,3 1-6-16,8 1 0 15,7 1-33-15,4 1 6 16,11 0-18-16,3 1-33 16,2-2 49-16,16-2-39 15,4-3-5-15,4-5 19 0,5 1-25 16,6-6 14-1,2-2-9-15,-1-4-26 0,3-4 50 16,-2-4-49-16,-2-4-7 16,-3 0 16-16,1-4-15 15,-4-11 8-15,-1-6-10 16,-2-5 8-16,-1-10 14 16,-5-6-11-16,-5-9 2 15,-4-5 22-15,-7-4-19 16,-6 1 5-16,0 6-17 15,-11 8 4-15,-11 11 31 16,-6 4-39-16,-9 11 0 16,-6 4 11-16,-2 5-10 0,-1 4-2 15,4 6 1-15,4 0-28 16,1 9 5-16,3 12-96 16,-13 23-106-16,10-4-258 15,-1-1-646-15</inkml:trace>
  <inkml:trace contextRef="#ctx0" brushRef="#br0" timeOffset="2702.6189">11112 11272 1016 0,'0'0'158'0,"0"0"-123"16,0 0-17-16,0 0-17 15,0 0-1-15,0 0-110 16,-28 89-164-16,26-67-298 0</inkml:trace>
  <inkml:trace contextRef="#ctx0" brushRef="#br0" timeOffset="2868.9561">10928 11975 464 0,'0'0'513'0,"0"0"-444"15,0 0-57-15,-64 110-12 0,53-69-58 16,1-2-227-16</inkml:trace>
  <inkml:trace contextRef="#ctx0" brushRef="#br0" timeOffset="3024.4001">10659 12787 939 0,'0'0'133'0,"0"0"-123"16,-34 77-20-16,23-28-18 15,5-11-228-15,0-2-307 0</inkml:trace>
  <inkml:trace contextRef="#ctx0" brushRef="#br0" timeOffset="3203.4108">10481 13458 1121 0,'0'0'256'16,"0"0"-169"-16,-55 91 56 15,35-47-11-15,3 4-82 16,-1 4-31-16,0 5-19 15,-4 1-55-15,-3 3-118 16,-8 14-103-16,4-15-113 16,9-11 85-16</inkml:trace>
  <inkml:trace contextRef="#ctx0" brushRef="#br0" timeOffset="3384.6165">10127 14344 783 0,'0'0'283'0,"0"0"-54"16,0 0 25-16,-45 76-63 15,38-59-43-15,1 1-91 16,4-4-21-16,2 0-11 16,0-2-25-16,0 2 0 15,0 2-56-15,2 0-70 16,1 5-67-16,-3 21-86 16,0-3-206-16,-8-3-89 0</inkml:trace>
  <inkml:trace contextRef="#ctx0" brushRef="#br0" timeOffset="3540.1842">9981 14994 965 0,'0'0'220'0,"0"0"-90"15,0 0 39-15,0 0-69 16,0 0-80-16,0 0-14 16,-13 75-6-16,13-65-96 15,5 4-97-15,1-3-133 16,-3 2-314-16</inkml:trace>
  <inkml:trace contextRef="#ctx0" brushRef="#br0" timeOffset="3696.7998">9936 15429 962 0,'0'0'585'0,"0"0"-528"0,0 0-50 16,0 0 0-16,0 0-7 15,0 0-74-15,0 0-36 16,10 5-212-16,-4-5-528 0</inkml:trace>
  <inkml:trace contextRef="#ctx0" brushRef="#br0" timeOffset="4502.6208">11369 11260 563 0,'0'0'87'0,"0"0"-77"15,0 0-9-15,0 0 20 16,113 91-21-16,-66-61-43 16,0-3-146-16</inkml:trace>
  <inkml:trace contextRef="#ctx0" brushRef="#br0" timeOffset="4668.8521">12047 11838 584 0,'0'0'143'0,"0"0"16"0,0 0-13 16,48 85 35-16,-16-58-94 16,10-1-38-16,22 3-26 15,25 10-23-15,32 10-43 16,-15-5-161-16,-12-6-176 0</inkml:trace>
  <inkml:trace contextRef="#ctx0" brushRef="#br0" timeOffset="4825.2199">13412 12787 842 0,'0'0'119'0,"0"0"-73"16,73 74 154-16,-31-44-109 0,7 1-62 15,7-2-29-15,31 12-69 16,-10-7-221-16,-9-2-599 0</inkml:trace>
  <inkml:trace contextRef="#ctx0" brushRef="#br0" timeOffset="4982.0267">14409 13522 880 0,'0'0'115'0,"0"0"-76"16,82 68-9-16,-34-34-30 15,29 13-56-15,-11-8-236 16,-5-5-370-16</inkml:trace>
  <inkml:trace contextRef="#ctx0" brushRef="#br0" timeOffset="5311.8201">15449 14177 925 0,'0'0'190'0,"0"0"-54"16,88 95 119-16,-44-51-24 15,3 2-67-15,6 0-60 16,5-3-56-16,7 1-18 16,14 2-30-16,-3-5-66 0,3 0-23 15,12 4-55-15,-21-11-118 16,9 5-28-16,-1 3 149 15,-16-8 4-15,2 7 133 16,-8-2-5-16,-13 0 9 16,-14-4-147-16,-9-3 147 15,-7-3 30-15,-7-3 22 16,-3-5 49-16,-3-5 47 16,2-4-48-16,1-2-38 15,4-1-62-15,8 0-23 16,7 1-28-16,10 0-43 15,27 7-75-15,-8-2-136 16,-2-3-214-16</inkml:trace>
  <inkml:trace contextRef="#ctx0" brushRef="#br0" timeOffset="5463.7219">17183 15329 827 0,'0'0'263'16,"0"0"-158"-16,0 0-55 15,0 0-47-15,0 0-3 16,0 0-55-16,0 0-74 16,73 9-89-16,-57-9-176 0</inkml:trace>
  <inkml:trace contextRef="#ctx0" brushRef="#br0" timeOffset="16257.3487">11481 15177 418 0,'0'0'263'16,"0"0"-89"-16,0 0 45 16,0 0-7-16,0 0-35 15,-37 2-27-15,37-2-64 16,0 0 9-16,11 0-48 16,13 0 42-16,14 0 35 15,10 0-10-15,10 0-32 0,10-7-42 16,4-2-14-16,4 1 39 15,0 1-58-15,-1 0-5 16,-5 1 12-16,-9 0-14 16,-13 2 7-16,-11 0-7 15,-13 3-28-15,-8-1 28 16,-10 2-30-16,-6 0 14 16,0 0 14-16,-4 0-23 15,-13 3 3-15,-8 8-11 16,-11-2-15-16,-6 0 37 15,-9-1-42-15,-5-1 40 16,-8-2 13-16,1-5 0 16,-2 0 8-16,2 0-8 15,6 0 0-15,8-2 22 16,6-4-20-16,5 2 11 0,7 0 8 16,4 1-2-16,1 2 8 15,7-1-27-15,2 2 1 16,2 0 16-16,6 0-17 15,4 0 0-15,5 0 8 16,0 2-7-16,5 5 7 16,14 2-8-16,11 0 1 15,9-1 33-15,22-1-33 16,28-7 17-16,28 0-2 16,10-8-10-16,-19-6 16 15,-26 1-22-15,-29 6 1 16,-13 0 8-16,3 0-9 15,-6-1 0-15,-4 2-2 0,-15 2 10 16,-13 0-1-16,-5 4-7 16,-18-3 0-16,-15 3-3 15,-14 0 3-15,-27 7 0 16,-24 9-1-16,-25 2 3 16,-3 2-2-16,24-3 0 15,31-4 0-15,29-4 3 16,5-2-3-16,2 1-1 15,-4 1 0-15,0 2 2 16,5-1 3-16,6-2-4 0,3-1 0 16,8-1-2-1,7-2 12-15,5-3-5 0,5-1 8 16,0 0-13-16,11 0 16 16,16 0-16-16,13-4 0 15,14-9 40-15,21-5-23 16,21-4 6-16,23-5 5 15,7 3-27-15,-23 6 26 16,-26 8-27-16,-33 4 0 16,-13 3-8-16,-4 1 8 15,-5 1-7-15,-9-2-6 16,-13 3 13-16,-1 0-6 16,-27 0 6-16,-26 0-9 0,-31 4-2 15,-25 13 4-15,-7 3-2 16,19 0 8-16,29-3-1 15,28-8-8-15,15 1 10 16,2-3 0-16,6 0-6 16,8 0 6-16,10-4-34 15,1-1-22-15,24-2-2 16,13 0 1-16,41-1-102 16,-11-9-146-16,-2 1-502 0</inkml:trace>
  <inkml:trace contextRef="#ctx0" brushRef="#br0" timeOffset="83206.3083">11344 11192 9 0,'0'0'20'16,"0"0"5"-16,0 0 21 15,0 0-19-15,0 0 1 16,0 0 6-16,0 0-19 16,3 0-5-16,-3 0-10 15,0 0 1-15,0 1 14 16,0 0-12-16,0 2 3 15,0 0 12-15,0-2-9 16,0 0 4-16,1 1-12 0,-1-2 1 16,0 2 11-16,0-2-12 15,2 0-1-15,-2 0 11 16,0 0-5-16,0 1 3 16,0 2-8-16,0 2 0 15,1 1-1-15,-1-1 12 16,0-1 25-16,2-2-6 15,-2-1-31-15,0 1-13 16,0 1-16-16,0-1-41 16,0 1-145-16</inkml:trace>
  <inkml:trace contextRef="#ctx0" brushRef="#br0" timeOffset="85058.6101">11917 14283 13 0,'0'0'53'16,"0"0"-28"-16,4 114-2 16,-2-72-16-16,-2 2 7 0,0-5 14 15,0 0-5-15,0-2-4 16,0-1-19-16,0 1 0 16,0-1-1-16,0-2-4 15,-2 2-26-15,-6-4 23 16,1-2-38-16,-3-2-4 15,-4 2 27-15,4-6-18 16</inkml:trace>
  <inkml:trace contextRef="#ctx0" brushRef="#br0" timeOffset="85420.2905">11603 15162 95 0,'0'0'178'15,"0"0"-97"-15,0 0-58 16,97-9 29-16,-58-1 24 16,6-1-31-16,-3 0-19 0,4 2-26 15,-6 4 0-15,0 1-71 16,-10 2-121-16,-9 1-121 0</inkml:trace>
  <inkml:trace contextRef="#ctx0" brushRef="#br0" timeOffset="86096.2921">11757 15093 32 0,'0'0'58'16,"0"0"4"-16,0 0 62 0,0 0-3 15,0 0-55 1,0 0-41-16,0 0-12 0,-57 11 4 16,76-11 47-16,4 0-41 15,4 0-15-15,0 0 8 16,3-3-9-16,-1-3 18 16,-2-1 18-16,0 2-7 15,-7 0 2-15,-4 2-38 16,-9-1-11-16,-7 4 10 15,0 0-5-15,-13 0 6 16,-14 0 0-16,-10 0 1 16,-8 7 10-16,-4-2-1 15,-7 3 16-15,3 1 48 16,2-2 4-16,8 2 9 16,10-4 8-16,11-1-36 0,11 0 18 15,11-1-60-15,5-1-15 16,21-1 13-16,15 1-4 15,11-2 6-15,11 0-17 16,4 0 7-16,2-8-2 16,-1 0-5-16,-5 2-1 15,-12-1 0-15,-7 3-13 16,-17 1-44-16,-13 0-27 16,-14 2 28-16,-8-1 49 15,-22 2 8-15,-14 0 0 16,-7 0 18-16,-6 0 8 15,-3 3 19-15,2 6-2 16,3 0-20-16,10 0 37 0,8-1-33 16,14-3-9-16,13 0 12 15,10-4-17-15,4 0-4 16,22-1-9-16,11 0 1 16,7-1 13-16,6-6-14 15,1-4-6-15,0 2-3 16,-5-1 5-16,-7 0-9 15,-10 4-32-15,-9 1-60 16,-11 2 21-16,-9 0-31 16,-39 3-36-16,-6 0-67 15,-10 0-352-15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1T07:27:49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2693 5096 933 0,'0'0'1116'0,"0"0"-914"16,0 0-25-16,0 0-3 15,0 0-91-15,0 0-56 16,74-83-17-16,-23 51-10 16,7-4 0-16,18-22-134 15,-13 9-167-15,-17 4-486 0</inkml:trace>
  <inkml:trace contextRef="#ctx0" brushRef="#br0" timeOffset="207.7152">2821 4610 1813 0,'0'0'351'16,"0"0"-117"-16,0 0-151 15,0 0-52-15,0 0 42 16,90 35 33-16,-28-21-14 15,8 1-46-15,3 2-19 16,-16 7-15-16,-8 10-3 16,-32 30-7-16,-58 48-2 0,-123 64-2 15,-1-16-152 1,-31-2-467-16</inkml:trace>
  <inkml:trace contextRef="#ctx0" brushRef="#br0" timeOffset="1507.3961">2921 8664 963 0,'0'0'1144'16,"0"0"-940"-16,0 0-84 15,0 0-1-15,0 0 17 16,0 0-59-16,0 0-37 16,76-15 26-16,-27 1-23 15,11-6-25-15,4-3-12 16,3-2-5-16,-1-2-1 16,-6 4-9-16,-7 0-130 15,-8-6-221-15,-12 5-273 16,-20 3-490-16</inkml:trace>
  <inkml:trace contextRef="#ctx0" brushRef="#br0" timeOffset="1725.0418">3245 8385 1618 0,'0'0'496'16,"0"0"-264"-16,0 0-51 15,0 0-78-15,0 0-55 16,0 0-26-16,88 0 41 15,-28 0-7-15,5 4-14 16,-2 4-24-16,-13 7-6 16,-20 9-11-16,-27 23 5 15,-39 31-6-15,-89 42-11 16,-53 21-225-16,11-26-290 16,16-20-877-16</inkml:trace>
  <inkml:trace contextRef="#ctx0" brushRef="#br0" timeOffset="4763.8769">7904 6062 1916 0,'0'0'338'16,"0"0"-65"-16,0 0-94 16,0 0-116-16,-28 97-38 15,3 26 84-15,-7 18 27 16,-7 3-24-16,-5-16-25 15,0-20-24-15,-2-8-15 16,4-7-15-16,8-19-24 16,13-22-9-16,11-25 0 15,7-15 0-15,3-10-2 16,0-2 2-16,0 0 8 0,12-22-7 16,5-10 5-16,5-6-6 15,1 1 1-15,0 5-1 16,-6 9 1-16,0 11-1 15,-1 6 0-15,-4 6-6 16,6 0-1-16,-1 6-1 16,8 8 7-16,3 0 1 15,4 0 0-15,0-5 0 16,1-2-1-16,-3-4-14 16,-3-3-44-16,-6-7-3 15,-3-11 23-15,-5-3 5 16,-1-4 19-16,-4 1 15 0,-4 2 7 15,2 6 1-15,-5 4 5 16,-1 7 31-16,2 5-13 16,-2 0-31-16,4 12-7 15,1 7 7-15,3 5 8 16,-1 1-8-16,-1 1 1 16,-2-2-1-16,-1-7-1 15,-1-2-69-15,-2-8-159 16,0-7-316-16,0 0-366 0</inkml:trace>
  <inkml:trace contextRef="#ctx0" brushRef="#br0" timeOffset="5036.4392">7948 6578 1506 0,'0'0'209'0,"0"0"-82"0,0 0 60 15,0 0-25-15,0 0-76 16,3 87-20-16,11-73 5 16,0-6-41-16,-1-7-17 15,-1-1 2-15,1 0 25 16,-2-15 3-16,-5-4-17 16,-1-3-10-16,-5 1-4 15,0 0-6-15,-7 9-6 16,-5 2-39-16,-2 9-44 15,0 7-92-15,2 11-150 16,6 4-350-16</inkml:trace>
  <inkml:trace contextRef="#ctx0" brushRef="#br0" timeOffset="5412.5867">8180 6745 1315 0,'0'0'650'16,"0"0"-469"-16,0 0-137 16,0 0 12-16,0 0 49 15,0 0-41-15,39 96-34 16,-33-71-16-16,-2 1-13 0,-2-4-1 16,-2-5 2-16,0-4 4 15,0-7-6-15,0-6 2 16,0 0 19-16,0-17 11 15,0-10-21-15,1-6-5 16,8-1 7-16,2 5 36 16,5 5 12-16,-2 12-27 15,3 9-22-15,0 3-1 16,4 9-1-16,1 13 14 16,0 3-13-16,-2 1-10 15,1 4 5-15,-5-4-5 16,-1 1 0-16,-1-6-1 15,-3-8-193-15,-3-6-300 0,-4-7-561 16</inkml:trace>
  <inkml:trace contextRef="#ctx0" brushRef="#br0" timeOffset="5780.1653">8533 6699 1164 0,'0'0'272'15,"0"0"-102"-15,0 0-11 16,0 0 48-16,33 81-62 16,-16-62-55-16,1-6-36 15,-2-5-29-15,0-7-4 16,-3-1 6-16,1-1 8 16,-3-16 17-16,-2-4-19 15,-2-4-20-15,-5-2 2 0,-2 2 18 16,-2 4 49-16,-14 5 3 15,-2 8-33-15,-5 8-24 16,0 0-16-16,-4 17-10 16,2 11 5-16,3 9 5 15,6 4-2-15,7 3-8 16,9-1 5-16,0-1-7 16,17-5 0-16,10-7 0 15,5-12-38-15,10-13-125 16,3-5-70-16,13-40-156 15,-7 2-231-15,-13-1-56 0</inkml:trace>
  <inkml:trace contextRef="#ctx0" brushRef="#br0" timeOffset="6364.6093">8885 6740 527 0,'0'0'346'0,"0"0"162"15,0 0-187 1,0-75 75-16,-13 70-98 0,-4 5-90 16,0 2-95-16,-6 18-53 15,1 9-26-15,1 5 13 16,4 4-10-16,9 0-25 15,6-4-5-15,2-3-6 16,6-8 0-16,11-5-1 16,2-9 0-16,3-9-1 15,0 0-11-15,1-19-16 16,1-8-28-16,-2-4 3 16,-3-1 6-16,-5-1 28 0,-5 6 9 15,-6 7 10-15,-3 10 10 16,0 3 39-16,0 7 15 15,-6 2-28-15,-3 13-30 16,1 7 6-16,0 2 15 16,5 0-14-16,3 0 10 15,0-6-16-15,18-4-6 16,1-5 5-16,8-8 0 16,3-1 0-16,0-11 1 15,-2-11 1-15,-6-7-8 16,-5-8 0-16,-4-2 0 15,-7-1-10-15,-4 2 2 16,-2 7 7-16,0 7-1 0,-8 7 2 16,-2 7 2-16,4 6 10 15,1 2 12-15,4 2-17 16,1 0-7-16,0 11-9 16,0 8 9-16,3 8-1 15,5 7 1-15,0 4 6 16,1 3 15-16,-4 0 19 15,4 1-1-15,-2-5 24 16,-1-3-16-16,2-6-11 16,1-6-15-16,4-10-9 15,4-7-5-15,4-5 1 16,8 0 1-16,5-14-9 16,14-23-89-16,-9 4-191 15,-5-1-568-15</inkml:trace>
  <inkml:trace contextRef="#ctx0" brushRef="#br0" timeOffset="8646.0561">9922 7122 1423 0,'0'0'390'0,"0"0"-123"16,0 0-111-16,100-40 1 15,-53 12-44-15,6-6-54 16,-4-4-20-16,-10-3-15 16,-14-1-9-16,-17-2 1 15,-8 2 1-15,-18 6-5 16,-15 5 2-16,-1 10 10 16,0 9-10-16,7 4-2 15,12 5 1-15,6 3 15 0,9 0-25 16,0 0-3-1,12 5-6-15,6 12 6 0,3 4 0 16,-1 4 0-16,0 5 14 16,-4 2 32-16,-2 4 53 15,-1-1-24-15,0 0-25 16,4-3-20-16,-2-6-16 16,7-5-13-16,2-7-1 15,1-10 0-15,1-4-1 16,-1-7-9-16,-1-17-17 15,-2-8-5-15,-5-11 12 16,-4-6 9-16,-4-6 11 16,-3 1 7-16,-3 6-7 0,-3 7 1 15,0 13 10 1,0 12 18-16,0 13 28 0,-7 3 9 16,-1 10-66-1,1 19-2-15,-2 10 2 0,3 10 7 16,6 3 8-16,0 0-6 15,10-7-4-15,16-7-5 16,7-9-7-16,8-15-4 16,4-14-35-16,3-5-47 15,-6-23-85-15,-7-10-16 16,-9-8 18-16,-10-4 108 16,-10-1 46-16,-6 1 22 15,0 8 7-15,-6 10 93 16,-6 13 60-16,2 9-27 15,-2 10-67-15,0 0-36 16,0 14-23-16,2 9-6 0,5 6 0 16,5 2 0-16,0-2-1 15,10-2 0-15,5-10-1 16,2-5-19-16,-4-10-27 16,0-2 0-16,-4-8 32 15,-2-15 15-15,-4-5-2 16,-3-3 2-16,0 4 1 15,0 4 32-15,0 11 56 16,0 9 24-16,-2 3-67 16,2 21-45-16,0 26 1 15,5 29 8-15,14 29 17 16,-1 13 3-16,-5 6 6 16,-13-9-4-16,-7-19-11 0,-14-20-8 15,0-26-12-15,6-17 5 16,1-15-6-16,4-5 1 15,0-9 0-15,-1-4-1 16,7-18-69-16,4-20-9 16,5-21 39-16,15-1 13 15,7-6 3-15,4-3 9 16,-1 10 13-16,3-8 1 16,0 5 0-16,0 5 0 15,-3 2 1-15,-4 5 1 16,-3 6-1-16,-10 5 5 15,-7 7 0-15,-6 7 0 16,0 8 0-16,-18 4-6 16,-6 7-1-16,-1 3-10 0,1 3 4 15,8 0 6-15,4 0 0 16,10 6-7-16,2 5 7 16,0 3-7-16,12 5 8 15,3 1 1-15,1 5-1 16,1-2 1-16,0 4-1 15,1 1 18-15,1-1-9 16,1 0 0-16,4-2-7 16,-1-5-1-16,2-4 1 15,2-8-2-15,-3-8 0 16,-1 0 0-16,-3-12-16 16,-2-14-9-16,-4-6-17 0,-4-6 6 15,-6-5 12 1,-2 3 14-16,-2-1 9 0,0 10 1 15,0 4 0-15,0 8 18 16,0 7 21-16,-3 7 36 16,0 5-24-16,0 0-44 15,0 18-7-15,2 8-1 16,1 7 1-16,0 4 6 16,4 0-6-16,9 0-1 15,4-7-5-15,4-5 5 16,1-9-5-16,2-10-8 15,2-6-38-15,1-6-26 0,-2-18-22 16,-3-8-10-16,-5-6-3 16,-3-7 74-16,-6 0 21 15,-5 1 13-15,-3 7 5 16,0 12 74-16,0 10 29 16,-5 8 21-16,1 7-24 15,-2 0-60-15,1 8-31 16,2 10-9-16,1 8 0 15,2 1-1-15,0 2 1 16,13-1-1-16,1-2 1 16,0 1-1-16,0-6-5 15,-3-2 5-15,-2-2 0 16,-6-1-5-16,-3 0-9 16,0-2-8-16,-9-2 17 15,-8 1 5-15,-3-1 0 0,2-4 1 16,4-2-1-16,7-3 0 15,7-3-8-15,0 0-44 16,20-11 3-16,9-9-48 16,10-10-45-16,9-6-1 15,-1-8-55-15,3-3-52 16,-6-3 91-16,-9 4 86 16,-8 5 54-16,-12 10 20 15,-9 7 98-15,-6 12 90 16,0 7 47-16,-12 5-78 15,-5 0-80-15,4 11-44 16,-1 6-9-16,7 1-11 16,6 3-6-16,1-1 4 0,3-1-10 15,11 1 5 1,4-4-5-16,3-1-1 0,-3-2 0 16,-4 1 0-16,-8-5-1 15,-3 2 1-15,-3-4-1 16,-2 5 1-16,-12 0 2 15,-3 2-1-15,0 2-1 16,-2-1 1-16,8 1 0 16,2 0 0-16,8-4 6 15,1 0-7-15,1-2 0 16,19-4 0-16,7-3 6 16,10-3 2-16,8 0-1 15,3-9 6-15,1-10-12 16,-6-3 7-16,-5-3-7 15,-10 4 10-15,-9-1-10 0,-7 8 36 16,-3 4 82-16,-6 6 29 16,-3 4-33-16,0 0-77 15,0 0-29-15,0 8-9 16,1 5 1-16,-1 4 0 16,0-1-1-16,0 0 1 15,0-5-1-15,0-2-42 16,0-9-122-16,-3 0-155 15,-4-4-315-15</inkml:trace>
  <inkml:trace contextRef="#ctx0" brushRef="#br0" timeOffset="8782.6182">11997 6374 1190 0,'0'0'171'0,"0"0"-124"16,0 0-24-16,28 87-23 15,2-48-9-15,3-5-608 0</inkml:trace>
  <inkml:trace contextRef="#ctx0" brushRef="#br0" timeOffset="9103.8594">12293 6578 939 0,'0'0'826'0,"0"0"-456"0,0 0-213 16,0 0 79-16,-45 71-29 16,39-33-40-16,2 2-65 15,4-3-41-15,0-4-30 16,0-8-20-16,10-8-10 16,2-7-1-16,4-10 0 15,-1 0 12-15,4-15 0 16,0-12-3-16,-3-6-8 15,-6-8-1-15,-4-1 0 16,-6-1-5-16,0-1-28 16,-7 8-37-16,-5 10-23 15,1 10-3-15,6 13 41 16,5 3-216-16,3 23-6 16,14 2-54-16,4-1-239 0</inkml:trace>
  <inkml:trace contextRef="#ctx0" brushRef="#br0" timeOffset="9434.1625">12497 6624 1516 0,'0'0'583'15,"0"0"-477"-15,0 0-71 16,0 0-4-16,0 0 82 16,0 0-20-16,0 0-17 15,34 92-8-15,-32-68-33 0,-2-4-22 16,0-3-2-16,0-8-5 15,-2-1 1-15,-2-8 0 16,-2 0 13-16,1-12 47 16,5-13-19-16,0-11 17 15,2-3-27-15,13-3-13 16,1 6-2-16,2 11 32 16,0 13-7-16,-3 8-26 15,3 4-13-15,1 10-9 16,-1 9 0-16,1 8-2 15,-4 2 2-15,-4 2 0 16,-5-3 0-16,-6 3-140 16,-7-9-220-16,-6-8-759 0</inkml:trace>
  <inkml:trace contextRef="#ctx0" brushRef="#br0" timeOffset="9572.5242">12891 6740 2194 0,'0'0'604'0,"0"0"-372"16,0 0-125-16,0 0-62 16,0 0-45-16,0 0-217 15,0 0-966-15</inkml:trace>
  <inkml:trace contextRef="#ctx0" brushRef="#br0" timeOffset="13039.3594">5425 6573 1766 0,'0'0'319'0,"0"0"-45"0,0 0-3 16,0 0-201-16,0 0-53 16,-30 177 25-16,5-42 95 15,-18 13-17-15,-20-7-14 16,-6-20-7-16,10-23-38 15,13-33-28-15,20-28-14 0,14-15-5 16,5-7-8 0,4-7-6-16,3-8 1 0,0-19 0 15,6-21 11 1,9-13-12-16,4-8 6 0,2 9-5 16,0 2-1-16,1 14 0 15,-1 14 0-15,6 15-1 16,6 7 1-16,7 7-7 15,14 14 7-15,22 5 1 16,21-2 0-16,21-14-1 16,-8-10-1-16,-25-6 0 15,-33-18 0-15,-23-6 0 16,-7-11-13-16,-9-23-1 16,-13-25 14-16,-37-26 1 15,-24-16 8-15,-14 1-2 0,8 28 9 16,21 35-14-16,13 30 11 15,9 21 16-15,5 8 29 16,-2 8-15-16,5 8-27 16,7 40-14-16,9 31 0 15,16 21-1-15,18-6 1 16,11-17-1-16,3-26-5 16,11-12-13-16,1-6-24 15,6-6-69-15,7-8-63 16,-22-19 44-16,-4-9 46 15,-14-18 8-15,-16-9 42 16,-7 0 26-16,-6 7 8 16,-4 5 38-16,0 9 98 0,0 8 49 15,-4 5-19 1,-3 2-79-16,-1 6-48 0,-1 14-22 16,-3 5-8-16,3 8 7 15,3 3 1-15,5 1-10 16,1-1-6-16,0-5 0 15,6-5-1-15,4-9-1 16,2-10-10-16,2-7 4 16,0 0 6-16,0-15 1 15,-1-9-1-15,-1-5 1 16,-3 0-1-16,-3-1 1 16,0 6 0-16,-3 5 1 0,-3 6 6 15,0 8-6-15,0 4 6 16,0 1-2-16,0 1-5 15,0 15-1-15,0 5-1 16,0 8 1-16,9 0 1 16,2 3-1-16,3-6-1 15,3-4-5-15,2-8 1 16,-1-9-3-16,-1-5-11 16,-3-12-1-16,-2-13-19 15,-4-12-23-15,-5-8 19 16,-3-18 18-16,-3-19 14 15,-12 5 4-15,0 13 7 16,0 17-3-16,9 25 4 0,0 7 74 16,2 5 3-1,4 10-62-15,0 0-15 0,3 22-17 16,15 7 17-16,4 9 2 16,0 4-1-16,2 2 1 15,-7-1-2-15,1-4 0 16,-8-3-90-16,-9-7-175 15,-1-11-117-15,-14-7-347 16,-5-8-493-16</inkml:trace>
  <inkml:trace contextRef="#ctx0" brushRef="#br0" timeOffset="13496.952">6138 6824 51 0,'0'0'1174'16,"0"0"-980"-16,0 0 21 15,108-12-86-15,-53 3 43 0,3-3-101 16,-5-2-44-16,-10 1-16 16,-11-2-10-16,-11 1 12 15,-13-3 76-15,-4 2 88 16,-4-2 2-16,0 2 16 16,-4 4-56-16,-1 4-9 15,0 4-19-15,1 3-5 16,-3 0-52-16,2 13-39 15,1 11-13-15,-2 5-1 16,2 7 7-16,4 0-7 16,0-2-1-16,0-4-6 15,7-7 0-15,2-6-5 16,-2-6-4-16,-1-10 0 0,-3-1 14 16,0-7 1-16,2-15 0 15,2-1 0-15,-1-2 1 16,0 1 5-16,-2 7-5 15,-2 10-1-15,1 5-6 16,1 2-8-16,1 9-5 16,7 10 19-16,-1 8 5 15,3 0 2-15,-4 3-6 16,1 0-1-16,-1-4-2 16,1-4-20-16,-4-3-203 15,-1-8-379-15,0-9-810 0</inkml:trace>
  <inkml:trace contextRef="#ctx0" brushRef="#br0" timeOffset="13745.1362">6826 6745 2203 0,'0'0'497'0,"0"0"-249"16,131 5 52-16,-53-5-7 15,-1-3-144-15,-7-6-40 16,-15 0-23-16,2 0-37 16,4-4-29-16,-14 1-8 0,-13 4-11 15,-13 0 0 1,-15 0-1-16,-6 0-51 0,-2-1-129 16,-34-4-158-1,2 4-362-15,-3 1-509 0</inkml:trace>
  <inkml:trace contextRef="#ctx0" brushRef="#br0" timeOffset="13965.789">7068 6578 1086 0,'0'0'1281'16,"0"0"-764"-16,0 0-387 16,0 0 37-16,0 0 43 15,16 74 1-15,2-27-64 16,1 11-1-16,0 3-47 15,-2-1-35-15,-5-2-26 0,-3-7-38 16,-5-5 0-16,-1-7 0 16,-1-8 0-16,-1-10-23 15,1-11-130-15,-2-8-165 16,0-2-478-16</inkml:trace>
  <inkml:trace contextRef="#ctx0" brushRef="#br0" timeOffset="18430.3224">7895 9762 1562 0,'0'0'237'0,"0"0"-49"16,-18 110 45-16,12-55-40 15,5 0-61-15,-1-3-19 0,1-9-17 16,1-7-47-1,0-12-34-15,0-10-8 0,0-8-6 16,-2-6 17-16,-2-3 111 16,1-19 7-16,-6-14-75 15,4-12-44-15,-2-19-16 16,0 0 8-16,2-3-3 16,4 6-5-16,1 19 13 15,0 6 4-15,0 17 16 16,0 16-34-16,11 6-12 15,5 21-7-15,12 13 19 16,0 9 1-16,3 6 5 16,-1 2 0-16,-3-5-6 15,-5-7 6-15,-5-7-6 16,-1-11 0-16,-7-11-1 0,-4-8 1 16,-2-2 15-16,0-19 48 15,-2-13-32-15,5-11-22 16,-3-7-8-16,5-4 0 15,1 5 5-15,1 12-4 16,-3 12-1-16,1 14 0 16,4 11-1-16,4 0-20 15,5 18 19-15,2 8 1 16,2 3 0-16,0 2 6 16,-4-1-5-16,0-5-1 15,-4-4-1-15,0-5-56 16,-5-8-147-16,-1-8-56 0,2 0-117 15,-1-14-86-15,3-13-14 16,-5-7-147-16,-2-5 438 16,-6-1 186-16,-2 3 279 15,0 4 51-15,0 10 5 16,-2 9 28-16,-6 9-70 16,1 5-125-16,-2 7-113 15,2 20-19-15,2 4 62 16,5 5-44-16,0 1-24 15,11-3-14-15,8-8-3 16,3-6-4-16,-1-8-7 16,2-7 22-16,-4-5 1 15,-1-5-2-15,-2-15 27 0,-2-7-9 16,-3-7-5 0,-6-3-2-16,-5 1-9 0,0 2-8 15,-10 7-11-15,-5 7-6 16,-6 12-6-16,3 8-18 15,0 1-60-15,4 20-46 16,14 16-120-16,0-5-243 16,14-4-301-16</inkml:trace>
  <inkml:trace contextRef="#ctx0" brushRef="#br0" timeOffset="18815.1161">8726 9629 1092 0,'0'0'513'15,"0"0"-114"-15,0 0-94 16,0 0 3-16,0 0-139 16,0 0-115-16,0 0-40 0,-60 25-5 15,56 14 4-15,4 3 8 16,0 0 0-16,4-2-2 16,10-8-5-16,5-7-7 15,0-13-5-15,1-9-2 16,2-3 1-16,-1-21 12 15,-3-12-1-15,-2-13-4 16,-5-7 4-16,-8-22 7 16,-3-33 6-16,-3-22-10 15,-9 12 0-15,-1 31-13 16,7 43 10-16,3 36 12 16,-2 7-8-16,1 1-16 15,-1 14-30-15,-2 31-9 0,5 28 30 16,2 3 8-16,0-2 1 15,11-10 0-15,4-16-1 16,8 0-15-16,23 1-174 16,-5-15-268-16,-1-18-162 0</inkml:trace>
  <inkml:trace contextRef="#ctx0" brushRef="#br0" timeOffset="19377.8776">9081 9479 1091 0,'0'0'337'0,"0"0"-177"16,0 0-49 0,0 0-44-16,0 0-20 0,21 78-32 15,-3-65-7-15,-2-5-7 16,4-5 5-16,-4-3-5 16,-2 0 17-16,0-14 12 15,0-6 39-15,-4-5 3 16,-1-5-15-16,-6 2 29 15,-3 4 44-15,0 6 51 16,-6 7 23-16,-10 9-79 16,-3 2-37-16,-3 10-46 15,-1 14 0-15,-1 8 15 16,9 8-8-16,3 1-10 0,9 0 0 16,3-3-5-1,13-5 1-15,11-5-17 0,9-10-11 16,3-9-5-16,-2-9 8 15,5-5-2-15,-3-20 2 16,-2-11-1-16,-1-11 3 16,-4-23-3-16,-6-28 0 15,-14-31 0-15,-7-7 9 16,-2 24 6-16,-4 33 6 16,0 40-30-16,0 22-17 15,1 2-7-15,-2 6 14 16,3 6 8-16,0 3 1 15,1 12-11-15,1 22-39 16,0 23 51-16,16 27 2 16,16 30 32-16,10 13 27 0,-2-8 11 15,-5-25 0 1,-13-33-19-16,-7-17-17 0,-2-6-17 16,-1 6-13-16,2 16-6 15,-5-7-198-15,-9-11-466 0</inkml:trace>
  <inkml:trace contextRef="#ctx0" brushRef="#br0" timeOffset="20556.9389">9979 8826 453 0,'0'0'747'0,"0"0"-445"16,0 0 11-16,0 0 47 15,0 0-45-15,0 0-44 16,-86-76-17-16,80 76-7 15,-2 4-126-15,5 41-91 16,1 37-22-16,2 45 8 16,5 25 85-16,14 7-19 15,1-6-2-15,-1-18-4 16,-5-7 8-16,-3-12-4 0,-5-16-26 16,-1-23 9-16,-4-24-24 15,-1-21-39-15,0-13 0 16,0-4 0-16,0-5 0 15,0-7-55-15,-6-3-47 16,-17-59-147-16,0 1-483 16,0-10-966-16</inkml:trace>
  <inkml:trace contextRef="#ctx0" brushRef="#br0" timeOffset="21270.0731">10252 8777 1265 0,'0'0'405'16,"0"0"137"-16,0 0-170 16,0 0-168-16,0 0-116 15,0 0-60-15,-33 143 86 16,33-41 72-16,5 4-50 15,14-14-45-15,-2-26-32 16,-3-13-16-16,-3-12-10 0,-1-10-15 16,1 5-16-16,-2-4-1 15,2-5-1-15,-6-13-1 16,-1-9 1-16,-2-5 8 16,-2-19 2-16,0-15 5 15,0-13-14-15,0-9 5 16,0 1-4-16,3 5-2 15,1 14 0-15,1 12 0 16,-1 11 0-16,2 12-6 16,2 1-4-16,7 9-4 15,4 10 13-15,5 3 0 16,-2 2-1-16,-1 0 1 16,-3-2-7-16,-4-3-1 0,-3-5-88 15,-3-4-111-15,-2-10-74 16,-3 0-254-16,2-2-190 0</inkml:trace>
  <inkml:trace contextRef="#ctx0" brushRef="#br0" timeOffset="22108.9676">10586 9007 1013 0,'0'0'768'16,"0"0"-425"-16,0 0-52 16,0 0-172-16,0 0-74 0,0 0-30 15,0 0 110 1,5 75-22-16,14-42-42 0,5-3-7 16,-1-3-27-16,2-8-6 15,3-6-11-15,-1-9-2 16,0-4-7-16,-1-7 11 15,-3-13-6-15,-1-9-4 16,-6-5-2-16,-6-2-6 16,-7 3-5-16,-3 1 4 15,0 7 7-15,0 6 0 16,-2 10 1-16,-1 6 12 16,3 3-10-16,0 3-3 15,0 19-12-15,2 6 11 16,9 6 1-16,4 3 0 15,1 2-1-15,1-3 0 0,1 2 0 16,-6-4 0-16,-2-2 1 16,-7 1 0-16,-3 0-1 15,-8-3 1-15,-12-4-1 16,-5-6-66-16,-5-20-123 16,5 0-195-16,7-12-496 0</inkml:trace>
  <inkml:trace contextRef="#ctx0" brushRef="#br0" timeOffset="22515.4482">11049 8928 1558 0,'0'0'549'0,"0"0"-404"0,0 0-30 16,0 79 135-16,4-33-86 15,5 8-42-15,2 3-32 16,5-1-21-16,-4-1-15 15,1-3-18-15,-3-6-15 16,-4-5-14-16,-2-11-7 16,-3-10 1-16,-1-12-1 15,0-8 2-15,-8-10-2 16,-9-21-5-16,-3-27-47 16,-4-22 20-16,1-20 4 15,6 4-3-15,7 20 8 16,7 24 16-16,3 19 6 0,4 3 1 15,12 4-9-15,4 3-5 16,2 10 4-16,4 11-2 16,-1 2 10-16,-3 10-5 15,-4 12-1-15,-4 5 2 16,-8 5 6-16,-6 2 2 16,0 2-2-16,-10-3-5 15,-7-4-83-15,-7-2-158 16,7-9-94-16,4-10-418 0</inkml:trace>
  <inkml:trace contextRef="#ctx0" brushRef="#br0" timeOffset="22824.1601">11312 8869 1465 0,'0'0'298'0,"0"0"-40"0,0 0-93 15,-29 85 21-15,24-50-72 16,5-2-16-16,0-2-16 16,0-4-18-16,6-5-34 15,4-7-15-15,1-8-13 16,-2-7-1-16,7 0 9 16,-2-11 1-16,3-12-1 15,-1-7-2-15,-5-4-7 16,-4-2 1-16,-7-4-2 15,0 1-27-15,0 5-19 16,-12 9-2-16,0 9-49 16,-2 11-71-16,-2 5-100 0,5 13-238 15,3 0-142-15</inkml:trace>
  <inkml:trace contextRef="#ctx0" brushRef="#br0" timeOffset="23050.3171">11570 8599 1829 0,'0'0'396'0,"0"0"-15"16,0 0-278-16,0 0-54 0,0 0 33 16,25 111 15-16,-9-63-25 15,1 5-17-15,-3-3-22 16,-2 2-27-16,-3-8-6 15,-6-3 0-15,-3-5-175 16,-12-12-186-16,-3-10-373 0</inkml:trace>
  <inkml:trace contextRef="#ctx0" brushRef="#br0" timeOffset="24190.8614">11378 8807 1056 0,'0'0'161'0,"0"0"13"16,87 0-62-16,-35 0-12 16,3-8-10-16,1-4-27 15,-8-5-43-15,-8-4-11 16,-10-4-3-16,-10-4 4 16,-8-3 137-16,-8-4 17 15,-4-1 6-15,0 7-24 16,0 4 77-16,0 10-41 15,-4 12 1-15,2 4-113 16,2 4-69-16,0 21-1 16,0 13 0-16,6 10 6 15,6 8 12-15,2 2 0 16,0 0-3-16,-1-6-5 0,-1-7-1 16,-1-10-9-1,-3-11 0-15,-1-12 0 0,-4-11 0 16,2-1 24-16,1-21-8 15,1-9-16-15,6-5-14 16,0-2 8-16,0 5 6 16,-1 8-1-16,-3 8 0 15,-3 9-8-15,1 7-6 16,2 0-4-16,2 14 11 16,8 3 8-16,2 6 0 15,-1 1 0-15,2-3 0 16,-3-4 0-16,-4-6 0 15,-2-5-2-15,-2-6-11 16,-1-3-19-16,1-18-21 0,1-9-52 16,-2-6 15-16,-2-4 39 15,-3-2 22-15,-2 6 17 16,-3 4 12-16,0 13 0 16,0 7 27-16,0 11 50 15,-6 1-19-15,-2 14-44 16,0 14-14-16,1 8 0 15,4 5 2-15,3-2-1 16,0-1 0-16,13-6 7 16,12-12-8-16,8-8-2 15,10-12-17-15,4-6-80 16,2-22-160-16,-4-9-48 16,-8-6-169-16,-10-3 284 0,-8 0 192 15,-12 6 4-15,-7 9 190 16,0 9 109-16,-13 13-43 15,-8 9-94-15,-5 0-23 16,3 15-73-16,4 9-33 16,3 2-22-16,8 1-13 15,8-1-1-15,0-1 7 16,16-5-8-16,7-1-2 16,4-5 2-16,6-2-1 15,-2-2 0-15,-5-2 0 16,-6-1 0-16,-10-3-5 15,-6 2 0-15,-4-2-3 16,-4 7 8-16,-11 2 1 16,-5 4 0-16,-1 0 0 15,4 3 0-15,3-3 1 0,6 2-1 16,6-4 1-16,2-2 0 16,7-5-1-16,16-5 0 15,7-3 0-15,6-11 6 16,1-15-6-16,0-8-1 15,-5-12-13-15,-8-4 13 16,-6-3-5-16,-6 2 6 16,-7 7 1-16,-2 14 64 15,-3 9 95-15,0 13 21 16,0 8-49-16,0 2-102 16,0 19-30-16,0 10 0 15,0 6 0-15,3 4 0 16,2 0 0-16,-2-5 0 0,0-8 0 15,0-8-31-15,-2-10-173 16,-1-10-43-16,0-24-21 16,-9-10-501-16,-4-7-354 0</inkml:trace>
  <inkml:trace contextRef="#ctx0" brushRef="#br0" timeOffset="24559.5791">12914 8528 1568 0,'0'0'376'16,"0"0"-53"-16,0 0-176 15,-86 60 70-15,68-39-102 16,8-1-39-16,7-3-3 16,3-3-24-16,0 0-13 15,9-3-18-15,8 3-6 16,6 0-3-16,5 0-3 16,2 3-5-16,1-1 5 15,-4 1-6-15,-4-2 0 0,-7 4 6 16,-13-2-5-16,-3 7 6 15,-18-1 2-15,-18 5-9 16,-36 4-3-16,8-8-254 16,3-10-745-16</inkml:trace>
  <inkml:trace contextRef="#ctx0" brushRef="#br0" timeOffset="25399.1324">13307 8095 1918 0,'0'0'472'15,"0"0"-251"-15,0 0-170 16,22 121 72-16,8 2 64 16,6 25 14-16,2 12-53 15,1-8 2-15,-6-21-45 16,-1-8-47-16,-6-11-25 0,-6-26-30 15,-4-27-3-15,-7-25 0 16,-3-17-1-16,0-11-5 16,3-6-5-16,4-24 10 15,1-38-49-15,-6-31-29 16,-8-17-19-16,-13-4 22 16,-23 7-47-16,-1 32 5 15,-3 19 22-15,5 23 39 16,0 16 30-16,-4 5 12 15,0 0 15-15,1 4-1 16,18 7 0-16,10 1-1 16,10 1-27-16,10 11-28 15,18 0-85-15,14-4-31 16,9-2 99-16,4-6-10 16,2 0 32-16,-8-11 33 0,-10-6 13 15,-9-5 6-15,-11 2 5 16,-9-2 42-16,-2 4 97 15,-5 6 54-15,-3 3-22 16,0 6-10-16,0 3-71 16,0 0-74-16,0 16-21 15,0 12 0-15,3 12 1 16,4 6 19-16,4 5 10 16,5-2-5-16,1-8-16 15,2-10-8-15,-4-12-1 16,-2-13-5-16,-4-6 5 0,0-15 12 15,0-19-12 1,-1-10-7-16,-3-3-8 0,-1-2 13 16,-4 10 2-16,0 12 0 15,0 8 2-15,0 10 7 16,0 9-9-16,0 0-11 16,0 11-34-16,7 8 31 15,5 6 13-15,6 2-68 16,9 0-113-16,-4-9-187 15,-3-8-457-15</inkml:trace>
  <inkml:trace contextRef="#ctx0" brushRef="#br0" timeOffset="25706.1314">14005 8524 1445 0,'0'0'303'0,"0"0"8"0,0 0-243 15,0 0-31-15,0 0 74 16,0 0-5-16,40 98-30 15,-32-69-26-15,-6-4-23 16,1-3-12-16,-3-8-13 16,0-8 6-16,0-6 6 15,0-2 148-15,0-19-63 16,2-6-71-16,5-4-22 16,4 3-5-16,1 4 0 15,0 7 28-15,-2 10 12 16,2 6-25-16,2 1-7 15,4 10-3-15,5 10 2 16,1 5-7-16,3 6 1 0,-1-1-1 16,2-4-1-16,0-9-125 15,-6-7-361-15,-7-10-424 16</inkml:trace>
  <inkml:trace contextRef="#ctx0" brushRef="#br0" timeOffset="26088.2148">14378 8439 1532 0,'0'0'513'16,"0"0"-206"-16,0 0-88 16,0 0-122-16,0 0-28 15,0 0 11-15,-33 104-35 16,37-66-6-16,19-1-11 16,5-6-2-16,6-7-16 15,2-12-9-15,0-9-1 0,1-3 1 16,-6-22-1-16,-2-9-23 15,-7-12-28-15,-2-6 14 16,-13-17 8-16,-7-23 22 16,-4-25 2-16,-17 10 5 15,6 22 6-15,2 33 5 16,6 33 47-16,2 6 133 16,3 8-18-16,-1 2-118 15,3 12-55-15,0 23-12 16,18 25 12-16,12 23 16 15,4-1-5-15,-3-7 2 16,-7-11-4-16,-6-16-9 16,-3 5-1-16,-3 0-11 15,-11-9-192-15,-5-15-87 16,-15-10-353-16,-2-14-690 0</inkml:trace>
  <inkml:trace contextRef="#ctx0" brushRef="#br0" timeOffset="26285.5148">14646 8332 925 0,'0'0'632'0,"0"0"-447"15,0 0-57-15,96 43 91 16,-56-12-57-16,1 4-20 16,-3 2-29-16,-7-1-10 0,-9-5-57 15,-9-5-28-15,-9-5-17 16,-4-9-1-16,-9-12-181 15,-12-1-164-15,3-16-645 16</inkml:trace>
  <inkml:trace contextRef="#ctx0" brushRef="#br0" timeOffset="26393.0171">14888 8107 942 0,'0'0'116'0,"0"0"-96"16,86 50-20-16,-53-25-683 0</inkml:trace>
  <inkml:trace contextRef="#ctx0" brushRef="#br0" timeOffset="26734.2189">15153 8229 1467 0,'0'0'323'0,"0"0"217"15,0 0-328-15,0 0-21 16,0 0-117-16,0 0-21 15,-88 78 24-15,76-34-30 16,6 3-14-16,6-3-11 16,0-4-12-16,15-8-4 15,2-9-6-15,8-10 0 16,-1-12-13-16,0-1-5 16,-3-20-12-16,-1-14-14 15,-6-10 8-15,-2-17 5 16,-9 1 3-16,-3-3 13 0,-2 4 1 15,-12 19 13-15,-3 5-7 16,1 15 8-16,2 12-1 16,3 8-7-16,4 10-1 15,7 12 8-15,0 7-51 16,14 2-174-16,18 3-31 16,-3-7-213-16,-6-10-283 0</inkml:trace>
  <inkml:trace contextRef="#ctx0" brushRef="#br0" timeOffset="27064.5183">15298 8190 1147 0,'0'0'360'16,"0"0"35"-16,0 0-238 15,0 0-84-15,0 0 72 0,0 0-31 16,0 0-52 0,77 103 11-16,-63-68-3 0,-4-2-40 15,-8-4-18-15,-2-8-6 16,0-5-5-16,-5-7 0 15,-8-9 12-15,-2 0-2 16,-1-16 14-16,4-14-1 16,2-9 18-16,9-9-1 15,1-2 10-15,0 3-16 16,15 6-4-16,1 15-1 16,4 11-6-16,1 15-12 15,6 0-6-15,2 14 4 0,4 9 16 16,0 7-11-1,-3 3-7-15,-5-3-6 16,-7-1-1-16,-4-4-1 0,-11-4-74 16,-3-8-265-16,0-6-885 0</inkml:trace>
  <inkml:trace contextRef="#ctx0" brushRef="#br0" timeOffset="27219.5179">15872 8215 497 0,'0'0'2247'16,"0"0"-1530"-16,0 0-522 16,0 0-119-16,0 0-32 15,0 0-32-15,0 0-12 16,-28 0-207-16,-5-2-1106 0</inkml:trace>
  <inkml:trace contextRef="#ctx0" brushRef="#br0" timeOffset="29829.0079">666 2944 2223 0,'0'0'499'0,"0"0"-437"15,0 0-36-15,0 0-25 16,0 0-1-16,0 0 0 0,27 48 0 15,11-26 0 1,1-3 0-16,6-5 0 0,1-9-1 16,-4-5 1-1,-6-2 0-15,-11-15-1 0,-7-7-8 16,-11-5 9-16,-7-3 1 16,-1-5 7-16,-17 1 1 15,4 5 30-15,-2 9 77 16,6 9 58-16,4 13-54 15,6 10-85-15,7 41-35 16,26 30-10-16,16 18 10 16,8 2 0-16,2-10 2 15,-11-21 4-15,-8-12 10 16,-14-15 6-16,-2-5-5 0,-2 4-10 16,-6 2-6-16,-2-3-1 15,-13-7 0-15,-1-11 0 16,-17-6 9-16,-13-6 0 15,-9-6-3-15,-6-5 0 16,-4 0-6-16,4-18-42 16,4-8-85-16,22-28-78 15,8 7-286-15,11-1-321 0</inkml:trace>
  <inkml:trace contextRef="#ctx0" brushRef="#br0" timeOffset="30010.3981">1444 3079 1820 0,'0'0'382'15,"0"0"-113"-15,0 0-133 16,0 0-53-16,0 0-58 16,0 0-20-16,99-49-5 15,-53 22-201-15,-7 5-378 16,-11 5-553-16</inkml:trace>
  <inkml:trace contextRef="#ctx0" brushRef="#br0" timeOffset="30149.6627">1562 3132 734 0,'0'0'656'0,"0"0"-569"0,0 0-56 16,115-53-21-16,-45 17-10 15,0-2-251-15</inkml:trace>
  <inkml:trace contextRef="#ctx0" brushRef="#br0" timeOffset="30446.2209">2050 2859 1575 0,'0'0'263'15,"0"0"59"-15,-9 79-135 16,9-42 7-16,1 0-42 0,13-4-58 15,2-1-28 1,2-5-29-16,-2-7-19 0,-5-9-17 16,-5-5 1-16,-2-6 11 15,-4 0 34-15,0-20 116 16,0-10-111-16,-12-11-35 16,-4-26-9-16,-5-28-7 15,-1-30-1-15,10-4 0 16,9 25-1-16,3 36-14 15,4 40-33-15,9 14-9 16,10 3-57-16,5 8-67 16,24 3-122-16,-8 5-244 15,-7 10-254-15</inkml:trace>
  <inkml:trace contextRef="#ctx0" brushRef="#br0" timeOffset="30626.1288">1820 3017 1495 0,'0'0'532'0,"0"0"-424"15,0 0-61-15,91-55-32 16,0 2-10-16,4 0-5 16,-9 3-23-16,8-9-165 15,-42 21-137-15,-2 0-564 0</inkml:trace>
  <inkml:trace contextRef="#ctx0" brushRef="#br0" timeOffset="30810.5322">2400 2455 1614 0,'0'0'381'0,"0"0"-70"0,0 0-95 16,-67 82 3-16,55-31-53 16,3 7-49-16,9 3-14 15,0-1-30-15,12-5-37 16,12-7-24-16,3-10-9 15,1-9-3-15,3-11-64 16,4-15-162-16,-10-3-362 16,-9-5-529-16</inkml:trace>
  <inkml:trace contextRef="#ctx0" brushRef="#br0" timeOffset="31185.021">2530 2614 1532 0,'0'0'187'15,"0"0"-97"1,0 0 22-16,79 16 38 0,-50 5-53 16,-6 5 12-16,-3 7-44 15,-7 3-29-15,-8 2-18 16,-5-3-5-16,0-4-7 16,0-8-5-16,-2-8 0 15,-2-12 1-15,1-3 19 16,0-18-5-16,3-16-16 15,0-9-43-15,0-9 25 16,0-3 11-16,0 1 7 0,0 7 6 16,0 8 53-1,0 12 94-15,0 10 53 0,-6 13-24 16,6 4-113-16,0 12-62 16,0 19-6-16,10 10 9 15,8 8 20-15,5 4-4 16,5-2-10-16,2-1-5 15,-2-8-11-15,2-9 0 16,-3-11 0-16,4-16-81 16,-3-6-151-16,-10-3-462 0</inkml:trace>
  <inkml:trace contextRef="#ctx0" brushRef="#br0" timeOffset="31396.0053">2841 2328 1829 0,'0'0'248'0,"0"0"-149"16,89 47 80-16,-22 8 100 15,18 29-125-15,4 28-27 16,-15 9 33-16,-36-5-37 16,-38-15-71-16,-35-10-26 15,-40-2-19-15,-22 4-7 16,-27-5-97-16,23-21-162 15,8-22-467-15</inkml:trace>
  <inkml:trace contextRef="#ctx0" brushRef="#br0" timeOffset="32131.3311">3962 2856 1230 0,'0'0'1031'0,"0"0"-736"15,0 0-113-15,0 0-98 16,0 0-29-16,0 0-33 16,0 0-21-16,52-3 0 15,-13-3 8-15,6-2-8 16,-1-4 5-16,-2 1-6 16,-3 0 0-16,-12 2-73 15,0 4-183-15,-8 2-235 16,-11 3-370-16</inkml:trace>
  <inkml:trace contextRef="#ctx0" brushRef="#br0" timeOffset="32306.3447">4036 3104 461 0,'0'0'1098'0,"0"0"-899"0,0 0 18 15,0 0-59-15,0 0-28 16,0 0-28-16,148-48 10 15,-47-3-48-15,-2-3-64 16,-5-14-3-16,-31 15-332 16,-32 9-650-16</inkml:trace>
  <inkml:trace contextRef="#ctx0" brushRef="#br0" timeOffset="32576.2135">4387 2406 1627 0,'0'0'342'0,"0"0"-164"0,0 0-113 16,0 0 174-16,51 87-47 16,8-46-86-16,4-2 5 15,7 0-29-15,5-3-18 16,-8-4-19-16,3 0-14 16,-10 2-11-16,-10-1-14 15,-14 1-5-15,-15 2 11 16,-17 3 3-16,-4 4 33 15,-31 3-18-15,-29 16 9 16,-29 15-18-16,1-8-14 16,9-6-7-16,9-7-15 15,35-27-239-15,12-14-525 0</inkml:trace>
  <inkml:trace contextRef="#ctx0" brushRef="#br0" timeOffset="34969.2713">5838 2567 401 0,'0'0'1189'0,"0"0"-911"15,0 0-205-15,0 0-56 16,0 0 103-16,38 71 6 16,-12-42-15-16,7-2-43 15,3-2-28-15,2-6 0 16,0-5-19-16,-2-7-12 15,-5-7-8-15,-4 0 10 16,-3-7-3-16,-8-10 4 16,-5-6 4-16,-4-5 6 15,-5-5-5-15,-2-4-1 16,0 2 65-16,-6 4 17 16,-3 8 27-16,3 8 9 0,0 10 9 15,1 5-69-15,5 22-61 16,0 38-13-16,5 37 0 15,13 15 3-15,9 3 30 16,1-14 12-16,-3-29 10 16,-5-17 8-16,-5-11-19 15,-4-5-22-15,2 5 1 16,-4 0-7-16,-2-2-5 16,-6-7-10-16,-1-12 11 15,0-8 3-15,-13-4 21 16,-5-8 20-16,-9-3-23 15,-8 0-17-15,-6 0-15 16,-2-9 4-16,-2-1-5 0,3 0-6 16,5 5-32-16,12 1-62 15,7 2-52-15,18-5-129 16,5 2-316-16,12-7-347 0</inkml:trace>
  <inkml:trace contextRef="#ctx0" brushRef="#br0" timeOffset="35735.6285">6525 2869 136 0,'0'0'1449'0,"0"0"-936"16,0 0-265-16,0 0 24 15,0 0-47-15,0 0-52 16,0 0-46-16,-14 1-58 15,14-1-49-15,9 0-20 16,10 0-2-16,10-1 2 0,5-6 9 16,5-5-3-16,2-2-6 15,0 0-6-15,-5-3-22 16,-5 3-147-16,-4-3-100 16,-8 5-335-16,-8 2-360 0</inkml:trace>
  <inkml:trace contextRef="#ctx0" brushRef="#br0" timeOffset="35912.5544">6569 3038 1667 0,'0'0'342'0,"0"0"-106"15,0 0-122-15,0 0-21 16,0 0-54-16,160-58-13 0,-12-10-26 15,-7 6-247-15,-11 1-292 16</inkml:trace>
  <inkml:trace contextRef="#ctx0" brushRef="#br0" timeOffset="36899.3149">7182 2464 692 0,'0'0'853'0,"0"0"-453"15,0 0-66-15,0 0 28 16,0 0-81-16,0 0-106 15,0 0-70-15,-43-16-68 16,43 57-31-16,7 29 21 16,16 24 60-16,1-3-15 15,-2-16-27-15,-3-23-9 16,-5-18-2-16,5 3-16 16,-2 1-7-16,2-1-10 15,-4-9 0-15,-5-9 0 0,-4-7 8 16,-3-7-8-1,-3-5 0-15,0 0 16 0,0-7 4 16,0-14-3-16,-4-9-12 16,-2-10 1-16,3-4 4 15,3-3-11-15,0 5 1 16,0 5 11-16,10 10-12 16,8 10 0-16,3 7 0 15,5 10 1-15,6 0-1 16,3 15 0-16,-1 13 1 15,2 8 7-15,-7 0 19 16,0 2 0-16,-7-2 12 16,-1-3 6-16,-3-2-3 15,-6-5-18-15,-1-5-3 16,-3-4-11-16,-3-4-4 0,-1-6-5 16,-2-3-1-1,-2-3 0-15,0 1 0 0,0-2-69 16,0 0-76-16,-2-5-218 15,-5-6-560-15</inkml:trace>
  <inkml:trace contextRef="#ctx0" brushRef="#br0" timeOffset="39643.0695">8011 2281 576 0,'0'0'892'0,"0"0"-567"16,0 0 22-16,0 0-116 15,0 0-35-15,-93 46-58 16,60 29-21-16,3 38 41 15,12 25 44-15,16-3-42 16,7-12-32-16,25-22 1 16,10-17-38-16,-1-15-32 0,1-15-17 15,-1-17-5 1,3-7-8-16,10-2-16 0,8-1-5 16,10-7-8-16,-10-14 0 15,1-6-64-15,-5-22-137 16,-14-7-357-16,-15-7-542 0</inkml:trace>
  <inkml:trace contextRef="#ctx0" brushRef="#br0" timeOffset="40729.914">8147 2721 811 0,'0'0'731'0,"0"0"-421"0,0 0-3 16,0 0-48-16,0 0-30 15,0 0-85-15,0 0-51 16,-13-37-54-16,23 37-27 16,7 0-12-16,8 8 6 15,5 13 0-15,3 9 12 16,-2 8 12-16,-4 6 11 15,-6 1-4-15,-8-1-10 16,-8-3 1-16,-5-4 7 16,0-6-4-16,-9-2-1 15,-3-7-4-15,-3-6 5 0,7-5-2 16,4-5-10 0,-1-6 9-16,4 0 11 0,-1-1 6 15,2-15-7-15,0-7-28 16,0-4-10-16,9-4 0 15,8-5-9-15,4 0 9 16,-2-4 0-16,2-1-9 16,-2-2 8-16,-2 1-4 15,-5 1 5-15,-5 3 0 16,-2 3 1-16,-4 4 0 16,-1 6 1-16,0 5 4 15,0 6-5-15,0 3 11 0,-3 7-1 16,-1 4 13-16,1 0-2 15,-3 2-12-15,-2 17-10 16,-4 13 0-16,2 9 0 16,1 9 1-16,2 4 16 15,4-2 30-15,3-5 4 16,3-8-9-16,11-6-17 16,5-8 1-16,3-6-2 15,2-6-2-15,2-4 2 16,4-8-3-16,3-1 5 15,3-3 1-15,0-14-2 16,1-5-11-16,-3-5-14 16,-3-4 7-16,-5-1-6 0,-7 3-1 15,-7 7-55-15,-7 10-75 16,-23 13-116-16,-15 18-436 16,-16 7-1120-16</inkml:trace>
  <inkml:trace contextRef="#ctx0" brushRef="#br0" timeOffset="43499.9672">8789 2332 1021 0,'0'0'379'0,"0"0"-74"0,0 0 12 16,0 0-53-16,0 0 12 15,0 0-58-15,-29-41-22 16,28 40 7-16,-1 1-46 15,2 0-43-15,0 6-42 16,0 17-33-16,12 24 48 16,15 28 30-16,8 29-9 15,5 14-13-15,-6-2-25 16,0-14-12-16,-5-16-58 16,-6-18 0-16,-3-16 0 15,-5-11 0-15,-3-7 0 16,1 4 0-16,1 1 0 15,0-1 0-15,-5-8 0 0,-3-9 0 16,-1-8 0-16,-2-6 0 16,-3-5 0-16,2-2 0 15,-2 0 0-15,0 0 0 16,0-3 0-16,-2-11 0 16,-7-5-3-16,-15-20-220 15,3 3-384-15,-6-1-1086 0</inkml:trace>
  <inkml:trace contextRef="#ctx0" brushRef="#br0" timeOffset="45165.2132">9322 2559 918 0,'0'0'547'0,"0"0"-333"0,0 0 43 15,0 0-52-15,0 0 21 16,0 0-9-16,-41-33-41 16,39 33-28-16,-1 0-36 15,-1 0 2-15,1 0-8 16,-5 1-31-16,-2 11-29 16,0 10-7-16,-5 7 21 15,1 10 0-15,2 6 8 16,2 4-13-16,4 4-5 0,3-2-8 15,3 0 4-15,0-5-7 16,0-6-4-16,12-4-11 16,3-3-8-16,1-4-4 15,5-4 5-15,0-2-16 16,-1-5 11-16,1-4-11 16,-3-2 0-16,-1-7 10 15,-2-2-10-15,0-3 0 16,0 0 10-16,3-6-2 15,-2-6 0-15,2-5-3 16,0-4-5-16,1-4 1 16,-2-1-1-16,0-6 5 0,-1 1-5 15,-2-2-1 1,-3-1 6-16,-5 1-5 0,3 3 0 16,-7 1 5-16,0 4-6 15,-2 1 1-15,0 2 0 16,0 0 1-16,0 1-1 15,-4-1 0-15,-5 2 1 16,0 0-2-16,-2 1-8 16,-2 1 1-16,-1 3-1 15,-2-2 2-15,3 5 6 16,-4 3-2-16,4 1-7 16,-2 1 2-16,0 2-8 15,3 2 7-15,0 1-4 0,0 2 2 16,-1 0 8-16,1 0-11 15,-2 0 4-15,3 0 0 16,-2 6 1-16,0 1 7 16,4-1-13-16,0 1 7 15,-1 1-2-15,2 0 9 16,1 0-8-16,-3 2 7 16,7 0-1-16,-4 1 1 15,3 0 0-15,1 1-1 16,0 2 1-16,3 1-1 15,0-1 1-15,0 3-5 16,0-2 5-16,0-1 0 16,6 0 1-16,0-1-6 0,2-4 5 15,0 1-1-15,0-2 1 16,1 1 1-16,4-4 0 16,-2 1 6-16,2-2 2 15,2-2 2-15,0-2 7 16,3 0 4-16,3 0-2 15,-2 0 2-15,2-7-3 16,-3-1-9-16,-3 4-3 16,0-3-5-16,-5 2-1 15,-1 1 0-15,0 0 1 16,-4 0-1-16,-1 1 1 16,-1 3-1-16,0-2 1 15,-3 2-1-15,0 0 0 16,0 0 0-16,0 0-28 0,0 0-65 15,0-5-68-15,-6-2-186 16,0-4-556-16</inkml:trace>
  <inkml:trace contextRef="#ctx0" brushRef="#br0" timeOffset="45985.8912">9640 2092 451 0,'0'0'326'0,"0"0"263"0,0 0-328 15,0 0 50-15,0 0-42 16,0 0-13-16,0 0-35 15,-10 0-66-15,10 0-45 16,0 0-32-16,0 0-33 16,0 0-21-16,1 7-15 15,13 7 7-15,7 8 74 0,7 5 12 16,3 7 1 0,4 4-14-16,1 5-5 0,-1 7-8 15,0 3-8 1,-2 4-22-16,-1 2 13 0,-6 6 1 15,-4 11-30-15,-4 16-9 16,-8-8 9-16,-5-9 3 16,-5-10-8-16,-3-14-8 15,-9 8 2-15,-6 5 4 16,-4-8-23-16,1-4 0 16,-3-7 0-16,0-9 0 15,2-8 0-15,2-5 0 16,1-9 0-16,1-6 0 15,0-5 0-15,2-3 0 0,-1 0 0 16,-1 0 0-16,5-4 0 16,-3-3 0-16,2 3 0 15,2-2 0-15,-1 2 0 16,1 1-87-16,-12 3-129 16,2 0-296-16,-5 0-378 0</inkml:trace>
  <inkml:trace contextRef="#ctx0" brushRef="#br0" timeOffset="47487.8205">9691 2921 1280 0,'0'0'388'16,"0"0"-223"-16,0 0-79 16,0 0 108-16,0 97-24 15,14-48-5-15,6 4-23 16,6 3-20-16,5-2-52 16,5-4-7-16,4-5 25 15,9-6-27-15,8-9-6 0,4-11-23 16,6-13-5-1,5-6-5-15,4-11-2 0,-1-17-5 16,0-8-8-16,-4-6-5 16,-4-5-1-16,-4-3 0 15,-5-1 5-15,-5-2-4 16,-2 5-1-16,-2 4 7 16,-4 5-8-16,-3 3 1 15,-3 4 0-15,-1 3 0 16,-3 2 1-16,-1 3 8 15,0 4-2-15,-2 3 1 16,-1 3 1-16,0 3-9 16,-4 3 0-16,-3 0 1 0,-3 4-1 15,-9 2-1-15,-5 2-6 16,-4 0-113-16,-3 0-121 16,-4 0-315-16,-10 4-229 15</inkml:trace>
  <inkml:trace contextRef="#ctx0" brushRef="#br0" timeOffset="47781.4173">10943 2627 1729 0,'0'0'340'0,"0"0"-205"15,0 0-98-15,0 0-9 16,0 0 83-16,93 21 15 15,-49-9-47-15,3 3 18 0,-1 2-34 16,-5 1-38-16,-7 2-13 16,-7 2-6-16,-8 0 4 15,-7 3-1-15,-7 3 11 16,-5 4 14-16,0-2 3 16,-9 3-16-16,-7-4-7 15,-1 1-13-15,-1-2 0 16,5-3-1-16,3-2-11 15,3-6-216-15,4-10-538 0</inkml:trace>
  <inkml:trace contextRef="#ctx0" brushRef="#br0" timeOffset="49193.4237">11847 2530 1365 0,'0'0'308'0,"0"0"56"0,0 0-72 15,0 0-20-15,0 0-112 16,-90-38-26-16,63 52-79 16,0 10-38-16,3 7-16 15,6 3 5-15,5 1-5 16,10 0-1-16,3-1-1 16,0-6 0-16,16-3-10 15,2-10 11-15,3-10-17 16,1-5 4-16,-2-5 4 15,-1-19 1-15,-4-9 8 16,-1-3 1-16,-5 0 8 0,-3 5-7 16,-3 8 5-1,-1 7 17-15,0 13 24 0,1 3-40 16,4 20-8-16,10 30 0 16,10 31 8-16,11 22 44 15,-3 9 3-15,-7-9 53 16,-11-14 3-16,-11-24-68 15,-6-16-26-15,0-15-5 16,-5-9-11-16,-8-2 0 16,-7-4 1-16,-3-9 5 15,-5-10 1-15,-1-7-2 16,0-21 6-16,5-10-12 16,10-5 0-16,8-1-15 15,6 2 0-15,7 3-6 0,19 5-12 16,6 4-14-16,11 4-7 15,4 4-29-15,3 2 14 16,1 1 24-16,-4 0 4 16,-7-4-3-16,-6-2-4 15,-10-5-1-15,-8-4 16 16,-7-3 23-16,-9 1 8 16,0 0 1-16,-3 5 1 15,-11 6 0-15,-2 9 2 16,2 6 13-16,0 7 19 15,4 3-10-15,-2 6-24 0,6 14 5 16,4 8-5 0,2 6-5-16,2 2 4 0,16 2 1 15,4-6-7-15,4-4-1 16,0-11 2-16,1-9-22 16,-2-8-9-16,-4-7 5 15,-4-18-2-15,-1-6 9 16,-5-4 13-16,-2-1 10 15,-1 2 1-15,-3 9 1 16,-3 5 6-16,2 10 11 16,-3 10-4-16,2 0-11 15,4 13-2-15,3 13 1 16,-1 7 12-16,3 4-2 16,-2 2-5-16,-2-3 0 15,-4-1 0-15,-2-9-5 0,-2-5 0 16,0-11 0-16,0-4 10 15,-8-6 17-15,2-11 75 16,0-15-52-16,2-11-19 16,4-11-10-16,0-4-1 15,0 2-2-15,13 10-4 16,2 10-7-16,3 13-8 16,3 14 0-16,1 3-9 15,5 18 3-15,1 12 6 16,2 9 1-16,-3 3 5 15,-3 0 0-15,0-4-5 16,-9-6-1-16,-2-8-7 16,-2-12-146-16,-4-7-214 0,-2-5-455 15</inkml:trace>
  <inkml:trace contextRef="#ctx0" brushRef="#br0" timeOffset="50228.8016">12728 2561 1023 0,'0'0'366'16,"0"0"-165"-16,0 0-104 15,0 0-35-15,0 0-32 16,0 0-8-16,0 0-6 16,70 70-10-16,-58-70-4 15,1 0 12-15,-2-5 18 16,1-11 20-16,-5-6 12 0,0 1 8 15,-2-4-21-15,-3 3-1 16,-2 3 42-16,0 6 46 16,0 4 56-16,-2 8-55 15,-5 1-39-15,-1 3-61 16,-4 19-30-16,0 10 25 16,2 12 27-16,1 7 2 15,8 7 1-15,1-2 11 16,3-2 0-16,13-8-43 15,5-10-25-15,0-14-6 16,1-10 0-16,2-12-1 16,0-3 0-16,-2-20-1 15,0-16-31-15,1-8-8 0,-2-8-1 16,-2-1 2-16,2 2 21 16,-3 5 3-16,-3 15 15 15,-5 10-1-15,-4 11 1 16,-1 10 0-16,-2 3 0 15,3 6-9-15,3 13 4 16,8 7 5-16,9 6 1 16,2-2-1-16,5 0-1 15,0-5 0-15,0-5-6 16,-4-8-170-16,-3-8-88 16,-7-4-105-16,1-21-276 15,-5-13-148-15,-4 0 42 16,-5 0 752-16,-4 15 117 0,-2 4 466 15,0 1-171-15,0-1-33 16,-5 5-11-16,-5 3-88 16,-3 7-22-16,-3 2-109 15,0 15-78-15,3 8 1 16,-2 6-10-16,6 3-6 16,6 2-24-16,3-2-14 15,0-7-10-15,7-8-7 16,11-7-1-16,3-12-1 15,1 0-11-15,1-14-37 16,-5-11 0-16,-3-3 17 16,-5 0 22-16,-4 1 9 0,-3 4 1 15,0 8 38-15,-3 5 59 16,0 9 29-16,0 1-47 16,-3 7-43-16,0 14-26 15,1 7 23-15,2 6 2 16,0 0-16-16,8-4-4 15,6-5-9-15,3-9-6 16,1-12 1-16,2-4-1 16,-2-18 0-16,0-18-7 15,-6-22-26-15,-6-22 6 16,-6-29 12-16,-8-7 9 16,-8 14 6-16,-1 29 6 15,7 37 12-15,5 19 130 16,1 8 61-16,-2 6-62 15,3 3-98-15,3 43-37 0,0 37-10 16,7 34 8-16,4 14 64 16,5-6 1-16,4-20-47 15,-1-32-16-15,5-16-12 16,25-9-49-16,-7-18-193 16,1-13-603-16</inkml:trace>
  <inkml:trace contextRef="#ctx0" brushRef="#br0" timeOffset="50647.172">14445 2458 1568 0,'0'0'501'0,"0"0"-219"16,0 0-141-16,0 0-21 0,-87 56-19 15,77-22-51-15,7 2-30 16,3 0-6-16,16-1-4 16,9-1-9-16,10-2-1 15,-1-1 0-15,-2-1 0 16,-3-2 2-16,-12 0-2 16,-10-2-1-16,-7-2 1 15,-10-3 5-15,-18-2-5 16,-22-5-98-16,5-5-163 15,7-7-348-15</inkml:trace>
  <inkml:trace contextRef="#ctx0" brushRef="#br0" timeOffset="51040.0084">14587 2685 1159 0,'0'0'319'16,"0"0"-76"-16,0 0-119 15,91 16-24-15,-56-11-62 16,0-2 14-16,-2-3-31 16,-8-2-11-16,-8-14 3 15,-6-7 2-15,-8-4 6 16,-3-4 55-16,0 0 35 16,0 4 37-16,-6 7 12 15,2 10 7-15,0 8-30 16,3 2-92-16,1 15-44 15,0 18-1-15,16 20 1 16,7 3 38-16,5 10 41 0,2 0 7 16,-6-9-15-1,-3 3-16-15,-9-6-7 0,-11-6-16 16,-1-7-14-16,-19-7-2 16,-12-10-2-16,-11-10-3 15,-7-10-3-15,1-4-8 16,3-15-1-16,12-15-109 15,23-30-214-15,10 5-407 16,1 4-839-16</inkml:trace>
  <inkml:trace contextRef="#ctx0" brushRef="#br0" timeOffset="51505.4857">14947 2697 1476 0,'0'0'592'0,"0"0"-449"16,0 0-91-16,0 0 68 0,0 0-6 15,61 87-13-15,-41-52 0 16,-4 1-39-16,-2-6-27 16,-5-7-20-16,-3-6-9 15,-5-8-5-15,-1-9 1 16,0 0 17-16,0-15-2 16,0-13-11-16,0-10 1 15,0-2-6-15,2-2 0 16,8 6 0-16,7 7-1 15,-1 10 1-15,0 6-1 16,2 9-2-16,-2 4-4 16,4 0 6-16,-3 10-1 0,0 4 0 15,-3 4 1-15,-2 0 0 16,-5-1 1-16,-4-2 13 16,0-6-7-16,-3-4 5 15,0-5 37-15,0-4 152 16,0-13-33-16,0-12-115 15,3-3-33-15,7-2-19 16,3 8 0-16,1 6-1 16,-2 8 0-16,0 11-14 15,2 1 7-15,4 16-2 16,1 13 0-16,2 5 8 16,-3 7 0-16,-3-3 0 15,-2-1-64-15,-4-11-224 0,-8-12-382 0</inkml:trace>
  <inkml:trace contextRef="#ctx0" brushRef="#br0" timeOffset="51830.7375">15449 2437 1862 0,'0'0'478'0,"0"0"-306"16,0 0-136-16,0 0 78 15,27 98-5-15,-7-49-48 16,3 1-32-16,-5-4-7 15,-4-5-9-15,-5-10-12 16,-2-14 6-16,-4-9-6 16,0-8 30-16,1-8 51 0,2-14-43 15,2-1-29 1,7 3-9-16,2 3-1 0,5 7 0 16,5 7-6-16,1 3 4 15,1 0-7-15,-5 14 8 16,-6 5-7-16,-14 4 6 15,-4 2 2-15,-13 2 0 16,-17 0 0-16,-12-3 0 16,0-7-27-16,2-15-115 15,9-2-228-15,14-5-575 0</inkml:trace>
  <inkml:trace contextRef="#ctx0" brushRef="#br0" timeOffset="52112.2122">15860 2603 1679 0,'0'0'656'16,"0"0"-362"-16,0 0-190 15,0 0-31-15,0 0 65 16,0 0-28-16,0 89 1 16,0-60-33-16,2-6-36 15,5-5-27-15,3-9-14 16,0-8 5-16,3-1 6 15,3-15 9-15,0-13-8 16,1-7-5-16,-6-2-8 0,0-3 1 16,-8 4 0-1,-3 4-1-15,0 11-27 16,0 10-28-16,-4 9-57 0,-2 2-175 16,5 13-214-16,1 1-357 15</inkml:trace>
  <inkml:trace contextRef="#ctx0" brushRef="#br0" timeOffset="52340.3109">16039 2316 12 0,'0'0'2043'0,"0"0"-1355"15,0 0-490-15,0 0-99 16,0 0-14-16,12 95 191 0,-2-37-77 15,1 7-64 1,0 4-37-16,0-12-44 0,-2 6-36 16,0-9-13-16,0-9-5 15,2-18-124-15,-4-12-425 16,2-15-1244-16</inkml:trace>
  <inkml:trace contextRef="#ctx0" brushRef="#br0" timeOffset="52809.9093">16919 2658 1187 0,'0'0'920'15,"0"0"-645"-15,0 0-41 16,-13 108-54-16,15-56 5 15,14 1-73-15,3 0 10 0,-1-12-43 16,-3-6-42-16,-5-12-22 16,-5-11-7-16,-2-10 1 15,-3-2 25-15,0-19 50 16,-3-18-55-16,-5-23-22 16,1-34-6-16,7-31-2 15,0-6-7-15,15 27-32 16,4 31-71-16,-1 42 6 15,3 14-1-15,7 5-36 16,5 10-83-16,15 8-157 16,-12 16-203-16,-10 4-468 0</inkml:trace>
  <inkml:trace contextRef="#ctx0" brushRef="#br0" timeOffset="53473.469">16759 2842 1461 0,'0'0'391'0,"0"0"-8"0,0 0-242 16,0 0-71-16,119-3 16 16,-12-16-40-16,-5-1-30 15,-13 0-8-15,-31 2-7 16,-22 0 1-16,-1-5 4 16,-3-2 5-16,-5-3 7 15,-13 1 142-15,-9 6 79 16,-5 4 1-16,0 6-65 15,-10 7-54-15,-5 4-40 0,-5 9-55 16,-2 15-25 0,0 12-1-16,2 8 0 0,7 4 0 15,10-1-1 1,3-4 1-16,4-5-9 0,16-15 8 16,1-9 0-16,4-14 1 15,2-9 0-15,0-22 0 16,-1-16 0-16,-2-9-17 15,-4-6-11-15,-5-1 11 16,-8 12 5-16,-5 12 11 16,-2 15 1-16,0 18-1 15,0 6-5-15,-9 13-5 0,0 13 10 16,1 8-8 0,5 2 0-16,3 0-3 0,8-6-13 15,17-10 14-15,10-9 10 16,8-11 0-16,3-5 0 15,-1-18 0-15,-5-8-21 16,-12-7-2-16,-8 1-5 16,-13 1 17-16,-5 5 12 15,-2 8 0-15,0 5-1 16,0 7 0-16,0 7 1 16,0 4-2-16,0 1-31 15,0 19 0-15,0 12 24 16,0 13 9-16,0 11 1 15,7 6 39-15,5 2 20 16,1-6 12-16,7-8-21 0,-1-13-27 16,4-11-13-16,-1-11-11 15,0-12 0-15,4-25-100 16,-4-12-371-16,-9-12-1091 0</inkml:trace>
  <inkml:trace contextRef="#ctx0" brushRef="#br0" timeOffset="53803.6458">18552 2447 416 0,'0'0'1529'15,"0"0"-1001"-15,0 0-354 16,0 0-118-16,-14 114 83 16,14-17 6-16,11 12-28 15,3-17-8-15,-2-22-59 16,0-31-35-16,-3-4-14 15,0-3-1-15,-1-3-128 16,-1-17-131-16,-4-11-318 16,-3-4-95-16</inkml:trace>
  <inkml:trace contextRef="#ctx0" brushRef="#br0" timeOffset="53995.8127">18541 2334 451 0,'0'0'1134'16,"0"0"-876"-16,0 0-82 15,0 0-87-15,107-53-24 16,-79 65-31-16,-5 16 0 16,-7 11 27-16,-10 10 1 15,-6 9-13-15,-10 5 3 16,-18-3-33-16,-6 1-13 16,2-10-5-16,0 2-1 15,12-15-133-15,10-15-425 0</inkml:trace>
  <inkml:trace contextRef="#ctx0" brushRef="#br0" timeOffset="54575.4083">18982 2554 1759 0,'0'0'498'16,"0"0"-115"-16,0 0-159 15,0 0-16-15,0 0-52 16,0 0-80-16,0 0-46 15,-97 10-20-15,72 23 1 16,-1 7-1-16,6 3 2 16,8 1-11-16,9-4 0 0,3-6-1 15,9-9-5 1,14-10-4-16,9-14 8 0,4-2-31 16,3-24-59-16,-5-9-21 15,-3-10 38-15,-5-4 28 16,-7-4 34-16,-6 2 12 15,-4 7 2-15,-4 10 4 16,-2 8 22-16,-3 14 54 16,0 7 7-16,0 4-59 15,0 2-30-15,0 16-10 16,1 10 8-16,5 10 1 16,3 5 0-16,6 3 0 15,3-1 0-15,3-4-5 16,1-7 4-16,2-9-4 15,-4-12 5-15,0-13-32 0,-1-2-13 16,1-24 14-16,-2-10 8 16,1-8 23-16,-4-4-4 15,0 7 5-15,-3 5 1 16,-3 11 5-16,0 9 21 16,-3 10 13-16,4 6-22 15,0 0-18-15,7 10 1 16,5 17 6-16,4 2 20 15,-1 10-10-15,4 1-8 16,-1-1 2-16,-4-5-11 0,0-5-1 16,-1-17-173-1,-4-7-320-15,-3-5-363 0</inkml:trace>
  <inkml:trace contextRef="#ctx0" brushRef="#br0" timeOffset="55399.7456">19749 2441 1661 0,'0'0'547'0,"0"0"-204"16,0 0-129-16,0 0-68 16,0 0-102-16,0 0-22 15,0 0 35-15,-79 96-17 16,66-52-2-16,6 2 4 16,6 0-11-16,1-6-19 15,1-6-12-15,11-10-7 16,8-13 6-16,-1-11 1 0,5-3-23 15,1-24-53-15,-1-9-14 16,-3-9 15-16,-4-5 26 16,-3 0 22-16,-5 7 17 15,-3 10 10-15,-3 10 0 16,-3 13 47-16,0 10 5 16,0 5-39-16,0 17-12 15,0 11 0-15,5 4-1 16,10 3-1-16,7-2 1 15,4-5-1-15,3-12-41 16,1-11-234-16,-3-10-94 16,-3-13-209-16,-7-17-184 15,-9-7 199-15,-6-3 564 0,-2 1 657 16,0 5-110 0,-3 7-69-16,-2 13-140 0,2 8-22 15,3 6-183 1,0 1-106-16,0 21-21 0,11 8-5 15,5 7-1-15,2 5 1 16,0-1 8-16,-5-4-3 16,-2-9-6-16,-2-8 0 15,-5-9-1-15,-4-11 1 16,0 0 0-16,0-18-1 16,-3-14-12-16,0-11 12 15,3-4 0-15,0-1 0 16,9 7 1-16,6 7-1 15,4 10 1-15,2 12 0 16,-1 9-2-16,5 3 1 16,0 10-7-16,4 13 2 0,1 5 6 15,-5 3 0-15,-1 3 0 16,-8-3 1-16,-8-4 0 16,-8-5-1-16,0-10 0 15,-3-5 2-15,-9-7 7 16,-2-7 24-16,5-16 68 15,6-12-31-15,3-4 1 16,0 0-10-16,12 5-19 16,5 9-6-16,0 11-15 15,2 11-15-15,-1 3-6 16,7 19 0-16,-1 14 0 0,3 8 24 16,-3 3-5-16,2 2-13 15,-4-6-6-15,-3-8 0 16,1-15-209-16,-6-11-250 15,-2-6-1213-15</inkml:trace>
  <inkml:trace contextRef="#ctx0" brushRef="#br0" timeOffset="55911.2775">20699 2462 1545 0,'0'0'226'16,"0"0"-46"-16,0 0-66 15,0 0-39-15,0 0-19 16,31 77 3-16,-11-69-26 16,2-8-14-16,3 0 5 0,1-16-2 15,4-7-7-15,-5-7-14 16,-3-3 7-16,-8 2-8 16,-7 4 2-16,-7 6 8 15,0 8 61-15,-19 9 78 16,-3 4-52-16,-7 11-31 15,2 16 17-15,5 9-7 16,4 8-22-16,9 1-15 16,9-1-8-16,1-2-11 15,22-9-11-15,10-10-8 16,5-12 8-16,6-11 2 16,0-8-4-16,-3-20 7 15,-5-11-13-15,-6-6 0 0,-7-7-1 16,-6-4 0-16,-9-4 1 15,-4 0 5-15,-3 11 3 16,-1 8 1-16,0 16 95 16,0 16 37-16,0 9-89 15,0 8-47-15,0 25-5 16,0 21 8-16,0 4 12 16,9 7-7-16,6 3-9 15,-1-13-5-15,-1-1-1 16,-3-8 1-16,-2-17-27 15,-8-22-216-15,0-7-71 16,0-10-293-16</inkml:trace>
  <inkml:trace contextRef="#ctx0" brushRef="#br0" timeOffset="56086.0899">20809 2387 1013 0,'0'0'1106'0,"0"0"-961"15,0 0-104-15,0 0 5 16,117 2-7-16,-53-5-25 16,8-6-8-16,2-1-6 15,18-8-188-15,-17 3-130 16,-17 0-536-16</inkml:trace>
  <inkml:trace contextRef="#ctx0" brushRef="#br0" timeOffset="56850.1635">21366 2255 1135 0,'0'0'198'0,"0"0"-76"16,0 0-7-16,0 0-29 15,0 0-22-15,-15 76-22 16,25-64-11-16,6-6 1 16,3-4-1-16,3-2 5 15,3-3 14-15,0-11-17 16,-5-4-10-16,-4-2 38 15,-7 1 78-15,-8 3 49 16,-1 6 57-16,-2 5-71 16,-12 5-8-16,-6 3-81 15,-6 19-56-15,1 12 19 0,-2 9 15 16,8 3 6 0,4 2 5-16,10-1-38 0,5-5-19 15,5-9-12-15,20-9-5 16,10-14-9-16,9-10 8 15,2-6-65-15,2-19-81 16,-6-11 16-16,-6-6 17 16,-6-4 39-16,-7 0 55 15,-3 5 20-15,-8 6 12 16,-5 8 70-16,0 10 15 16,-5 8 50-16,-1 9-39 15,-1 0-77-15,1 10-29 16,1 17-2-16,5 7 29 0,0 4 6 15,6 4-16-15,4-6-2 16,4-5-16-16,3-7 5 16,2-11-6-16,3-13-34 15,-1 0-41-15,-1-22-43 16,1-12 17-16,-1-10-5 16,-3-6 12-16,-2-6 49 15,-5 2 27-15,-5 4 17 16,-6 13 1-16,-6 13 82 15,0 12 48-15,-2 12 5 16,-14 3-83-16,-2 18-32 16,-5 11-11-16,6 4 1 15,5 3 7-15,7-3 8 0,5-2 15 16,0-5-4-16,12-3-18 16,6-5-6-16,3-4-3 15,3-3-9-15,1-1 6 16,2-2 2-16,-2-2-7 15,-7-1 1-15,-4-2-1 16,-10 0-1-16,-4 1 0 16,-10 2 1-16,-22 4 14 15,-32 4-6-15,-45 7-9 16,-64 3-99-16,15-6-275 16,1-6-1004-16</inkml:trace>
  <inkml:trace contextRef="#ctx0" brushRef="#br0" timeOffset="68106.3619">12161 12605 567 0,'0'0'1007'0,"0"0"-756"0,0 0 39 15,-43-79-17-15,36 71-83 16,3 8-136-16,4 8-54 16,0 36-25-16,0 35 25 15,8 25 7-15,4-3 88 16,-2-19-19-16,1-28 1 16,-4-15-7-16,2 7-15 15,0 4-7-15,3 1-8 16,-3-8-17-16,-3-11-14 15,0-10 1-15,-4-10-10 0,0-7 0 16,-2-5 12-16,2-7 38 16,-1-16 100-16,2-15-106 15,5-12-35-15,3-4-8 16,2-1-1-16,0 11-1 16,2 11-11-16,-3 16-3 15,3 13 4-15,0 4-9 16,12 15 0-16,2 11 14 15,3 8 0-15,-2 4 6 16,-5 5 0-16,-4-2 15 16,-5 2 10-16,-1-4-13 15,-6-3-2-15,-2-7-9 16,0-6-1-16,0-8-150 0,-3-7-360 16,1-8-372-16</inkml:trace>
  <inkml:trace contextRef="#ctx0" brushRef="#br0" timeOffset="68976.8289">12925 12576 1609 0,'0'0'349'0,"0"0"-77"16,0 0 23-16,0 0-96 15,-106 34-93-15,60 36-61 0,3 2 16 16,8 1 16-16,10-7-46 15,17-13 66-15,4 5 16 16,4 5-40-16,12-5-25 16,14-5-15-16,8-7-18 15,4-10-6-15,1-11-9 16,9-18-145-16,-11-7-222 16,-10-7-435-16</inkml:trace>
  <inkml:trace contextRef="#ctx0" brushRef="#br0" timeOffset="69426.9337">12971 12827 1721 0,'0'0'274'0,"0"0"-132"16,0 0-52-16,94 12 30 16,-67 7-42-16,-5 4 19 15,-7 4 26-15,-10 4-5 16,-5 2-33-16,-6 1-13 15,-14-3-32-15,-2-3-19 16,-1-4-12-16,3-9-7 16,6-3 4-16,6-7-6 15,7-5 2-15,1-3 2 16,0-14-4-16,17-8-79 16,3-5-6-16,4-7 26 15,3 0 13-15,0-1 21 0,-5 1 11 16,-1 4 13-16,-7 3 0 15,-4 5 1-15,-1 8 10 16,-8 8 52-16,-1 5 39 16,0 4-10-16,0 1-44 15,0 16-35-15,-2 8 31 16,-4 7 24-16,4 2-5 16,2 0-23-16,0 0-2 15,9 0-10-15,9-4-9 16,3-2-7-16,1-4-6 15,-2-3-5-15,-1-4-1 16,-5-6-187-16,-3-6-269 16,-5-5-466-16</inkml:trace>
  <inkml:trace contextRef="#ctx0" brushRef="#br0" timeOffset="69667.284">13423 12446 1987 0,'0'0'520'16,"0"0"-192"-16,0 0-233 16,0 0-74-16,0 0-13 15,21 111 37-15,3-31 23 16,1-5 6-16,-1-8 26 16,-3-11-29-16,-3-13-4 15,0 6-27-15,-2 7-13 16,-3-5-12-16,-5-4-15 0,-5-7-5 15,-3-14-287-15,0-11-361 16,0-15-755-16</inkml:trace>
  <inkml:trace contextRef="#ctx0" brushRef="#br0" timeOffset="70221.7601">13890 12492 1998 0,'0'0'250'16,"0"0"-53"-16,0 0-67 16,0 0 52-16,0 0 18 15,-90 101-41-15,71-49-26 16,6 4-55-16,5 2-20 0,5 1-1 16,3-6-10-16,0-2-8 15,15-5-11-15,4-5-8 16,4-9 2-16,-1-8-7 15,5-8-4-15,0-13-5 16,3-3 0-16,0-8 1 16,1-14-1-16,-1-9-5 15,-2-9 5-15,-6-4-4 16,-5-7-1-16,-5-7-1 16,-9 0-11-16,-3 0-20 15,0 4-4-15,-12 9 17 16,-4 11-3-16,1 9 0 15,-2 9 5-15,1 9 2 16,-1 7 7-16,-2 0-5 0,-3 14-14 16,-2 10 7-16,4 6 11 15,2 6 8-15,8-2 0 16,4 2 13-16,6-4 2 16,0-2 3-16,1-5 2 15,13-1-10-15,5-8 2 16,5-3 2-16,1-3-1 15,4-5 4-15,2-3-7 16,-1-2-1-16,0 0-9 16,-3 0 1-16,-3-10-1 0,-4-5 0 15,-5 0-41 1,-3-18-210-16,-6 5-366 0,-6-2-691 0</inkml:trace>
  <inkml:trace contextRef="#ctx0" brushRef="#br0" timeOffset="70485.5259">14085 12105 1758 0,'0'0'503'0,"0"0"-212"15,0 0-203-15,0 0-58 16,90 25-5-16,-36 10 26 15,2 10 29-15,1 10 1 0,-4 6 1 16,-8 2 3 0,-12 3 47-16,-14 9-60 0,-19 13-42 15,-14-8 10-15,-19-7 23 16,-15-11-39-16,-45 8-24 16,10-9-217-16,-10-6-697 0</inkml:trace>
  <inkml:trace contextRef="#ctx0" brushRef="#br0" timeOffset="76867.6552">12449 13534 1416 0,'0'0'717'15,"0"0"-454"-15,0 0 39 16,0 0-171-16,0 0-90 16,-40 112 42-16,40-4 58 15,0 9 36-15,0-4-65 16,10-30-15-16,0-27-20 16,-2-13-20-16,1-5-20 0,0 3-22 15,-2-2-6-15,0-2-3 16,-1-13-6-16,-2-10 0 15,-3-7 0-15,1-7 0 16,-2 0 8-16,0-16 4 16,0-16 1-16,0-14-11 15,6-10-1-15,4-4 0 16,5 0 1-16,3 10 5 16,4 10-6-16,1 12 0 15,-2 11 5-15,4 14-5 16,2 3 0-16,1 10 1 0,1 19 10 15,-5 7 18-15,-1 5 1 16,-6 5 1-16,-7-1-4 16,0-1-14-16,-5-7-1 15,-2-3-5-15,-1-9-8 16,-2-6 0-16,0-8-15 16,9-11-117-16,-1 0-210 15,1-5-472-15</inkml:trace>
  <inkml:trace contextRef="#ctx0" brushRef="#br0" timeOffset="77685.8936">13028 14134 441 0,'0'0'1074'0,"0"0"-706"16,0 0-47-16,0 0-38 15,0 0-15-15,0 0-56 16,0 0-26-16,-15-38-48 16,3 40-43-16,-3 17-38 15,-5 7 20-15,0 8 14 16,2 7-16-16,6 1-21 15,7 2-12-15,4-1-6 16,1-2-9-16,4-4-7 16,10-5-8-16,5-6-3 15,2-6-8-15,0-4 1 16,1-9 5-16,2-4-6 0,1-3 0 16,-2 0 7-1,4-15-8-15,-2-6 2 0,-1-4-1 16,-3-6 0-16,-5-1-1 15,-2-2 1-15,-8-4-1 16,-3-1-2-16,-3 0-4 16,-2 0-4-16,-11 3 1 15,-2 5 8-15,-4 5 0 16,1 7 1-16,0 4 0 16,1 5 0-16,1 5 0 15,-2 5 1-15,0 0-1 16,-1 10 0-16,-1 11 0 15,1 6 0-15,3 4 0 16,5 1 0-16,5 2 1 16,6-5 11-16,0-3-3 0,1-5-1 15,15-2-1 1,3-5 2-16,5-2 5 0,4-4 7 16,2-4-3-1,4-2-6-15,-1-2-6 0,-2 0-5 16,-4 0 0-16,-3-5-1 15,-7 0-5-15,-4 1-54 16,-3-2-68-16,-2-5-125 16,-5-2-405-16,4 0-857 0</inkml:trace>
  <inkml:trace contextRef="#ctx0" brushRef="#br0" timeOffset="78097.8434">13507 13534 939 0,'0'0'940'0,"0"0"-615"15,0 0 50-15,0 0-107 0,0 0-23 16,-81-14-101-16,54 42-18 16,-3 22 27-16,0 27-18 15,10 20-69-15,9-3-20 16,11-16 20-16,0-22 2 15,14-19-20-15,8 7-9 16,3 1-18-16,4-1-14 16,0-9-6-16,0-11-1 15,-4-10-73-15,-1-11-76 16,6-14-166-16,-5-15-537 16,-5-4-757-16</inkml:trace>
  <inkml:trace contextRef="#ctx0" brushRef="#br0" timeOffset="78595.8863">13598 13716 1352 0,'0'0'954'16,"0"0"-805"-16,0 0-34 16,0 0 32-16,0 0 26 15,110 43-72-15,-80-20-3 16,-7 3 22-16,-7 3-37 15,-6 2-28-15,-9-2-9 16,-1 1-23-16,-4-2-10 16,-12-6-7-16,-4-2-5 0,4-6 5 15,1-6-6-15,4-6 1 16,7-2-1 0,4-2 0-16,0-16-6 0,4-6-21 15,14-7-7-15,5-6 10 16,2-6-3-16,2-3 12 15,-2 0 8-15,-4 1 7 16,-2 3 1-16,-4 5-1 16,-4 5 0-16,-4 9 2 15,-4 6 50-15,-1 5 39 16,-2 8 32-16,0 4-25 16,0 0-56-16,-8 9-26 15,-4 16-7-15,-2 8 29 0,2 8 22 16,1 2-23-1,7 3-13-15,4-5-9 0,0-4-7 16,4-6-7-16,7-5 0 16,1-9-1-16,1-6-12 15,2-8-76-15,10-7-97 16,-3-15-308-16,-2-3-425 0</inkml:trace>
  <inkml:trace contextRef="#ctx0" brushRef="#br0" timeOffset="78881.1758">14005 13300 2220 0,'0'0'623'0,"0"0"-264"0,0 0-172 15,0 0-37-15,0 0-87 16,0 0 15-16,85 63-25 15,-42-25-11-15,6 8-2 16,-1 5 5-16,-3 2 5 16,-7 0-8-16,-9 0-6 15,-10-3-6-15,-14 2-11 16,-5-3-10-16,-15-2-3 16,-18 2-6-16,-12-5-18 15,-43 9-119-15,11-12-181 16,-1-13-728-16</inkml:trace>
  <inkml:trace contextRef="#ctx0" brushRef="#br0" timeOffset="81102.9207">14745 12378 576 0,'0'0'67'0,"0"0"635"16,0 0-366-16,0 0-32 16,0 0-173-16,0 0-93 15,0 0-26-15,1 0-12 16,18 0 1-16,13 0 22 15,7 0 31-15,10 0 3 16,5 0-24-16,2 0-18 0,-2-3-8 16,-4-1-5-16,-11 1-2 15,-10 1 0-15,-12 2-1 16,-15 0-113-16,-2 0-384 16,-6 3-513-16</inkml:trace>
  <inkml:trace contextRef="#ctx0" brushRef="#br0" timeOffset="81410.7772">14999 12150 1401 0,'0'0'339'0,"0"0"-178"0,0 0-117 16,0 0-31-16,0 0-11 16,104 10 4-16,-73 12 35 15,2 5-2-15,-3 2 20 16,-4 6-10-16,-6 4 10 16,-13 2 12-16,-7 3 1 15,-4 5 5-15,-26 2-40 16,-10 3-23-16,-7 4-14 15,-29 20-1-15,14-14-268 0,5-11-851 16</inkml:trace>
  <inkml:trace contextRef="#ctx0" brushRef="#br0" timeOffset="81815.0831">14834 13633 1659 0,'0'0'533'0,"0"0"-395"16,0 0-48-16,0 0 105 16,0 0-30-16,82-26-96 15,-39 12-34-15,6 0-13 16,-4 0-10-16,-2 0-5 0,-8 0-7 15,-7 2 1 1,-7-1-1-16,-4-9-115 0,-7 4-192 16,-4-2-434-16</inkml:trace>
  <inkml:trace contextRef="#ctx0" brushRef="#br0" timeOffset="82042.3231">15098 13187 1870 0,'0'0'213'15,"0"0"-163"-15,95 26-25 16,-39-5 121-16,0 3-57 16,-3 8-27-16,-10 0-4 0,-15 1-28 15,-16 1-2-15,-12 2-20 16,-6-2-7-16,-28 4-1 15,-37 7-100-15,6-9-260 16,0-10-860-16</inkml:trace>
  <inkml:trace contextRef="#ctx0" brushRef="#br0" timeOffset="92142.8021">5016 14367 562 0,'0'0'378'16,"0"0"-86"-16,0 0-16 16,0 0-94-16,0 0 19 15,-4-17-63-15,8 9-37 16,10-1-12-16,8-2 9 15,5 3-5-15,6 1-13 16,3 1-9-16,4 1-21 16,5 1-7-16,1 2 1 0,2 1-6 15,1-1-10-15,-4 2-4 16,2 0-6-16,-3 0 0 16,-1 3-3-16,0 3 1 15,1 0 5-15,0-1 4 16,1-1-2-16,4-2 1 15,2-2-5-15,0 0 1 16,1 0-2-16,0-2-6 16,-6-2-3-16,0 1-3 15,-5 1-6-15,-2 1 1 16,-2 1 0-16,-2-1 0 16,0-2 0-16,2-2 7 15,1-1-8-15,0-1 2 0,1-3 5 16,-2-1-6-16,-2 4 1 15,-5-3-1-15,-4 4 0 16,-3 2 0-16,-7-1 0 16,-1 3 0-16,-6-1 0 15,-1 1-1-15,-1 1 0 16,-1-1 0-16,0 1 0 16,3-2 0-16,1-2 0 15,2-1 2-15,0 0-1 16,1-2 5-16,1 0-5 15,-2 0-1-15,3 3 0 0,0-1 0 16,-2 0 0 0,2 1 0-16,-3 1 0 0,-1 1-1 15,-2 0 1-15,-1 1 0 16,-3-1 0-16,-2 3 0 16,0-2 0-16,-2 0 1 15,2-1 5-15,0-2 8 16,3-2 16-16,-1 0-14 15,1-1-5-15,-2-2-1 16,1 1-1-16,-1-2 2 16,0-2 1-16,-1-2-2 15,0-4 1-15,-1-4-5 16,-2-7 4-16,0-7-1 16,0-8-3-16,-3-6-6 0,-9-7-13 15,-1-5-13-15,-1 0-7 16,-2-3-16-16,-2 4-29 15,-2-1-16-15,0 7 15 16,-3 5-2-16,4 3-6 16,-2 1-8-16,0 2-18 15,2 2 20-15,-1 4-5 16,0 4 3-16,3 7 4 16,1 4 35-16,1 4-1 15,-2 3-21-15,4 5 9 16,-3-2 28-16,-1 2-3 15,1 2 4-15,-1 0 2 16,-1 3 0-16,-2 0-10 0,-2 0 10 16,-3 2-48-16,-2 2-52 15,-2 3 56-15,-7 0 14 16,0 0 20-16,-6 12 20 16,-3 2-5-16,-3 1-18 15,1 2 31-15,-6-2 7 16,0-1 13-16,0 1 1 15,0-2 9-15,1-4-6 16,0 2-4-16,4-5-52 16,2 3 0-16,4-6-7 15,6 1 24-15,5-1 19 16,4 2 8-16,2 0 2 16,1-1 5-16,0 1-14 15,-1 2 1-15,-1-2 7 16,-2 0 5-16,-2 3 2 0,0-1 5 15,0 2-3-15,-1 0-2 16,0 2-8-16,-1 1 0 16,-3 1 6-16,2-2 1 15,3-1 0-15,0 0-1 16,6-2 0-16,5-4-14 16,4 0 0-16,9-4 15 15,3 0 0-15,3 0 1 16,0 0-1-16,0 0-11 15,0 0 2-15,0 0 9 16,0 0 1-16,0 0-1 16,0 0 0-16,0 0 1 15,0 0 1-15,0 0 0 16,0 0 8-16,0 0-9 16,-1 2 2-16,1 3-1 0,-3 8 1 15,-3 7 21-15,1 8 30 16,0 9 40-16,-2 8 22 15,3 6 18-15,1 7 61 16,1 3 5-16,1 5-49 16,1 1 0-16,0 0-2 15,0-1-15-15,0-3-19 16,0-5-36-16,0-2 9 16,0-7-14-16,0-5-10 15,0-4-1-15,0-4 9 0,0-4 8 16,0-6-28-16,0-5-18 15,3-4-15-15,-2-7-8 16,1 0-2-16,-2-5-1 16,1-1-6-16,-1-3 1 15,0 1-1-15,0-2 0 16,0 0 1-16,0 0-1 16,0 2-1-16,0 2 2 15,-4 3-2-15,-20 4-103 16,2-1-286-16,-4-5-709 0</inkml:trace>
  <inkml:trace contextRef="#ctx0" brushRef="#br0" timeOffset="97046.5198">7929 14344 1160 0,'0'0'680'0,"0"0"-504"0,0 0 23 16,0 0-53-16,0 0-15 15,0 0-73-15,27 0 47 16,9 0 4-16,9 0-24 15,12 0-3-15,4 0-7 16,8 0 13-16,3-4-14 16,2-3 1-16,3 1-11 15,-1-1-18-15,0-2-22 16,-3 2-1-16,0 2-4 16,-3 2-5-16,-1 1-5 15,-2 2 1-15,0 0 1 16,-4 0 5-16,-2 0-5 15,3 0 5-15,2 0 5 0,12-4-4 16,21-3-7-16,16-1-8 16,-1-1 5-16,-6 1 1 15,-15-1 13-15,-12 1 9 16,-11-1-14-16,-11 1-2 16,-12 2 1-16,-1 0-3 15,2-1 0-15,7 0 0 16,4 1-3-16,-5-1-3 15,-3 4 3-15,-9 0 1 16,0 1-4-16,-7 1 5 0,-7 1-2 16,-5 0-8-1,-7 0 7-15,-4 0-1 0,-6 0-6 16,-2 0 0-16,-2 0-1 16,-1 0 1-16,-1 0 1 15,0 0-1-15,0 0 0 16,0 0-1-16,0 0 1 15,0-1-1-15,6-4-7 16,0 0-74-16,-1-10-637 0</inkml:trace>
  <inkml:trace contextRef="#ctx0" brushRef="#br0" timeOffset="397046.8169">10475 13181 620 0,'0'0'599'16,"0"0"-434"-16,0 0 40 15,0 0 21-15,0 0-14 16,0 0-46-16,-24-51-49 15,24 46 42-15,-1 1-16 16,1 4-42-16,-1 0-44 16,1 2-34-16,0 18-21 15,0 11 14-15,0 8 22 16,0 6 3-16,0 4-15 16,0-1-14-16,0-2-6 0,0-2-6 15,0-3 0-15,0-2 0 16,-3-6 0-16,-3-4-94 15,-3-4-170-15,-1-4-126 16,-1-8-251-16,1-9-488 0</inkml:trace>
  <inkml:trace contextRef="#ctx0" brushRef="#br0" timeOffset="397299.4533">10227 13453 975 0,'0'0'630'0,"0"0"-488"16,0 0-53-16,0 0 85 15,0 0 32-15,0 0-45 16,47 75-33-16,-23-52-33 16,4 2-7-16,1-4-30 15,2-4-28-15,0-2-21 16,-1-4-8-16,0-3-1 15,-2-3-21-15,2-5-221 16,-7-2-303-16,-7-9-613 0</inkml:trace>
  <inkml:trace contextRef="#ctx0" brushRef="#br0" timeOffset="397518.0463">10621 13416 1661 0,'0'0'210'0,"0"0"-122"0,0 0 113 16,0 0 10-16,-44 80-71 15,31-54-57-15,2-3-23 16,2 0-19-16,0 1-24 16,0-4-11-16,2-3-6 15,2 0-1-15,-1 0-160 16,-1-4-324-16,1-5-700 0</inkml:trace>
  <inkml:trace contextRef="#ctx0" brushRef="#br0" timeOffset="405968.3076">4180 15042 1031 0,'0'0'663'16,"0"0"-530"-16,0 0 119 0,0 0-4 16,0 0-57-1,50-71-25-15,-26 59-67 0,2 5-30 16,4 0-21-16,1 4-12 15,3 0-21-15,-1 0-8 16,4 3-6-16,-4-3-1 16,1 3 0-16,-8 0-10 15,-4 0-121-15,-19 25-195 16,-3-1-206-16,0-2-224 0</inkml:trace>
  <inkml:trace contextRef="#ctx0" brushRef="#br0" timeOffset="406155.826">4184 15302 1250 0,'0'0'225'15,"0"0"-16"-15,0 0-39 16,0 0 44-16,0 0-45 16,91-30-73-16,-43 8-33 15,4-5-38-15,2-3-16 16,6 0-9-16,2-8-91 15,-11 8-258-15,-18 3-688 0</inkml:trace>
  <inkml:trace contextRef="#ctx0" brushRef="#br0" timeOffset="406411.6356">4307 14746 1639 0,'0'0'201'16,"0"0"-100"-16,0 0 60 16,80-5-19-16,-38 14-19 15,4 11-36-15,-3 7-17 16,-8 9-10-16,-10 6-32 16,-10 5-1-16,-14 4-14 15,-1 3-4-15,-22 2-7 16,-12 1-2-16,-4 0 0 0,-20 16-162 15,12-14-322 1,6-16-776-16</inkml:trace>
  <inkml:trace contextRef="#ctx0" brushRef="#br0" timeOffset="409443.9416">7821 13277 563 0,'0'0'376'0,"0"0"-181"15,0 0 64-15,0 0-7 16,0 0-60-16,0 0-22 15,0 0-44-15,-33-11-70 16,28 52 18-16,-1 31 52 16,-2 30 2-16,0 21-11 0,0 10-27 15,4-6-2-15,2-11-9 16,2-9-27-16,0-11-16 16,8-19-12-16,1-17-3 15,-3-16-12-15,1-10-7 16,-1 4 4-16,2-4-6 15,-1-1 1-15,-1-10-1 16,1-9-23-16,-3-11-113 16,0-17-141-16,-2-13-193 15,-2-9-439-15</inkml:trace>
  <inkml:trace contextRef="#ctx0" brushRef="#br0" timeOffset="410817.9118">7750 13191 849 0,'0'0'143'16,"0"0"-94"-16,0 0 21 16,0 0 50-16,99-23-29 15,-37 14 8-15,31-5 20 0,40-3 0 16,12-2-37-16,6 3-46 15,-4 2 4-15,-12 2 1 16,4-1-12-16,1 2-8 16,-4-1-8-16,-3 1-4 15,-9 0 1-15,1-1 10 16,-9-1-8-16,-4 2 10 16,-4 2 17-16,-11-1-8 15,-15 6-4-15,-19-2-5 16,-14 3-6-16,-2-1 2 15,7 0-5-15,2-2-4 16,6-1-3-16,-8 1-5 16,-5 0 7-16,-5-2 0 0,-5 2-7 15,-4 3 8 1,-7-2-3-16,-6 2-4 0,-7 3-1 16,-6 0 8-16,-2 0-8 15,-5 5 0-15,1 15 20 16,-3 8 44-16,0 9-6 15,0 12-2-15,0 13-10 16,-3 19 1-16,3 15 5 16,0 3 8-16,18-6 2 15,7-9-12-15,-1-21 19 16,-2-9-28-16,-3-11-20 16,0 1-4-16,3 6-6 15,1 9 0-15,1 5 4 16,-4-7-1-16,-5 0 0 0,-5-6-4 15,-5 0-2 1,-5-4-3-16,0-6 0 0,-1-4 0 16,-14-8-5-16,0-5 8 15,-3-7-1-15,-2-2-1 16,-2-8 2-16,-3-2 3 16,-5-5-3-16,-3 0-8 15,-6 0 7-15,-7-5-8 16,-9-1 1-16,-18-2-1 15,-24 2 0-15,-21 4 0 16,-7 2 1-16,9 0-1 16,13 5 0-16,14 5 0 15,0 0 0-15,-2 4-1 0,-6-2 1 16,2 1 0 0,-4-4 0-16,4 3 0 0,1-2 0 15,-3 0 1-15,-1 1 0 16,-4 2 0-16,3-1-1 15,1 1 0-15,0-2-1 16,5-1 1-16,1-3-1 16,14-5 0-16,18 1 1 15,11-3 0-15,10 0 0 16,-5 0 0-16,-1 0 0 16,-4 0 0-16,10 0 1 15,6 0 0-15,5 0-1 16,4 0 0-16,0 4 0 0,3-1 0 15,-1 0 1-15,1 0-1 16,3 1 1-16,0-1-1 16,6-1 0-16,3 0-2 15,5-2 2-15,1 1 0 16,3-1 0-16,0 0 0 16,0 0 0-16,0 0-1 15,0 0-1-15,0 0-4 16,0 0 5-16,0 0-8 15,0 0 2-15,0 0 5 16,0 0-8-16,0 0-75 16,0 0-151-16,0 0-285 15,0-1-666-15</inkml:trace>
  <inkml:trace contextRef="#ctx0" brushRef="#br0" timeOffset="417165.6111">8633 15992 1288 0,'0'0'273'0,"0"0"-193"0,0 0-49 15,0 0 59-15,0 0 26 16,0 0-39-16,26-17-21 16,-5 4-12-16,7 2-31 15,2 0-12-15,0 1 0 16,-3 3-1-16,-2 1-15 15,0 6-139-15,-8 0-219 16,-8 0-444-16</inkml:trace>
  <inkml:trace contextRef="#ctx0" brushRef="#br0" timeOffset="417336.6982">8611 16208 1892 0,'0'0'228'0,"0"0"-183"16,0 0-45-16,0 0 0 16,0 0 1-16,134-13 1 15,-35-22-2-15,-11 1-86 16,-9 0-664-16</inkml:trace>
  <inkml:trace contextRef="#ctx0" brushRef="#br0" timeOffset="419964.5816">6213 16898 958 0,'0'0'293'0,"0"0"-175"15,0 0-61-15,0 0 0 16,0 0 7-16,0 0-31 16,10 11 43-16,8 2 73 15,6 1-28-15,4 3 11 16,4 0-10-16,5 0-44 0,0-3 1 15,3-3-17-15,1-3-10 16,1 0 13-16,1-3-7 16,-3-1 8-16,0 1-13 15,0-2-9-15,-1 0-16 16,-1 1 0-16,-1-2-8 16,0 0 1-16,2-2-5 15,1 0 7-15,2 0 15 16,-1-6-8-16,6-4-6 15,-2-2 0-15,-2-2-1 16,2-2-4-16,-6 1-4 16,-2 0-3-16,-3 3-3 15,-4 0 1-15,-3-1-1 0,-3 2-7 16,1 2 8 0,0-2 1-16,-1 0 2 0,0 0-4 15,2-1 3-15,-1-2-1 16,0-1-4-16,0 1-1 15,1-1 5-15,-4 1-1 16,1-1 2-16,-2-1 3 16,2 1-1-16,-3-2-4 15,-2 2 4-15,1-5-4 16,-1 0-1-16,1 0 2 16,-2-7 1-16,-1 2-2 15,-2-3-1-15,-1 0-3 0,-4-2-4 16,-4 3-1-1,2-2 7-15,-5 0 0 0,-2 2-1 16,0-1-5-16,0 0 11 16,-9 2-7-16,-2-3 2 15,-5 0-2-15,-4 3-5 16,-1-5 0-16,-4 1 1 16,0-4 4-16,-4 1-6 15,1-3 0-15,-2 1 1 16,0 0 5-16,-1 2-6 15,1 2 0-15,-1 5 0 16,3 1 0-16,-1 3 1 16,4 3-1-16,-4 2 9 15,1 0-9-15,0 3 2 16,-2-1-1-16,0 1 8 0,-1 3 2 16,-1 1-11-16,1 2 2 15,-3 0-1-15,1 1 5 16,-3 2-5-16,2 0 0 15,0 1 9-15,-1 4-10 16,-2-3 0-16,-2 3 1 16,-1 0-1-16,4 0 0 15,0 0 0-15,3 0 0 16,4 3 1-16,-1 0 0 16,6 3-1-16,0 1 1 15,1 0 0-15,3 3 0 16,-4 0-1-16,2 4 0 15,-2 0 0-15,0 4 0 16,0 1-1-16,0 1-1 16,0 2 1-16,3 1 0 0,-1 3 0 15,3 1 1-15,-1 4 1 16,2 0-1-16,-1 3 0 16,1-1 0-16,2 1-1 15,-1-1 2-15,1-2-1 16,1 0 0-16,0-3 0 15,3 2 0-15,2 1 1 16,1 0 0-16,1 3-1 16,2 0 1-16,2 4 0 15,4-1 0-15,0 1 7 0,0-1-7 16,4 2 7 0,8 0-7-16,2-3 14 0,4 3-13 15,4-5 5-15,2 2 1 16,1-2-2-16,5-3 0 15,0 1 0-15,4-1-5 16,-1-2 7-16,-2-2-2 16,-1-4-5-16,-2-3 6 15,-5-1 2-15,2-6-3 16,-4-1-5-16,-4-4 0 16,2-2 5-16,-3-3-5 15,-4 2 8-15,0-4-8 16,-2 1-1-16,-2-2 5 0,-2 0-4 15,0 0 4 1,-3 0-5-16,1 0 0 0,-2 0 0 16,-2 0-7-16,0 1-61 15,0 14-149-15,-6-1-130 16,-6-2-278-16</inkml:trace>
  <inkml:trace contextRef="#ctx0" brushRef="#br0" timeOffset="423269.4583">20193 3513 1916 0,'0'0'337'16,"0"0"-115"-16,0 0 31 16,0 0-141-16,0 0-86 15,0 0-14-15,6 101 32 16,3-44-9-16,3 2-20 0,0-1-9 16,0-5-5-16,0-8-1 15,-2-7 0-15,8-7-97 16,-4-11-373-16,-2-14-550 0</inkml:trace>
  <inkml:trace contextRef="#ctx0" brushRef="#br0" timeOffset="423470.3161">20357 3498 1920 0,'0'0'308'15,"0"0"-96"-15,0 0-51 0,0 0-32 16,0 0-18-1,20 97 5-15,-7-47-14 0,5 5-30 16,-3 1-27-16,-2-1-32 16,-1 0-7-16,-4-7-6 15,-4-1-83-15,-4 1-174 16,0-12-404-16,-12-13-606 0</inkml:trace>
  <inkml:trace contextRef="#ctx0" brushRef="#br0" timeOffset="423683.4779">20105 3946 1629 0,'0'0'232'0,"0"0"2"0,0 0 45 16,0 0-103-16,99 75 14 15,-56-59-58-15,5-2-46 16,-1-3-38-16,-2-3-27 15,-3-4-15-15,-1-3-6 16,18-1-35-16,-11-4-244 16,-5-8-430-16</inkml:trace>
  <inkml:trace contextRef="#ctx0" brushRef="#br0" timeOffset="423867.8141">20698 3575 2011 0,'0'0'358'16,"0"0"-196"-16,0 0 132 0,-29 99-115 15,20-32-19-15,-4 19-41 16,-8 15-66-16,-7 9-36 16,-23-2-17-16,8-28-341 15,-14-20-1597-15</inkml:trace>
  <inkml:trace contextRef="#ctx0" brushRef="#br0" timeOffset="431078.233">19610 9283 1491 0,'0'0'309'0,"0"0"-165"16,0 0 94-16,0 0-122 16,0 0-55-16,-10 2-31 15,16-2-18-15,10-10 2 16,6-4 4-16,1-3-7 15,7 0-10-15,-3 0 0 16,-1 3-1-16,-2 3 0 16,-3 3-104-16,-4 8-97 15,-7 0-200-15,-4 0-373 0</inkml:trace>
  <inkml:trace contextRef="#ctx0" brushRef="#br0" timeOffset="431264.3163">19634 9506 1279 0,'0'0'274'0,"0"0"-177"15,0 0 76-15,0 0-65 16,0 0 10-16,0 0-56 16,0 0-28-16,96-39-19 15,-65 11-9-15,12-17-6 16,-10 9-167-16,-8 2-372 0</inkml:trace>
  <inkml:trace contextRef="#ctx0" brushRef="#br0" timeOffset="431515.4176">19767 9070 1657 0,'0'0'259'0,"0"0"-177"16,0 0 6-16,0 0 28 15,80-30-46-15,-29 26 14 16,4 4 33-16,-1 0-20 16,-9 13-67-16,-13 18-18 0,-22 29-12 15,-39 55-12-15,-17-9-238 16,-21 0-699-16</inkml:trace>
  <inkml:trace contextRef="#ctx0" brushRef="#br0" timeOffset="434341.7319">18087 11897 902 0,'0'0'288'0,"0"0"-117"15,0 0-45-15,0 0 66 16,0 0-55-16,-103-34-9 16,72 58-45-16,0 8-5 15,4 9 13-15,6 6-29 16,12 0-25-16,9-3-19 16,9-1 0-16,21-4 3 15,10-1-4-15,3-1-5 16,-1-3-3-16,-6 2-3 15,-14-3-6-15,-15 2 1 16,-7 2 1-16,-19 0 6 0,-15 1 1 16,-8-5-3-16,0-4-6 15,2-6 6-15,7-9-5 16,6-8 0-16,8-3 5 16,9-3-4-16,1 0 15 15,9 0 10-15,0 0-15 16,0 8-12-16,18 10-2 15,2 11 2-15,7 21 19 16,-3 23 20-16,-4 27 40 16,-8 15 31-16,-5 0-23 0,-7-7-29 15,0-12-1-15,0-3-12 16,0-6-9-16,0-13-7 16,-3-15-5-16,-1-13 6 15,-1-7-1-15,0 4-13 16,3 3-4-16,-3-3-6 15,2-9-6-15,3-11 1 16,-1-10-1-16,1-8 1 16,0-5-1-16,0 0-16 15,0-11-107-15,13-17-134 16,2 3-353-16,-6 1-708 0</inkml:trace>
  <inkml:trace contextRef="#ctx0" brushRef="#br0" timeOffset="434501.1376">18066 13961 2357 0,'0'0'257'0,"0"0"-190"16,0 0-48-16,0 0-7 16,0 0 6-16,0 0-18 15,0 0-196-15,17-39-591 0</inkml:trace>
  <inkml:trace contextRef="#ctx0" brushRef="#br0" timeOffset="436053.2588">17244 4271 1114 0,'0'0'377'0,"0"0"-264"15,-10 75 77-15,-2-27 37 16,-6 6-73-16,2 4-37 16,-2-5-39-16,3-3-18 15,0-10-26-15,6-9-16 16,3-8-11-16,2-11-6 15,2-10 0-15,2-2 17 16,0-14 18-16,2-18 2 16,9-12-27-16,3-13-5 0,4-4 1 15,4 0-5-15,2 7 4 16,3 13 4-16,1 16-1 16,4 13-9-16,-1 12-1 15,2 6 0-15,0 17-1 16,-1 3 2-16,-6 3-1 15,-5 0 1-15,-7 1-1 16,-14-1-178-16,0-5-425 16,-18-10-635-16</inkml:trace>
  <inkml:trace contextRef="#ctx0" brushRef="#br0" timeOffset="436490.2462">16700 3774 1536 0,'0'0'264'15,"0"0"-186"1,0 0 74-16,0 0 53 0,20 115-66 16,-7-62-32-16,-4 3-33 15,0-4-34-15,-1-4-25 16,-5-8-7-16,-3-4-6 15,0-10-2-15,0-9-49 16,-10-10-15-16,-2-7 13 16,-4-8-42-16,-2-19-3 15,-1-12 37-15,-3-23 34 0,3-31 17 16,3-20 8-16,7 10 2 16,9 20 30-16,0 37 21 15,3 21 35-15,15 4 2 16,3 1-10-16,6 6-40 15,3 10-19-15,-2 4-9 16,-1 9-3-16,-7 17-1 16,-6 11 3-16,-8 7-3 15,-6 11 1-15,0 2-2 16,-17 1-6-16,-2-1-1 16,-5 6-54-16,5-17-280 15,3-12-699-15</inkml:trace>
  <inkml:trace contextRef="#ctx0" brushRef="#br0" timeOffset="436895.3462">16861 3814 1446 0,'0'0'289'0,"0"0"-178"16,0 0 59-16,0 0-52 15,85 29-31-15,-58-5-7 16,-4 4-22-16,-3 0-27 16,-2-1-12-16,-7-1-11 15,-4-4-7-15,-4-7 0 0,-3-7 8 16,0-4-7 0,0-4 18-16,0-4 22 0,-1-18-21 15,-4-10-8-15,2-11 24 16,3-3 29-16,0-1 13 15,1 7-12-15,12 8-15 16,3 11-17-16,5 10-20 16,1 11-8-16,5 3-6 15,1 16 8-15,1 9-8 16,-2 8 0-16,-5 1 7 16,-7 2-7-16,-4-2 0 15,-9-2-1-15,-2-5-22 0,-10-11-233 16,-10-8-264-1,-2-7-498-15</inkml:trace>
  <inkml:trace contextRef="#ctx0" brushRef="#br0" timeOffset="437047.477">17146 3403 1099 0,'0'0'193'0,"0"0"-9"16,0 0-130-16,0 0-31 15,0 0 2-15,68 72-11 16,-43-35-14-16,-6-3-142 0</inkml:trace>
  <inkml:trace contextRef="#ctx0" brushRef="#br0" timeOffset="437269.8627">17465 3475 1467 0,'0'0'406'16,"0"0"-143"-16,0 0-68 16,0 0-72-16,-49 84-4 15,45-39-31-15,2 3-15 16,2 4-23-16,2-2-33 16,8-4-8-16,5-5-8 15,3-7-1-15,3-12 0 16,16-20-164-16,-6-2-190 15,-2-10-529-15</inkml:trace>
  <inkml:trace contextRef="#ctx0" brushRef="#br0" timeOffset="437653.2152">17656 3602 523 0,'0'0'681'0,"0"0"-533"16,0 0-3-16,0 0-13 15,0 0-71-15,0 0-18 16,0 0 8-16,60 53 12 16,-38-53-11-16,0-3-21 15,-2-11-3-15,-2-8 3 16,-6-2-6-16,-3-5-1 16,-2 0 44-16,-7-2 6 15,0 6 11-15,-3 6 49 0,-12 7 16 16,-3 11-15-16,-7 1-57 15,-5 24-17-15,-3 12 6 16,-2 11-9-16,5 9 8 16,7 1-9-16,10-1-3 15,10-4-12-15,3-5-8 16,18-9-4-16,12-8-4 16,10-13-7-16,12-7-7 15,9-10 12-15,8 0-10 16,1-16-7-16,17-17-7 15,-20 5-152-15,-15-1-502 0</inkml:trace>
  <inkml:trace contextRef="#ctx0" brushRef="#br0" timeOffset="439328.0538">18226 12378 836 0,'0'0'218'16,"0"0"-22"-16,0 0-9 15,0 0-7-15,0 0-91 16,0 0-32-16,53-2 69 16,-11 2 20-16,26 4-12 15,27 13-22-15,24 3-1 16,11 4-32-16,-13-3-6 15,-26-2-18-15,-30-6-14 0,-15-3-12 16,-1-2-11-16,7 1 8 16,8-2-3-16,10-5 2 15,-4-2 6-15,-3 0-4 16,-3-14 5-16,-6-2-7 16,-5-4 2-16,-2-2-11 15,-6 2-2-15,-4-4 1 16,-2 2-5-16,-3-1 2 15,-4 0 2-15,0-3-4 16,-6-1 2-16,-1-4 0 16,-6-1-3-16,-1-2-1 15,-6-2-1-15,-5 2 2 16,-3 4 0-16,0 0 0 0,0 3 3 16,-12-1 7-16,-6 3 1 15,-6-1-11-15,-3 1-3 16,-4 1-6-16,-3 2 1 15,-5 0-1-15,-1 2 0 16,-3 2 1-16,-4 3-1 16,-4 1 1-16,-2 2-1 15,-4 2 0-15,1 5 0 16,2 0 0-16,-3 2 1 16,3 3-1-16,1 0 1 15,-1 0 0-15,2 3 1 16,0 6-2-16,1-1 1 0,3 1 0 15,1 4 0 1,5-3-1-16,-3 1-1 0,3 0 0 16,1 0 0-16,0 2 0 15,1 1 1-15,-1-2-1 16,1 4 1-16,2-2-1 16,-1 3 1-16,0 0 0 15,3 0-1-15,3 2 1 16,4-1 0-16,2 0 1 15,8 3-1-15,3 1 0 16,4 4 0-16,6 3 0 16,5 6 0-16,1 1 0 15,0 3 1-15,9 1 1 16,6 0-1-16,4-2-1 0,5-3 0 16,3-2 0-16,4-4 1 15,3-2 5-15,2-7-5 16,3-4 7-16,3-6-2 15,-5-2 0-15,1-5-5 16,-4-3 10-16,-3 0-11 16,-4 0-11-16,0-11-140 15,-6 2-199-15,-9-3-498 0</inkml:trace>
  <inkml:trace contextRef="#ctx0" brushRef="#br0" timeOffset="440844.3204">22113 12347 983 0,'0'0'156'16,"0"0"-128"-16,0 0-14 16,0 0 106-16,0 0 12 15,112 62 49-15,-70-38-24 16,8 1-18-16,4 1-13 16,3-2-16-16,3-3-20 15,0-2-22-15,2-1 0 16,1-3 9-16,2-3-20 15,0 0-7-15,1-5 4 16,-2-4 3-16,-1-3-11 16,-5 0-7-16,-3-7-4 0,-4-5 9 15,-3-3-22 1,-1-2-7-16,-2-2 5 0,-1-3-9 16,-3-1-2-16,-2-5 3 15,-4-1 0-15,-7-3-3 16,-3-1 0-16,-6-1-3 15,-5 0-4-15,-5 0 4 16,-3 2 0-16,-6 1-5 16,0 3 11-16,0 1 0 15,-9 3-3-15,-3 2-8 16,-5 0 1-16,0 3 4 16,-4-1 0-16,-1 0-5 0,0 0 0 15,-1 2 0-15,-4 0 1 16,0 0-1-16,-5 3 0 15,0-1 0-15,-6 6-1 16,-2-2 1-16,-2 5 0 16,-2-1-1-16,-2 5 1 15,-4 1 0-15,1 2-1 16,-1 0 1-16,0 0 0 16,-1 3 0-16,1 6 5 15,-1 1-6-15,-1 3 1 16,1 1-1-16,3-3 1 15,2 2-1-15,3-1 1 16,0-2-1-16,5-2 0 0,2-1-1 16,2-1 1-1,1-1-2-15,-1-2 2 0,3 0 0 16,4-2-1-16,0 1 1 16,2-1-1-16,4 2 1 15,3 1 0-15,0 0-1 16,0 4 1-16,5 0-1 15,-3 1 1-15,5 5 0 16,2 0 0-16,-3 3 0 16,4 2 0-16,2 7 0 15,0 3-1-15,3 2 0 16,3 3 0-16,0 0 1 16,0 0 0-16,8-2-1 15,6-3 0-15,3-4-4 16,7-3 4-16,4-4 1 0,5-6 0 15,8-2 1 1,5-6 7-16,2-1-7 0,2-3 8 16,-3 0-8-16,-4 0-1 15,-9-8-29-15,-6-6-173 16,-9 3-352-16,-11-2-825 0</inkml:trace>
  <inkml:trace contextRef="#ctx0" brushRef="#br0" timeOffset="451288.5205">18399 6999 1023 0,'0'0'166'0,"0"0"-105"15,0 0 81-15,0 0 19 16,0 0-89-16,-12-5-53 16,14 13-9-16,12 10 63 0,5 4 1 15,6 7 17-15,2 3-37 16,-1-3-14-16,4 0-12 16,-2 0-8-16,2-4-13 15,-1-2-5-15,-3-1-1 16,-1-4 0-16,-3-2-1 15,-6-5-55-15,-5-3-279 16,-10-5-520-16</inkml:trace>
  <inkml:trace contextRef="#ctx0" brushRef="#br0" timeOffset="451568.0185">18305 7371 1245 0,'0'0'225'16,"0"0"-178"-16,0 0-36 16,0 0 84-16,0 0 13 15,87 10-41-15,-55-8-23 16,2 1-15-16,1 0-19 15,5-3-2-15,-1 0-8 16,1 0 0-16,-3-9 0 16,1-8-93-16,-10 1-226 15,-9 1-334-15</inkml:trace>
  <inkml:trace contextRef="#ctx0" brushRef="#br0" timeOffset="451841.7983">18618 7096 1081 0,'0'0'218'0,"0"0"-51"16,0 0 79-1,0 0-111-15,0 0-87 0,0 0-38 16,0 0-10-16,3 60-1 16,12-14 1-16,2 10 0 15,6 35 0-15,-6-15-155 16,-4-4-623-16</inkml:trace>
  <inkml:trace contextRef="#ctx0" brushRef="#br0" timeOffset="454610.0458">24300 5574 1420 0,'0'0'367'0,"0"0"-187"0,0 0 33 16,0 0-48-16,0 0 40 15,0 0-16-15,29 106-50 16,-8-54-36-16,2 2-30 15,1 1-31-15,-2-2-15 16,-1-5-16-16,-5-6-10 16,-3-6 8-16,-3-10-9 15,-4-5 0-15,-3-9-90 16,-2-5-100-16,-1-9-160 16,-1-12-280-16,-11-11-681 0</inkml:trace>
  <inkml:trace contextRef="#ctx0" brushRef="#br0" timeOffset="454947.2545">24258 5683 1307 0,'0'0'251'0,"0"0"-164"16,0 0 82-16,0 0-46 16,0 0-48-16,0 0-37 15,0 0-17-15,-69 71 8 16,69-72 57-16,0-16-35 16,0-9-30-16,0-4-8 0,9-1 20 15,5 3 38-15,5 7 0 16,6 9-20-16,4 8-16 15,6 4-10-15,6 16-13 16,3 13-6-16,3 10-6 16,7 23 0-16,-11-8-251 15,-13-6-836-15</inkml:trace>
  <inkml:trace contextRef="#ctx0" brushRef="#br0" timeOffset="458384.5444">19075 6350 454 0,'0'0'240'0,"0"0"-174"16,0 0-34-16,0 0 89 15,0 0 3-15,0 0-32 16,80-20-3-16,-53 17 17 15,5 2-13-15,4-1-19 16,3 2-1-16,3 0-17 16,1 0-16-16,-1 0-7 15,0 0 4-15,1 0-1 16,1 0 4-16,2-3 2 16,2-1-11-16,4 0-2 15,0 1-5-15,0 0-1 0,0 3 3 16,-1 0-9-1,4 0 0-15,-4 0-3 0,1 0 0 16,1-3 2-16,1-1 1 16,0-1 6-16,5-2 5 15,-1-3-8-15,0 4-5 16,0 0-6-16,2-1-3 16,-2 2-6-16,-2 0 0 15,1-2 8-15,-2 2-7 16,0 0 8-16,2 0-8 15,0 2 5-15,-1 1-5 16,0 2 0-16,-4 0 0 0,-3 0 0 16,-4 0 0-16,0 5-1 15,-5 0 2-15,-2-2-2 16,-2 2 1-16,0-3 0 16,-1 0-1-16,1-2 1 15,2 2-1-15,1-2 1 16,1 0-1-16,5 0 0 15,1 0 1-15,6-2 0 16,2-2 2-16,3-2-3 16,-2 1 2-16,0 1-1 15,-1 0-1-15,-1 3 1 16,1-2 0-16,-1 2-1 16,-1 0 0-16,1-2 1 0,-3 3 0 15,0 0-1 1,-2 0 1-16,-2 0-1 0,-3 1 6 15,-2 6-5-15,-4 0 5 16,-3 0 2-16,1-3 3 16,-1 0 7-16,-2-2 9 15,3-2 1-15,0 0 3 16,3 0 5-16,0 0-10 16,2-3-8-16,-1-3 3 15,-1 3-12-15,1-5 0 16,-5 2-3-16,-1 0-5 15,-3-1 5-15,-3 1-5 16,-5 0 0-16,-2 1 10 16,-3-1-5-16,-5 2-5 15,-2 0 1-15,-4 1-1 0,-1 1 5 16,-2 1-6-16,-3 1 1 16,0-2 0-16,0-1-1 15,-17-6-21-15,-9-2-281 16,-10 1-929-16</inkml:trace>
  <inkml:trace contextRef="#ctx0" brushRef="#br0" timeOffset="461034.5473">19467 6602 487 0,'0'0'195'0,"0"0"-99"15,0 0-15-15,0 0 35 16,0 0-25-16,0 0-19 16,0 0-14-16,24-18 68 15,-9 8-17-15,10-3-2 16,3-2-11-16,7-2-4 15,4-1-20-15,5-1-25 16,1 1-15-16,6-2-13 16,-2-1-7-16,5-1-2 15,1-4-1-15,0-2 4 16,2-1-3-16,1-2 0 16,0 2 5-16,-1-2 6 15,1 1-5-15,0 1-9 16,-1 2 7-16,-1 3-3 0,-2 1 2 15,-3 1-7-15,-2 2 4 16,-3 0 0-16,-4-2 2 16,0 0 6-16,-1-1-11 15,-2 2 2-15,2 1-3 16,-1 1-5-16,-1 1 0 16,0-1 1-16,2 2 4 15,-1-2-5-15,2 2 5 16,0 0-5-16,1 0 1 15,2 0 0-15,-3 1 4 16,3 1-5-16,-1-1 5 16,3 2 2-16,0 0-7 0,1 3-1 15,0 1 0 1,2 3 1-16,1 2-2 0,1 0 2 16,2 0-2-16,0-5 1 15,-3 3 0-15,-2-6 0 16,-2-1 1-16,-2-2-1 15,0-1 0-15,-2 2 1 16,-1-2 0-16,0 1-1 16,-2-2 1-16,2 0 0 15,1-3 6-15,0-3-1 16,3 3 0-16,1-1 3 16,0 0-7-16,1 0 17 0,1 0-4 15,2 1-5 1,0-2-3-16,3 0 8 0,1-4 6 15,2 1-9-15,5-1 8 16,-1-1-3-16,-1 0 2 16,-2-1-6-16,-3 1-2 15,-5-2 0-15,-3 1 3 16,-2-1-4-16,-1 2 5 16,-1 0-5-16,-2 1 5 15,-1 0-3-15,-2 3 2 16,-1 2-7-16,-2-1 11 15,0 3-2-15,-4 2-2 16,-1 0 0-16,-4 2-2 16,-2 4-3-16,-4-1 2 15,0 2-1-15,-4 2 2 0,0 1 15 16,-2-1 3-16,-1 1 7 16,-1 2-1-16,2 0-9 15,-1-2 5-15,0-1-6 16,2 2 1-16,0-3 4 15,2 2-7-15,-2-2 1 16,1-1-7-16,1-1 2 16,1 1 5-16,-3 0-7 15,-2 2 5-15,-1-1-13 16,-3 3-1-16,-3 5-3 16,-3-1 3-16,-3 3 0 15,0 0-8-15,0 0 0 16,0 0-1-16,-11 5-7 15,-59 36-25-15,1 0-178 0,-20 3-654 16</inkml:trace>
  <inkml:trace contextRef="#ctx0" brushRef="#br0" timeOffset="502282.0183">10588 16259 1607 0,'0'0'383'0,"0"0"-145"0,0 0 21 16,0 0-85-16,0 0-113 15,0 0 23-15,8 68 37 16,13-23-31-16,8-1-32 16,5 1-6-16,5-8-20 15,2-5-14-15,4-8-3 16,-2-10-5-16,-4-11-1 16,-7-3-1-16,-8-10-1 15,-7-20 1-15,-8-10-7 16,-7-8 5-16,-2-8-6 15,0-2 2-15,-9 3-1 0,-3 10 1 16,5 12 8-16,3 18 71 16,1 15 25-16,3 7-56 15,0 38-32-15,0 33 57 16,9 27 7-16,6 14-25 16,-2-1-1-16,0-13-13 15,-1-11 7-15,-3-5-25 16,-3-18-10-16,-3-13-7 15,-3-16-7-15,0-6 1 16,-3 0-1-16,-8-1 0 16,-8-2 7-16,-1-11-7 0,-8-8 7 15,-9-8-7 1,-2-6 8-16,-4-1-8 0,-3-15-1 16,2-6-42-16,5 1-21 15,7-1-24-15,8 0-41 16,5-1-100-16,15-24-130 15,4 4-312-15,0-1-819 0</inkml:trace>
  <inkml:trace contextRef="#ctx0" brushRef="#br0" timeOffset="502484.5285">11208 16557 1976 0,'0'0'484'15,"0"0"-253"1,0 0-77-16,0 0-21 0,0 0-88 16,0 0-32-16,100-30-7 15,-66 23-6-15,-1-2-6 16,-3 4-79-16,0-3-147 16,-5 1-98-16,-7 2-463 0</inkml:trace>
  <inkml:trace contextRef="#ctx0" brushRef="#br0" timeOffset="502672.8343">11190 16769 1859 0,'0'0'339'0,"0"0"-67"0,0 0-101 15,0 0 8-15,0 0-94 16,152-29-46-16,-40-9-18 15,9-3-21-15,-10 0-36 16,-37 14-308-16,-28 7-735 0</inkml:trace>
  <inkml:trace contextRef="#ctx0" brushRef="#br0" timeOffset="503249.7727">11735 16332 1603 0,'0'0'295'15,"0"0"-13"-15,0 0-121 16,0 0-23-16,0 0-69 15,0 0 62-15,0 0-33 16,59 74-43-16,-21-54-22 16,6-4-5-16,4-5-17 0,1-5-4 15,-5-6-6 1,-4 0 0-16,-15-9 0 0,-5-10-1 16,-11-6-1-16,-8-1-5 15,-1-4 6-15,0 4-2 16,-3 2 2-16,-3 7 0 15,1 10 7-15,1 7 31 16,2 0-10-16,1 19-16 16,-2 15 27-16,3 9 57 15,0 6-11-15,4 6 7 16,6 3-18-16,-1-1-5 16,1 0-27-16,-4-1-19 15,0-7-16-15,-3 0-1 16,-3-9-4-16,0-3-2 15,0-7 2-15,-3-5-1 0,-9-5 8 16,-7-4-3 0,-6-6-4-16,-6-3 5 0,-6-4-1 15,-5-3-4-15,-1 0-1 16,4-7 8-16,5-9-9 16,7-3-59-16,16-17-126 15,8 3-151-15,3-2-478 0</inkml:trace>
  <inkml:trace contextRef="#ctx0" brushRef="#br0" timeOffset="503760.6953">12419 16388 1625 0,'0'0'388'16,"0"0"-188"-16,0 0-75 15,0 0 46-15,0 0-62 16,0 0-45-16,0 0-15 0,-10 74-15 16,11-59-10-16,4 1-12 15,-1-1-6-15,-4 2 0 16,0 0-5-16,0 2 0 15,0-4 0-15,0-1 0 16,0-3 0-16,0-2-1 16,-3-7 0-16,3-2 1 15,0 0 0-15,0 0-1 16,0-5-1-16,0-7-60 16,0 1-45-16,0-3-28 0,6-2-52 15,-1 4-141 1,-1 1-279-16</inkml:trace>
  <inkml:trace contextRef="#ctx0" brushRef="#br0" timeOffset="504834.0234">10668 16653 1392 0,'0'0'244'15,"0"0"-152"-15,0 0 149 16,0 0-140-16,96-62-76 15,33 20 0-15,32-9 15 16,14 2-16-16,-7 2-4 16,-22 12 2-16,-16 7 3 0,-37 9-7 15,-33 10-16 1,-29 5-1-16,-22 4 0 0,-9 0-1 16,-12 6 0-16,-42 16 0 15,-43 15 15-15,-44 16-5 16,-21 8 1-16,9 0 11 15,35-10 12-15,46-17-7 16,28-10 20-16,25-5-5 16,8-2-20-16,11-3-22 15,36-8 14-15,55-6 1 16,49-25-2-16,20-13 0 16,-5 1-11-16,-30 8-1 15,-52 14 0-15,-24 8-1 0,-19 0 0 16,-8 7-1-1,-7 0-1-15,-13 0-12 0,-6 7-1 16,-31 13 14-16,-26 11 1 16,-6 3 8-16,-6 3 2 15,-3 1 18-15,23-6 14 16,1 1-8-16,19-6-11 16,20-5-17-16,13-8-6 15,24-6 2-15,33-8 9 16,30-2-2-16,1-12-3 15,-7-2-6-15,-15 2-1 16,-22 5 1-16,1 1 0 16,-6 0 0-16,-14 4-1 15,-11 4 2-15,-13 0-2 16,-1 0 0-16,-10 16-14 0,-19 9 15 16,-11 9 8-16,-12 11 0 15,-8 7 11-15,-1 5 4 16,3 1-2-16,8-4-1 15,18-8-2-15,18-10-10 16,14-9-8-16,16-11 1 16,42-15 1-16,35-11-2 15,40-39-93-15,-15 1-194 16,-20-4-582-16</inkml:trace>
  <inkml:trace contextRef="#ctx0" brushRef="#br0" timeOffset="505871.6533">12958 16366 1341 0,'0'0'207'0,"0"0"-78"16,0 0 98-16,0 0-55 0,0 0-127 15,0 0 15-15,10 73 97 16,11-32-46-16,7 2-37 16,6-5-25-16,7-9-8 15,5-4-7-15,3-9-7 16,2-7-7-16,-5-9-8 16,-8 0-3-16,-8-16-9 15,-11-10 1-15,-12-8 1 16,-7-10-1-16,0-2 0 15,-13-2 0-15,-3 8 0 0,3 9 19 16,3 13 59-16,4 18 36 16,5 15-61-16,1 49-33 15,0 35 47-15,11 22 72 16,4 5-18-16,5-5-29 16,-4-7-28-16,1-8-28 15,-5-19-13-15,-6-19-12 16,-2-27-10-16,-4-7 4 15,0 0-6-15,0-1 1 16,-12 0 1-16,-3-15 4 16,-6-8 1-16,-7-10 1 15,-6 0 2-15,-11-23-10 16,-1-12-35-16,-3-8-82 16,8-10-107-16,17-27-34 15,11 12-121-15,13 5-379 0</inkml:trace>
  <inkml:trace contextRef="#ctx0" brushRef="#br0" timeOffset="506077.9051">13678 16645 2196 0,'0'0'249'15,"0"0"-96"-15,0 0-16 16,0 0 28-16,0 0-100 15,0 0-43-15,0 0-16 16,82-33-6-16,-45 25 0 16,-2 2-29-16,-1-1-178 0,-9 4-170 15,-11 1-582-15</inkml:trace>
  <inkml:trace contextRef="#ctx0" brushRef="#br0" timeOffset="506232.7599">13656 16892 1835 0,'0'0'304'16,"0"0"-143"-16,0 0-12 15,0 0 5-15,0 0-105 16,131-34-27-16,-22-6-22 16,-9 3-168-16,-21 4-744 0</inkml:trace>
  <inkml:trace contextRef="#ctx0" brushRef="#br0" timeOffset="506796.8262">14309 16595 2225 0,'0'0'252'0,"0"0"-178"16,0 0 29-16,0 0 49 15,-18 82-67-15,18-53-28 16,5-4-9-16,2-1-11 0,-4-5-13 16,0-2-17-1,-2-5-6-15,-1-7 0 0,0-2-1 16,0-3 12-16,0-12 6 16,0-16-18-16,0-10-1 15,-4-8-8-15,4-5 8 16,0 2-11-16,0 10 7 15,10 9 5-15,8 13 0 16,4 10-1-16,7 7 0 16,4 4 0-16,4 16-1 15,-1 7-3-15,-2 4 5 16,-4 1 0-16,-5 3 0 16,-8-3 1-16,-6-3-1 15,-6-7 0-15,-3-5 0 16,-2-9 0-16,0-8 6 0,0 0 10 15,-8-18 11-15,-2-13-18 16,4-10-1-16,4-5 0 16,2 1-7-16,0 6 4 15,15 11 1-15,5 12 2 16,5 13-7-16,4 3 6 16,5 16 7-16,2 11 1 15,1 8-2-15,-6 3-12 16,-7 5 0-16,-3-1-1 15,-9-1-10-15,-8 4-191 16,-2-11-378-16,-2-14-736 0</inkml:trace>
  <inkml:trace contextRef="#ctx0" brushRef="#br0" timeOffset="507240.792">14921 16438 1657 0,'0'0'272'0,"0"0"-151"16,0 0 65-16,0 0-54 16,104 23-31-16,-77-2-11 15,-8 8-11-15,-11 2-4 16,-5 3-20-16,-3 0-25 16,-6-1-17-16,-8-6-7 15,-1-4-6-15,5-7 0 16,4-9-1-16,4-7 0 15,2-9-23-15,5-16-140 0,10-9 9 16,10-8 66-16,0-3 40 16,-1-2 23-16,-3 0 15 15,-3 6 10-15,-6 5 1 16,-3 7 24-16,-5 9 72 16,-4 9 29-16,0 10 52 15,0 1-89-15,0 20-57 16,-3 13 47-16,-1 6 24 15,4 7 1-15,0 4 11 16,0-2-38-16,13-5-36 16,4-2-19-16,3-5-13 0,2-5-8 15,-2-11-1 1,2-8-15-16,0-9-159 16,9-18-107-16,-4-15-348 0,-5-6-936 15</inkml:trace>
  <inkml:trace contextRef="#ctx0" brushRef="#br0" timeOffset="507443.0775">15499 16269 1696 0,'0'0'373'15,"0"0"-11"-15,0 0-200 16,0 0 49-16,0 0-43 16,2 89-31-16,7-45-18 15,6 3-26-15,-2-1-25 16,-1-1-38-16,-5-2-19 15,0-6-10-15,-6-6 1 0,-1-9-2 16,0-5-118 0,0-17-153-16,-9 0-233 0,-3-10-593 0</inkml:trace>
  <inkml:trace contextRef="#ctx0" brushRef="#br0" timeOffset="507609.0749">15308 16520 1852 0,'0'0'292'0,"0"0"-106"16,0 0-88-16,0 0 114 15,155-23-124-15,-47-1-61 16,11-4-21-16,-5 4-6 16,-37 5-227-16,-24 5-359 0</inkml:trace>
  <inkml:trace contextRef="#ctx0" brushRef="#br0" timeOffset="508065.0918">16021 16184 2043 0,'0'0'237'0,"0"0"118"15,0 0-122-15,0 0-45 16,0 0-119-16,0 0 58 0,-31 77-6 15,44-36-37 1,1 3-22-16,-1 1-19 0,-1 0-20 16,-1-2-14-1,-3-2-3-15,-2 0-6 0,-1-11 6 16,0-6-6-16,-1-10-5 16,2-14-37-16,3 0 6 15,1-22 18-15,8-7 11 16,1-5-1-16,4 1 7 15,2 3 1-15,2 8 0 16,-1 6 0-16,4 9 1 16,0 7-1-16,2 0 9 15,-3 7 3-15,0 11 6 16,-9 2-4-16,-4 5 1 16,-9 1 4-16,-7 3-2 0,0-3 4 15,-12 2 4-15,-14-2 7 16,-11-4-7-16,-5-3-7 15,-9-5-10-15,-4-6-7 16,-7-6-1-16,-47-2 0 16,17-10-197-16,-9-7-685 0</inkml:trace>
  <inkml:trace contextRef="#ctx0" brushRef="#br0" timeOffset="510743.5332">16494 16383 1807 0,'0'0'256'0,"0"0"-141"15,0 0 65-15,0 0-32 16,0 0-76-16,0 0-25 16,106-85-9-16,-64 73-23 15,0 0-14-15,-2 4 1 16,-3 2-2-16,-9 2-1 16,-6 2-143-16,-8 0-200 15,-9-1-540-15</inkml:trace>
  <inkml:trace contextRef="#ctx0" brushRef="#br0" timeOffset="511001.798">16690 16129 1534 0,'0'0'334'15,"0"0"-172"-15,0 0-6 16,0 0 5-16,0 0-45 15,94 41-11-15,-59-27-21 16,-2-2-31-16,-2 1-24 16,-6 1-13-16,-5 3-5 0,-9 2-10 15,-9 2 8 1,-2 6-8-16,-20 3 1 0,-13 6-2 16,-12 2 0-16,-29 18-58 15,8-11-229-15,3-5-661 0</inkml:trace>
  <inkml:trace contextRef="#ctx0" brushRef="#br0" timeOffset="511844.9427">14524 16000 1069 0,'0'0'323'0,"0"0"-23"15,0 0 37-15,0 0-87 16,0 0-80-16,0 0 8 16,0 0-23-16,-38-60-11 0,38 60-89 15,0 9-37 1,6 12-10-16,8 14 16 0,4 5 11 15,-2 6-11-15,1 0-16 16,-4-2-7-16,-1-2-1 16,-5-2 0-16,0-3-21 15,-6-2-127-15,-1 2-161 16,-5-9-283-16,-7-9-438 0</inkml:trace>
  <inkml:trace contextRef="#ctx0" brushRef="#br0" timeOffset="512043.1224">14388 16252 988 0,'0'0'602'0,"0"0"-503"16,0 0-33-16,0 0 155 16,0 0-89-16,0 0-66 15,0 0-24-15,99 73-28 16,-71-63-6-16,-3-4-8 15,11-3-12-15,-9-3-251 16,-6 0-469-16</inkml:trace>
  <inkml:trace contextRef="#ctx0" brushRef="#br0" timeOffset="512205.6751">14678 16202 1440 0,'0'0'268'0,"0"0"-81"15,0 0 28-15,0 0-67 16,-30 92-96-16,30-59-26 16,0 3-21-16,0 7-5 15,1-7-57-15,1-6-454 0</inkml:trace>
  <inkml:trace contextRef="#ctx0" brushRef="#br0" timeOffset="520690.0729">17104 15950 1121 0,'0'0'258'16,"0"0"-83"-16,0 0 0 0,0 0-45 15,0 0-14-15,38 33 63 16,-31 10 3-16,-1 6 2 16,-6 5-47-16,0-2-67 15,0-6-30-15,0-3-9 16,1-8-7-16,5-8-9 16,2-6-6-16,5-8 2 15,1-7-1-15,1-6-1 16,3-2-8-16,0-16 7 15,1-7-8-15,0-5 1 0,-5-1-1 16,-3 6 1-16,-4 6 0 16,-7 5 1-16,3 8 7 15,-3 6 22-15,0 3 1 16,0 21-22-16,-5 11 44 16,-1 12 51-16,1 19 0 15,1 19-18-15,3-3 1 16,-2-9-27-16,0-10-11 15,0-13-22-15,-2 3-10 16,-3 6-7-16,0-7-4 16,0-7-6-16,-2-7-1 15,0-11 8-15,-1-7-7 16,-2-5 6-16,-2-6-1 16,-2-3-4-16,-2-3 4 15,-3-1-5-15,-2-2 5 0,0 0-5 16,0 0-1-16,2 0 0 15,1 0 0-15,4-3-15 16,3 0-84-16,1-10-119 16,4 1-149-16,5-9-845 0</inkml:trace>
  <inkml:trace contextRef="#ctx0" brushRef="#br0" timeOffset="521201.4654">17565 16445 992 0,'0'0'257'16,"0"0"23"-16,0 0-7 16,0 0-25-16,0 0-119 15,0 0-45-15,0 0-31 16,6 0-4-16,9 0-12 15,5 0 6-15,3 0-21 16,3 0-20-16,-3 0-2 0,-1 0-15 16,-5 7-133-1,-4 2-233-15,-9-1-418 0</inkml:trace>
  <inkml:trace contextRef="#ctx0" brushRef="#br0" timeOffset="521349.5882">17528 16659 1262 0,'0'0'319'16,"0"0"-112"-16,0 0-27 15,0 0-102-15,0 0-40 16,109-28-38-16,-62 9-8 16,-5-2-315-16</inkml:trace>
  <inkml:trace contextRef="#ctx0" brushRef="#br0" timeOffset="521657.2323">17802 16310 1508 0,'0'0'368'0,"0"0"-94"15,0 0-144-15,0 0 94 16,0 0-26-16,0 0-65 15,60 82-53-15,-35-55-21 16,-2-4-19-16,2-3-14 16,-4 0-13-16,-2-1-12 15,-5-2-1-15,-5 0 1 16,-4-1 0-16,-5 1 0 16,0 2-1-16,-14 2 0 0,-10 3 0 15,-6 3 0-15,-3 4-1 16,-3-2-38-16,-4 3-125 15,9-6-357-15,6-12-921 0</inkml:trace>
  <inkml:trace contextRef="#ctx0" brushRef="#br0" timeOffset="525539.7119">18764 16158 1377 0,'0'0'347'0,"0"0"-82"15,0 0 71-15,0 0-64 16,0 0-153-16,0 0-74 15,15-4 68-15,3 29 14 16,2 7 11-16,4 3-29 16,1-1-32-16,0-3-31 15,-1-3-18-15,2-4-16 16,-1-5-11-16,-1-7 0 16,-2-4 0-16,-4-8 0 15,0 0 6-15,-1-3-6 16,-1-18-2-16,0-5 0 0,-3-7-14 15,1-5-18-15,-1-2 8 16,-5 1 8-16,-1 5 10 16,-4 6 7-16,0 8 7 15,-3 11-6-15,0 9 14 16,0 4-3-16,1 21 0 16,2 14 40-16,0 8 14 15,1 8 8-15,-1 3-11 16,0 3-12-16,0-3-14 15,0-4-11-15,-2-2-16 16,-1-8 7-16,0-3-16 16,0-7 9-16,-9-4-9 15,-5-7-1-15,-3-1 2 0,-5-6-1 16,-7-4-1-16,-4-4 7 16,-4-4-7-16,-3-4 0 15,-2 0-25-15,3 0-44 16,3-4-60-16,8-2-90 15,7-10-92-15,10 2-212 16,9-1-330-16</inkml:trace>
  <inkml:trace contextRef="#ctx0" brushRef="#br0" timeOffset="525856.5593">19376 16300 1952 0,'0'0'386'16,"0"0"-103"-16,0 0-90 15,0 0-36-15,0 0-96 16,0 0-37-16,0 0-3 16,67 0-5-16,-43 0-10 15,1 0-6-15,-4 0-12 16,-2 0-88-16,-3 0-110 0,-5 2-174 16,-6 1-388-16</inkml:trace>
  <inkml:trace contextRef="#ctx0" brushRef="#br0" timeOffset="526042.9391">19310 16484 1795 0,'0'0'377'0,"0"0"-126"15,0 0 7-15,0 0-81 0,0 0-96 16,0 0-56-1,132-36-25-15,-12 4-9 0,-9 2-236 16,-5-1-573-16</inkml:trace>
  <inkml:trace contextRef="#ctx0" brushRef="#br0" timeOffset="529363.36">20273 16143 1375 0,'0'0'285'0,"0"0"-141"15,0 0 93-15,0 0-51 16,-101 5-72-16,78 17 10 15,3 9 47-15,0 8-53 16,6 9-15-16,7 3-25 16,7 1-11-16,0-2 5 15,11-7 1-15,9-3-5 16,10-10-23-16,3-5-18 16,5-9-6-16,4-8-8 15,1-8-12-15,5 0 9 16,-2-20-10-16,0-9-1 15,-5-7-1-15,-7-6 0 0,-9-5 2 16,-10-7-14 0,-12-1 9-16,-3-5 5 0,-13-1 1 15,-11 2-1-15,-6 4 6 16,-6 8 0-16,1 12-5 16,-3 11 0-16,-1 14 10 15,-2 10-10-15,3 3 1 16,4 23 10-16,3 8 1 15,6 10 5-15,9 8 6 16,6 1 2-16,9 3 7 16,1-2-9-16,10-1-2 15,11-5 5-15,9-2-15 0,4-7-1 16,8-5-10 0,4-5 1-16,6-5-1 0,1-7 0 15,3-8 0-15,-5-4-1 16,-4-5-15-16,-8-2-33 15,-7-13-14-15,-10-7 7 16,-10-3 8-16,-3-2 21 16,-6 2 18-16,-3 2 8 15,0 3 0-15,0 9 9 16,0 2 5-16,0 5 18 16,0 4 7-16,0 0-13 15,0 13-17-15,0 10 30 16,0 3 19-16,0 6 1 15,0 2-7-15,0-3-8 16,4 1-20-16,1-1-11 0,-2-3-7 16,0-3-4-16,-3-2-2 15,0-4-1-15,0-4-17 16,0-4-82-16,0-11-149 16,-3 0-225-16,-3-4-308 0</inkml:trace>
  <inkml:trace contextRef="#ctx0" brushRef="#br0" timeOffset="529930.3633">20842 16199 1624 0,'0'0'590'16,"0"0"-445"-16,0 0-7 0,0 0 82 15,0 0-81-15,0 0-38 16,100 70-21-16,-76-41-15 16,-5 5 15-16,-8 1-34 15,-7 0-13-15,-4 1-6 16,0-4-6-16,-10-1-10 16,-8-4-4-16,3-4-6 15,-1-6-1-15,2-7 1 16,5-5 1-16,2-5-1 15,2 0 3-15,5-10-4 16,0-9-58-16,2-5-2 0,16-3-6 16,1-4 20-1,7-2-7-15,0 0 15 0,1 0 12 16,-3 1 13-16,-2-1 4 16,-4 2-2-16,-3 3 11 15,-6 1 0-15,-3 6 1 16,-4 4-1-16,-1 7 21 15,-1 6 40-15,0 4 18 16,0 2-28-16,-9 20-27 16,-3 10 54-16,-3 8 18 15,3 5 6-15,1 0-3 16,6 1-23-16,3-6-34 16,2-3-10-16,2-4-13 15,11-5-7-15,2-4-4 0,1-7-7 16,1-3 0-16,-2-8-1 15,3-1 0-15,1-5-96 16,13-13-159-16,-3-7-246 16,-2-8-833-16</inkml:trace>
  <inkml:trace contextRef="#ctx0" brushRef="#br0" timeOffset="530325.686">21551 16115 1982 0,'0'0'471'0,"0"0"-113"16,0 0-40-16,0 0-116 15,0 0-133-15,0 0 86 16,41 73-43-16,-26-32-35 16,2 4-16-16,-4 0-22 15,2 1-12-15,-3-3-13 0,-3-3-8 16,-2-4-5-1,-4-5-1-15,-1-6 0 0,-2-4-19 16,0-11-70-16,0 0-100 16,-15-10-276-16,-5 0-98 15,-3-15-741-15</inkml:trace>
  <inkml:trace contextRef="#ctx0" brushRef="#br0" timeOffset="530494.3535">21482 16356 1965 0,'0'0'477'0,"0"0"-283"16,0 0 14-1,0 0-8-15,0 0-122 0,139-48-53 16,-50 26-23-16,-4 2-2 16,24-13-127-16,-28 8-396 15,-32 2-984-15</inkml:trace>
  <inkml:trace contextRef="#ctx0" brushRef="#br0" timeOffset="531142.0739">22356 16098 1592 0,'0'0'344'15,"0"0"6"-15,0 0 112 16,0 0-253-16,0 0-69 16,0 0-44-16,0 0-28 15,-59 54 42-15,29-5 10 16,0 6-9-16,6 2-33 15,7 2-22-15,10-2-13 16,7-4-14-16,4-1-5 16,19-8-5-16,11-7-5 15,9-9-5-15,5-10-2 16,8-14 2-16,2-4-8 16,-2-16 0-16,-2-13-1 0,-8-10 0 15,-6-7-1-15,-8-8 0 16,-14-15-5-16,-10 3 5 15,-8-3-8-15,-10-2 8 16,-18 13 1-16,-6 0 0 16,-5 8 1-16,-2 12 7 15,0 14-8-15,2 12 0 16,-2 12-1-16,0 9-8 16,1 22 9-16,2 12 2 15,5 9 14-15,10 2 10 16,8 0 1-16,12-2-2 15,3-3 1-15,11-7-2 16,14-6-2-16,10-5-2 0,7-8 2 16,9-7-8-1,0-9-14-15,4-7 0 0,-5 0 0 16,-5-3 0-16,-5-9 0 16,-10 0-9-16,-9-1-93 15,-6 0-26-15,-7 1-91 16,-5 2-281-16,-3 3-229 0</inkml:trace>
  <inkml:trace contextRef="#ctx0" brushRef="#br0" timeOffset="531577.2794">22978 16311 1706 0,'0'0'377'0,"0"0"90"16,0 0-196-16,0 0-33 15,0 0-102-15,0 0-44 16,0 0 27-16,-61 50 13 16,44-21-34-16,3 3-22 15,3 2-17-15,5-1-17 16,6-2-2-16,0 0-13 15,5-6-6-15,14-3-3 16,2-5-6-16,5-5-1 16,4-8 1-16,4-4 3 0,0 0-8 15,-2-11-5-15,1-8 4 16,-3-3-6-16,-6-5 0 16,-5-5 0-16,-6-1 1 15,-5-4 0-15,-6-1 8 16,-2 1-8-16,-2 3 1 15,-11 4-1-15,-5 5 1 16,-7 10-1-16,-7 10-1 16,-23 5-9-16,-61 15-79 15,8 7-247-15,-17-1-1045 0</inkml:trace>
  <inkml:trace contextRef="#ctx0" brushRef="#br0" timeOffset="539387.692">19324 16112 480 0,'0'0'143'0,"0"0"-77"0,0 0 41 16,0 0-10-16,0 0-45 16,-2 0-12-16,2 0-6 15,0 0-3-15,0 0 10 16,0 0 1-16,0 0-6 15,0 0 10-15,0 0-5 16,0 0-14-16,0 0 1 16,0 0 5-16,0 0-7 15,0 0-15-15,0 0-1 16,0 0-10-16,0 0 1 0,0 0-1 16,-1 0-6-16,-2 0-1 15,-2 0-27-15,2 1-92 16,-2-1-364-16</inkml:trace>
  <inkml:trace contextRef="#ctx0" brushRef="#br0" timeOffset="541805.7457">10772 13817 834 0,'0'0'176'0,"0"0"-106"15,0 0 67 1,0 0 2-16,0 0-24 0,0 0-13 16,86-14-2-16,-63 24-22 15,1 6-4-15,4 4-1 16,1 2 11-16,3 3-4 16,3 3-6-16,-1-1-28 15,2 2-17-15,0-1-4 16,0 0 11-16,-2 0-7 15,-4 1-4-15,2-2-1 16,-4 3 1-16,-1 2-7 16,-1-2-3-16,-2 3-3 15,1-1 3-15,2 2 13 16,-2-1 15-16,4-2-21 16,1-2 23-16,-3 0-12 15,3-4-11-15,4 0 5 16,-3-3-11-16,0-2-4 0,1-2-1 15,-1 1-10-15,2 0-1 16,1-2 6-16,1 0-6 16,5 0 1-16,0-2-1 15,1 0 1-15,-1 2-1 16,4-5 1-16,-5 5 0 16,-3-3 0-16,-3 1-1 15,-2-1 1-15,-3 1-1 16,1-1 0-16,-1 3 0 15,-1 0 0-15,3-1 0 16,-2 1 0-16,3 2 0 16,2 1 0-16,2-1 1 0,5 1 0 15,8 0 0-15,20 6 5 16,29-3 0-16,25 3-4 16,8-4-1-16,-1-5 0 15,-10-1-1-15,-9-3-1 16,-2 2 1-16,-3-1 0 15,0 1 6-15,-1-2-5 16,-2 1-1-16,-2 0 1 16,-5 0 0-16,-2 0 1 15,-5 1-1-15,-2-2-1 16,-13-2 0-16,-13-1 0 16,-12-3 0-16,-2-1 0 15,6 5 0-15,8-3 0 0,10 4 0 16,-3-3 0-16,-1 1 0 15,-1 0 0-15,3 0 1 16,1-2 0-16,-2 1 0 16,2-2-1-16,0-1 2 15,2 2-2-15,-2-2 0 16,1 0-1-16,-2 0 1 16,0 0-1-16,-4-1 1 15,-4 2 0-15,-5-2 0 16,0-1 0-16,-7 2 0 15,-2-1 0-15,-4 0 0 16,-3-1 0-16,1-2 0 16,-5 1 0-16,0 0 1 15,-1 0-1-15,-2-2 0 16,-4 1 0-16,-1 1 1 0,-2-2-1 16,-2 0 0-16,0 2 1 15,6-3-1-15,4 0 1 16,5 0 5-16,3 0-5 15,3 0 0-15,4 3-1 16,-3-1 1-16,2 2 0 16,-2-1 0-16,3 4 0 15,-1-1 7-15,-2 1-8 16,3 1 5-16,2 1-4 16,2-1 4-16,3 1-4 0,1 1 1 15,2 1-2-15,-2 0 7 16,2-1-6-16,-3 0 0 15,1 0 5-15,-2 0-6 16,-1 2 2-16,-1 0-1 16,-3-3 5-16,-2 2-4 15,-1-1 7-15,-6 0-2 16,1-1-5-16,-3 1 4 16,-2-1-5-16,-2 1 11 15,-3-1-10-15,0 0 5 16,1 2 2-16,-2-3-1 15,1 2-2-15,2-1 0 16,0-1 1-16,4 0 3 0,-2 0-2 16,5 1-1-1,-1-1 5-15,2 1 3 0,0 0-7 16,-3 2-1-16,4-2 2 16,-2 5 6-16,-1-2 0 15,1 1 0-15,-5-1 5 16,-4-2-1-16,-3 0-1 15,-5-1 24-15,-4-3 4 16,0 0-16-16,-3 0-4 16,-2 1-7-16,0 2-4 15,0-1 8-15,0 0 1 16,2 4-3-16,0-1-9 16,1 3 5-16,-1-2-5 15,4 5-6-15,-2-1-4 16,2 0 7-16,-3-1-8 0,-1-1-1 15,-2-3 1-15,-3-3 0 16,-2-4 0-16,-5-1 0 16,-1-1-1-16,-3-2 1 15,0 0 0-15,0 0 5 16,3 0-4-16,0 0-1 16,0 0 0-16,3 0 0 15,0 0-1-15,-1 0-21 16,-1 0-30-16,-1 0-16 15,-2 0-44-15,-1 0-46 16,0 0-48-16,-4-2-102 16,-5-7-414-16</inkml:trace>
  <inkml:trace contextRef="#ctx0" brushRef="#br0" timeOffset="542909.2958">10740 13978 235 0,'0'0'244'0,"0"0"-62"16,0 0 1-16,0 0 44 15,0 0-8-15,0 0 14 16,0 0-39-16,10-37 6 16,-9 30 6-16,1 3-31 15,-2 1 18-15,3 3-7 16,-2 0-83-16,6 0-58 15,0 9-26-15,9 10 90 16,2 8-25-16,5 6-17 16,2 3-19-16,-1 2-9 15,-3-4-13-15,0 0-11 0,-2-1-14 16,-4-5 7-16,-3-3-8 16,-4-2-9-16,-3-5-38 15,-3-2-83-15,-2-5 24 16,0-4-51-16,-14-7-151 15,-3 0-252-15,-2-10-565 0</inkml:trace>
  <inkml:trace contextRef="#ctx0" brushRef="#br0" timeOffset="543238.1389">10682 13812 1482 0,'0'0'271'0,"0"0"-46"15,0 0 32-15,86-36 3 16,-41 19-34-16,7 2-52 16,6-3-17-16,2-2-1 15,4 1-27-15,-3 0-44 16,-3 1-25-16,-6 3-19 15,-8 1-16-15,-9 5-8 16,-12 0-10-16,-5 3-5 16,-12 4-1-16,0 0-1 15,-6 2 1-15,0 0-1 0,0 0-26 16,-12 2-94-16,-26 20-108 16,0-1-242-16,-3-2-618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8:36:51.2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10556 14621 765 0,'0'0'224'0,"0"0"9"16,-85-20 38-16,70 14-82 16,10 3-11-16,5 2-31 15,7-1-64-15,38 2 0 16,48-2 26-16,49 2-10 0,27-4 21 15,6 3-72 1,-16 0-9-16,-28 1 7 0,-9 0-27 16,-13 0 16-16,-21 6-35 15,-24 2 1-15,-20-2-6 16,-13-3 5-16,-3 2-1 16,-5-2 1-16,-8 0-27 15,-8-2 14-15,-7 1-10 16,-13-2-12-16,-32 3 23 15,-31 1-55-15,-33-1 3 16,-18 2 27-16,2-1-6 16,9 1 16-16,14-2-22 15,2 3 24-15,1 0 18 16,0-1 7-16,-1 3 0 16,3-2-1-16,3 2 2 0,16-4 3 15,20-1-4-15,16-1 0 16,10-2 8-16,2 2-8 15,6-2 0-15,5 0 8 16,14 0-7-16,5 0 17 16,33 0-18-16,46 0 0 15,54-11 19-15,35-2 0 16,25 1 1-16,2 4 11 16,-12 2-19-16,-9 1 37 15,-20-3-40-15,-22 1-8 0,-40 0 26 16,-29 0-27-1,-26 3 0-15,-13-2 0 0,-6 4 8 16,-5-2 8 0,-2 2-16-16,-11 1 0 0,0 0 18 15,-12 1-17-15,-18 0-1 16,-14 0 0-16,-12 0-18 16,-9 1 7-16,-1 8-71 15,-21 8-74-15,19-1-102 16,10-3-399-16</inkml:trace>
  <inkml:trace contextRef="#ctx0" brushRef="#br0" timeOffset="1335.1736">10801 15037 1121 0,'0'0'246'16,"0"0"-88"-16,0 0 27 16,-94-12-58-16,66 12-62 15,1 9 23-15,3 8-48 16,4 2-21-16,3 2 2 16,11 3-20-16,4-6 6 15,2-1-7-15,3-4 0 16,16-3-17-16,4-6-24 0,2-4-21 15,4 0 18-15,-3-7-5 16,-2-8 21-16,-5 1 16 16,-5 2 12-16,-7 1 13 15,1 5-13-15,-5 6 9 16,1 0 17-16,1 6-26 16,5 17 36-16,1 8 34 15,-2 10-27-15,-3 4 31 16,-6 2-53-16,0 0-7 15,0-4 10-15,-15-5-12 16,0-6-3-16,-2-7-9 16,-2-8 7-16,1-9 11 15,3-8-18-15,2 0 0 0,5-21-1 16,7-10-22-16,1-6-30 16,5-2-8-16,17-3-16 15,4 5 40-15,4-1-20 16,0 1 0-16,1 4 17 15,-4-1-5-15,-3 2 28 16,-6-1 9-16,-3 2 8 16,-7 3 19-16,1 1-4 15,-5 6 32-15,0 4 57 16,-4 7 3-16,0 5 14 16,0 5-34-16,0 3-59 15,0 19 30-15,-4 11-3 0,0 10 3 16,-1 3-9-16,1 2-31 15,4-4-4-15,0-4-14 16,2-7 1-16,11-7-20 16,4-7-67-16,4-13-87 15,2-6-102-15,9-25-73 16,-6-7-226-16,-5-6-206 16</inkml:trace>
  <inkml:trace contextRef="#ctx0" brushRef="#br0" timeOffset="1582.497">11140 15037 506 0,'0'0'332'15,"0"0"-51"-15,0 0-39 16,0 0-102-16,0 0 27 16,-63 75-40-16,52-36 2 0,5 3-32 15,6-2-55-15,0-4-14 16,8-6-24-16,8-9 3 16,5-8 24-16,1-9-29 15,1-4-2-15,-2-12 20 16,-3-13-18-16,-8-9-2 15,-4-3-8-15,-6-5-42 16,-4 5 35-16,-14 4-35 16,-5 9-11-16,1 10-10 15,1 8-25-15,2 6-53 16,5 6-100-16,7 5-267 0</inkml:trace>
  <inkml:trace contextRef="#ctx0" brushRef="#br0" timeOffset="1971.6334">11253 14830 876 0,'0'0'393'15,"0"0"-161"-15,0 0 52 16,0 0-161-16,0 0-44 16,0 0-1-16,9 78-9 15,4-27-9-15,-1-1-33 16,1-1-2-16,-2-7-25 15,-2-8 1-15,0-7 6 16,-3-8-7-16,-2-9-2 16,1-8 1-16,6-2 1 15,3-5 8-15,4-7-8 16,0-1 0-16,4 4 3 0,0 2-3 16,-3 7-6-1,-2 0 6-15,-1 4-2 0,-6 8-5 16,-9 2-2-16,-1 4 9 15,-13 1 4-15,-17 1-3 16,-12 1 6-16,-8-5 4 16,-4-3-11-16,2-8 10 15,5-5-10-15,15 0-21 16,18-9-49-16,35-22-209 16,22 4-204-16,12 0-156 0</inkml:trace>
  <inkml:trace contextRef="#ctx0" brushRef="#br0" timeOffset="2498.528">11673 15000 1094 0,'0'0'286'15,"0"0"-7"-15,0 0 6 16,-89 47-111-16,64-19-50 16,5 3-29-16,4-2-37 15,8-1-2-15,7-4-56 16,1-4 9-16,9-7 3 15,13-7-12-15,6-6-8 16,4-3-17-16,-1-13-28 16,2-8 22-16,-6 0-20 15,-9-1 28-15,-6 3 15 16,-7 5 14-16,-5 2-6 16,0 5 50-16,-5 5 11 0,-6 5 30 15,-1 0-54-15,-1 6-24 16,1 13 39-16,4 6-37 15,7 1 3-15,1 3-14 16,4-3 4-16,17-6 2 16,6-3-10-16,3-7 0 15,3-10-12-15,0-2 12 16,-1-19-40-16,-5-12 0 16,-7-13-12-16,-9-25 51 15,-11-30-10-15,0-27 11 16,-14 12 2-16,-2 25 4 15,5 39-6-15,6 29 58 16,2 7 1-16,-1 6 93 16,1 6-41-16,1 4-70 15,0 34 3-15,2 33-26 0,5 30 16 16,25 13-17-16,15-2-5 16,10-13-5-16,-4-14-7 15,-12-1-40-15,-14-19-144 16,-17-7-477-16</inkml:trace>
  <inkml:trace contextRef="#ctx0" brushRef="#br0" timeOffset="3233.8934">10320 16191 1743 0,'0'0'291'15,"0"0"-179"-15,0 0 31 16,0 0-96-16,0 0 88 16,-22 83-65-16,19-35-25 15,-4 2 19-15,-1-3-40 16,1-7-8-16,2-8-16 15,2-9 13-15,-2-12-5 16,5-11-8-16,0-13-49 16,0-37-18-16,0-34-17 15,4-1 38-15,5 3 17 0,1 19 27 16,2 26-7-16,0 4 9 16,-1 6 0-16,0 17 33 15,1 10-16-15,3 15 4 16,2 20 38-16,1 7-26 15,3 7 37-15,1-1-61 16,-1-1-8-16,2-8 10 16,-1-8-11-16,1-8-9 15,-2-13-64-15,-4-10-61 16,-4-8 42-16,-2-23-71 16,-2-7 17-16,-2-2 72 15,-3 0 47-15,-1 11 27 0,0 7 6 16,-2 12 10-16,3 8 56 15,-1 2-60-15,3 7-12 16,4 14 47-16,7 4-11 16,5 2-14-16,6-1-18 15,5-6 2-15,3-6-10 16,-2-9 4-16,-5-5-68 16,-7-5 3-16,-7-14 23 15,-8-3 42-15,-4 0 24 16,-3 1 45-16,0 9 86 15,0 4-20-15,0 8-40 16,5 0-42-16,1 15-44 16,5 11 37-16,2 6-13 0,3 4-32 15,-3 0 26 1,0-2-27-16,-5-7-30 0,-5-10-83 16,-3-17-178-16,-13-3-199 15,-2-21-537-15</inkml:trace>
  <inkml:trace contextRef="#ctx0" brushRef="#br0" timeOffset="3351.636">10771 15883 986 0,'0'0'367'16,"0"0"-192"-16,0 0 64 15,0 0-98-15,0 0-141 16,0 0-11-16,0 0-40 16,58 96-158-16,-20-41-385 0</inkml:trace>
  <inkml:trace contextRef="#ctx0" brushRef="#br0" timeOffset="3803.9591">11019 16165 929 0,'0'0'847'0,"0"0"-750"16,0 0 80-16,0 0-27 16,-8 99-55-16,8-65-45 15,0-2-38-15,5-1 27 16,0-9-39-16,1-6 0 15,2-11-1-15,3-5-31 16,3-2-24-16,3-17-37 16,2-3 0-16,-1-2 72 15,-5 3-1-15,0 3 18 16,-5 6 4-16,-3 3 13 0,-2 5 31 16,0 4-7-16,0 0-25 15,4 0 32-15,8 7-31 16,2 7 3-16,6 3 4 15,4 2-20-15,0 1 9 16,1-4-9-16,-2-7-18 16,-3-4 16-16,-4-5-42 15,-3-2 26-15,-3-10 18 16,-2-1 1-16,-1 1 55 16,-4 4 28-16,-1 4-20 15,2 2 34-15,3 2-56 16,3 0-2-16,1 14-3 0,-2 1-15 15,-2 4-2 1,-7 0-20-16,-3-2-34 0,0-9-78 16,-10-2-268-16,-3-6-649 15</inkml:trace>
  <inkml:trace contextRef="#ctx0" brushRef="#br0" timeOffset="3941.6419">11395 15937 1639 0,'0'0'219'15,"0"0"14"-15,0 0-102 16,0 0-118-16,0 0-1 16,0 0-12-16,120 70-142 15,-66-28-203-15,-11-4-443 0</inkml:trace>
  <inkml:trace contextRef="#ctx0" brushRef="#br0" timeOffset="4413.7785">11687 16211 1064 0,'0'0'541'0,"0"0"-393"0,0 0 49 16,0 0-55-16,-18 86-49 15,18-59-40-15,0 1 2 16,3-5-39-16,1-4-14 16,1-5 23-16,-2-8-25 15,4-6-1-15,2-3-7 0,5-18-32 16,2-11-22-1,0-4-19-15,2 0 55 0,-4 4 25 16,1 8 2-16,-5 10 46 16,2 9 30-16,-3 5-35 15,2 2 29-15,1 15-2 16,1 9-18-16,0 4 23 16,-4 1-52-16,-4-1-2 15,-2-2-11-15,-3-9-8 16,0-7 21-16,0-9-22 15,0-3 0-15,1-14 26 16,4-15-26-16,9-10 0 16,5-2-8-16,4 1 16 15,2 9-1-15,-1 10-6 16,0 11 15-16,-3 10 44 0,-1 0-36 16,-1 18 14-1,-2 9-8-15,-1 5-30 0,-4 5 10 16,0-2-10-16,0-3-55 15,0-7-79-15,14-13-156 16,0-10-319-16,-1-2-350 0</inkml:trace>
  <inkml:trace contextRef="#ctx0" brushRef="#br0" timeOffset="4729.2088">12329 16261 599 0,'0'0'725'16,"0"0"-438"-16,0 0 186 15,0 0-225-15,0 0-38 16,0 0-111-16,0 0-72 15,-41-7 30-15,26 39-35 16,0 4-5-16,5-3-17 16,4-3 9-16,4-10-18 0,2-6-6 15,0-12-75-15,14-2 29 16,6-10 14-16,4-13 32 16,0 0 15-16,0-1 0 15,-6 5 43-15,-8 7 36 16,-2 7 1-16,-5 5 37 15,1 3-71-15,-2 18 21 16,-2 8 15-16,1 4-32 16,-1 2 19-16,5-2-56 15,2-8-13-15,8-9 27 0,9-13-27 16,12-6-18 0,34-64-81-16,-6 1-225 0,-1-10-469 0</inkml:trace>
  <inkml:trace contextRef="#ctx0" brushRef="#br0" timeOffset="5150.3228">16600 13967 10 0,'0'0'172'0,"0"0"-78"16,0 0-48-16,0-93-32 16,0 53-8-16,0-3 26 15,-1-1-10-15,-5 1-22 16,0 2-9-16,0 7 9 16,-2 8 22-16,4 6-16 0,-1 3 14 15,4 2 5-15,1 1-25 16,0 2-6-16,0-15-24 15,0 5-122-15,0 2-120 0</inkml:trace>
  <inkml:trace contextRef="#ctx0" brushRef="#br0" timeOffset="5727.3286">16427 13314 218 0,'0'0'118'0,"0"0"40"15,0 0-66-15,0 0 0 16,-84-27-15-16,71 27-38 15,0 0-22-15,-4 7 34 0,-2 1 9 16,-3 2 26-16,-4 0 44 16,3-2-1-16,0-2 7 15,2 1-5-15,7-6-5 16,5 1 32-16,7-2-40 16,2 0-38-16,11 0-1 15,34-2-6-15,42-14 57 16,54-12-30-16,27-6-44 15,14 0 30-15,-13 6-67 16,-26 5-8-16,-14 6 17 16,-35 5-20-16,-30 3 2 15,-28 4-10-15,-18 1 7 16,-8 0 1-16,-10-1-8 0,0-2 0 16,-28 4 8-1,-35 3-8-15,-38 0 0 0,-41 17-6 16,-18 10-19-16,0 3 13 15,15 3-7-15,20-4-9 16,17-3 27-16,23-6 1 16,21-3 0-16,21-2 0 15,9-5 0-15,2 1-2 16,5-1 2-16,3-1-4 16,14-3-5-16,10-6 4 15,9 0 4-15,42-3-5 16,54-23 6-16,67-20 27 15,43-7-27-15,18-1 0 16,-4 6 23-16,-27 12-13 16,-25 8 5-16,-40 9-15 0,-47 8 8 15,-45 6-7-15,-28 5-1 16,-17 0-70-16,-43 7-50 16,-13 8-96-16,-25 4-379 0</inkml:trace>
  <inkml:trace contextRef="#ctx0" brushRef="#br0" timeOffset="6508.7389">15890 13779 918 0,'0'0'320'16,"0"0"-134"-16,0-92 71 15,0 68-16-15,0 11 31 16,0 9-142-16,-1 4-77 15,-5 19-25-15,-5 27-8 16,1 7 32-16,-6 10-21 16,-3 6-31-16,-1-10 51 15,-4 4-51-15,3-7 0 0,0-10-1 16,3-7 2 0,7-15-2-16,7-12-1 0,4-12-30 15,2-3 20-15,17-23 7 16,9-3-3-16,7-5 6 15,8 1 4-15,3 6 1 16,2 7-3-16,1 8 0 16,1 5 3-16,-3 4-3 15,-1 3 0-15,-4 0-1 16,-5 0 2-16,-7 0-2 16,-4 0-6-16,-9 0-73 15,-6-14 38-15,-5-8-45 16,-3-10 7-16,-3-5 49 0,0-3 25 15,0 4 5-15,-3 4 1 16,-3 9 0-16,0 8 67 16,-1 9-21-16,-1 6 19 15,-1 11-25-15,-3 20-34 16,-3 12 11-16,5 4-17 16,3 3 0-16,5-8-1 15,2-6 1-15,4-10 0 16,8-13-1-16,0-10-9 15,3-3 9-15,-1-18-13 16,2-13-24-16,-3-13 32 16,-1-5-46-16,-6-6-10 15,-4 4 12-15,-2 8 24 16,0 15 25-16,-3 14-11 16,-9 12-38-16,1 2-20 0,2 22-27 15,3 7 9-15,7 19-102 16,16-7-119-16,9-9-247 15</inkml:trace>
  <inkml:trace contextRef="#ctx0" brushRef="#br0" timeOffset="7193.016">16640 13709 28 0,'0'0'1039'16,"0"0"-774"-16,0 0 37 15,0 0-74-15,-11-72-20 16,3 72-52-16,-4 14-79 15,-3 15-41-15,0 12-24 0,0 4 29 16,11 4-40-16,4-5 0 16,13-6-1-16,23-8-18 15,20-14-44-15,28-16-79 16,-3-7-63-16,-9-17-14 16,-14-13-70-16,-22-1 43 15,-6-8 42-15,-2-1 203 16,-15 4 110-16,-9 5 86 15,-4 12 4-15,0 7 13 16,-1 10-12-16,-11 7-4 16,1 2-95-16,-2 11-49 15,-2 12 25-15,0 6-26 16,2 2-23-16,4 1 18 0,3-3-46 16,6-3 6-1,0-6-7-15,4-6-10 0,12-7-11 16,3-7-38-16,3 0-6 15,-1-16 51-15,0-6-23 16,-3-3 20-16,-6 0 16 16,-5 2 1-16,-4 6 10 15,-1 3-9-15,-2 9 30 16,0 5 45-16,0 0-60 16,0 14-1-16,-4 11 0 15,2 2-15-15,2 4 23 16,0 0-23-16,13-4 0 15,6-6 8-15,7-10-8 0,-1-9 1 16,2-2-1-16,-2-19 9 16,-8-11-6-16,1-13-3 15,-11-25 0-15,-7-20 6 16,0-21-4-16,0 11 4 16,-4 28 16-16,2 31 30 15,1 27 80-15,-1 8-30 16,1 4-36-16,1 0-31 15,0 25-29-15,4 14-6 16,13 27 0-16,5 22 2 16,-10 32-19-16,-12 10-60 15,-12-31-215-15,-21-24-499 0</inkml:trace>
  <inkml:trace contextRef="#ctx0" brushRef="#br0" timeOffset="7955.4804">15491 14487 1527 0,'0'0'218'16,"0"0"-104"-16,0 0-13 0,0 0-16 16,-47 112-5-1,38-66 4-15,2 0-49 0,3-3-4 16,0-7-31-16,4-9 13 16,0-10-2-16,0-14-11 15,0-3 0-15,3-24 12 16,9-32-12-16,7-26-14 15,1 0 0-15,1 9 14 16,-1 15-3-16,-4 27 3 16,4 9-5-16,2 7-4 15,1 15 9-15,4 8-5 16,0 21 4-16,-2 8 2 16,0 5 17-16,-4 1-18 15,-1-6 0-15,-1-3-1 16,-4-10 1-16,1-12 0 0,-2-10-43 15,1-2-59-15,-3-24 74 16,2-11-32-16,-4-5-12 16,-1 3 40-16,-5 4 17 15,-1 11 15-15,-3 8 0 16,0 8 1-16,0 6 43 16,0 0-44-16,0 0-11 15,2 8 11-15,2 8 1 16,1 2 11-16,7 1-12 15,2-2 1-15,3 0 10 16,5-4-11-16,2-6 0 16,0-7 2-16,3 0-2 15,-3-3 0-15,-2-14 0 0,-5 0 0 16,-1 3 13-16,-6-1-13 16,-1 8 22-16,-1 4 42 15,-1 3-30-15,5 5 3 16,6 13 12-16,3 6-20 15,-3 4 33-15,0 3-61 16,-6-3 0-16,-4-3-2 16,-7-9 0-16,-1-7-110 15,0-9-81-15,-20-22-126 16,-1-12-207-16,0-6-66 0</inkml:trace>
  <inkml:trace contextRef="#ctx0" brushRef="#br0" timeOffset="8077.8186">16099 14192 829 0,'0'0'174'0,"0"0"-114"16,0 0-36-16,0 0-14 16,0 0 4-16,31 94-14 15,5-53-10-15,-5-9-71 16,-2-7-250-16</inkml:trace>
  <inkml:trace contextRef="#ctx0" brushRef="#br0" timeOffset="8537.9815">16340 14427 487 0,'0'0'332'16,"0"0"-213"-16,0 0 17 16,0 0-29-16,0 89-23 0,0-71-42 15,0-2 13 1,0-8-42-16,0-4-13 0,0-4 21 16,0 0 19-16,2-12 5 15,6-9-45-15,2-3 10 16,3-1 9-16,1 4-11 15,2 4 3-15,-5 6 11 16,5 5-21-16,-4 3 15 16,1 3-5-16,1 0-10 15,2 5 44-15,-1 5-45 16,-1 1 0-16,3 2 9 16,-4-2-8-16,3-3 4 15,-6-2-5-15,2-5 0 16,-1-1 6-16,-1-1-6 15,2-15-2-15,-3-2 2 0,-1-3 0 16,-1 1 10 0,-3 3 12-16,-1 6 68 0,-3 5 100 15,2 6-56-15,-1 0-71 16,2 14-23-16,3 11 10 16,4 6 20-16,3 5-29 15,-1 0-39-15,1-4 36 16,-4-4-38-16,-1-6 0 15,-6-7 0-15,-2-15-101 16,0 0-159-16,-9-17-321 0</inkml:trace>
  <inkml:trace contextRef="#ctx0" brushRef="#br0" timeOffset="8694.7463">16511 14053 1272 0,'0'0'139'0,"0"0"-98"16,0 0-41-16,0 0 7 16,91 103-16-16,-35-57-81 15,-10-7-185-15,-8-8-578 0</inkml:trace>
  <inkml:trace contextRef="#ctx0" brushRef="#br0" timeOffset="9172.7595">16825 14335 1008 0,'0'0'203'0,"0"0"-92"16,0 0 20-16,0 0 30 16,5 81-62-16,4-55-21 15,1 0-8-15,-1-2-25 16,-1-4-2-16,-2-6-43 16,-3-6 7-16,0-3 6 15,-1-5-7-15,1 0 1 16,0-17-7-16,2-10-4 15,0-9 2-15,2-3-13 16,2 2 15-16,0 6 5 16,0 9-4-16,2 8 14 15,2 8-5-15,-1 6-8 0,2 1 10 16,2 15-12-16,1 4 0 16,-2 5 9-16,-1-3-9 15,-7 1-1-15,-2-6 0 16,-4-4 2-16,1-5 6 15,-2-6-7-15,0-2 0 16,0-9 45-16,3-14-44 16,4-6 11-16,6-3 6 15,8 1 7-15,3 3 22 16,4 9-25-16,2 8-3 16,-1 8 40-16,3 3-29 15,-2 5-5-15,-1 14-1 16,-4 5-24-16,-3 3 16 15,-4 1-16-15,-4-2-25 16,-4-2-28-16,6-3-154 0,-3-9-155 16,0-6-429-16</inkml:trace>
  <inkml:trace contextRef="#ctx0" brushRef="#br0" timeOffset="9525.6476">17603 14224 848 0,'0'0'584'0,"0"0"-416"15,0 0 86-15,0 0-94 16,0 0-79-16,0 0-21 16,-81 44-13-16,65-13-25 15,5 0 15-15,3 1-37 16,4-3 0-16,4-7 0 0,0-4 0 16,6-8-16-1,11-7-65-15,5-3-16 16,8-13 70-16,1-10-16 0,3-5 10 15,-4 3 32-15,-5 3 2 16,-8 9 23-16,-4 7 41 16,-5 6-12-16,-1 4 33 15,2 15-11-15,-1 6-7 16,7 4 18-16,4 0-47 16,6 1-3-16,5-8 1 15,6-5-37-15,7-9 36 16,19-8-36-16,24-19-39 15,18-29-54-15,-14 2-246 0,-20 0-791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8:37:30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4444 2767 1467 0,'0'0'313'16,"0"0"-186"-16,0 0-51 0,0 0 64 16,0 0 3-16,0 0 30 15,154 14 11-15,-31-14-76 16,22-7-59-16,2-10 6 15,-12 0-22-15,-22 3-13 16,-10 2-13-16,-23 3-6 16,-20 1 4-16,-24 5-5 15,-14-2-78-15,-7 3-101 16,-15 2-161-16,-10-2-270 16,-20 2-270-16</inkml:trace>
  <inkml:trace contextRef="#ctx0" brushRef="#br0" timeOffset="287.3705">4508 3006 1416 0,'0'0'300'16,"0"0"-139"-16,0 0 76 16,0 0 25-16,97 14 14 15,-5-14-64-15,29 0-98 16,11-11-22-16,-6-6-57 15,-17 0 1-15,-16 1 22 16,-16 3-44-16,-13 4 26 16,-19 0-40-16,-5 3 2 15,-2-2 7-15,5 1-9 0,-3 0 0 16,-12 2 0 0,-13 2-18-16,-9 3 9 0,-6 0-32 15,-29 6-161-15,-12 8-274 16,-14-1-686-16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8:38:10.1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8091 2709 170 0,'0'0'885'0,"0"0"-722"16,0 0-18-1,0 0-24-15,0 0-12 0,0 0 23 16,53-10-10-16,-15-2-42 15,12-5-36-15,10-2-23 16,7-1-21-16,6-1 6 16,3-1-6-16,-4 5-81 15,4 0-108-15,-18 5-163 16,-24 7-408-16</inkml:trace>
  <inkml:trace contextRef="#ctx0" brushRef="#br0" timeOffset="152.4391">8344 2802 948 0,'0'0'265'16,"0"0"-194"-16,0 0 54 15,118-2 17-15,14-29-50 16,75-17-57-16,28-5-28 16,-37 11-7-16,-57 14-372 0</inkml:trace>
  <inkml:trace contextRef="#ctx0" brushRef="#br0" timeOffset="9392.7957">5862 17769 362 0,'0'0'759'0,"0"0"-487"0,0 0-12 15,0 0 25-15,0 0-34 16,-40-22-57-16,40 22-65 16,24 0 29-16,28 2-34 15,42 6-23-15,49-2 24 16,26-3-45-16,14-3-11 16,-5-5-3-16,-22-10-45 15,-8-1 39-15,-21-1-60 16,-30 2 0-16,-29 4-6 15,-30 3 6-15,-12 3 0 16,-9 5-1-16,-4-3-36 0,-5 2 21 16,-8 1-52-16,-8 0-46 15,-20 0-81-15,-15 4-107 16,-44 9-82-16,8 1-245 16,0-2-645-16</inkml:trace>
  <inkml:trace contextRef="#ctx0" brushRef="#br0" timeOffset="9752.5558">5853 17935 1341 0,'0'0'332'0,"0"0"-215"0,0 0 10 15,0 0 87-15,0 0-34 16,0 0 34-16,0 0-36 16,82 69 2-16,60-67-9 15,30-2-72-15,13-12-13 16,-3-13 12-16,-19 1-39 16,-12 5 35-16,-21 1-70 15,-33 4-22-15,-30 5 22 16,-27 2-24-16,-19 2 9 15,-4 2-9-15,-7 2 1 16,-3-5 1-16,-7 4-2 16,0-4-59-16,-20 0-52 0,-6-2-64 15,-30 7-154-15,6 1-413 16,1 0-1252-16</inkml:trace>
  <inkml:trace contextRef="#ctx0" brushRef="#br0" timeOffset="12028.3739">8477 17377 985 0,'0'0'344'0,"0"0"-212"16,0 0-62-16,0 0-4 15,0 0 12-15,0 0 14 16,72 27-25-16,-47-8-10 16,0 3-26-16,-5 3 50 15,-5 5-32-15,-3 2 1 0,-9 4 6 16,-3-2-14 0,0 1 8-16,-11-1-13 0,-7-1-25 15,2-7 34-15,-2-4-46 16,3-8 0-16,0-6 11 15,6-8-10-15,1 0 17 16,5-13-18-16,1-11 12 16,2-5-12-16,5-5 0 15,12-3-21-15,5 1 14 16,4 0-13-16,-1 2 14 16,0 3-8-16,-5 3 8 15,2 3-3-15,-8 1 9 16,-3 4 0-16,-6 1 2 15,-2 5-1-15,-3 2 4 16,0 3-4-16,0 4 1 0,0 2 63 16,0 2-28-16,0 1 9 15,-3 0 4-15,0 7-26 16,-2 16 4-16,-2 13 11 16,0 12 10-16,-1 7 63 15,2 0-49-15,3 0-21 16,3-6 11-16,0-4-23 15,0-9 8-15,11-5-20 16,6-12-17-16,2-7 45 16,11-11-45-16,8-1 1 15,13-22 19-15,7-14-21 16,11-5 0-16,2-5-13 16,4-2-138-16,-16 13-116 15,-24 12-446-15</inkml:trace>
  <inkml:trace contextRef="#ctx0" brushRef="#br0" timeOffset="15850.7453">1155 9932 1386 0,'0'0'294'16,"0"0"-142"-16,0 0 123 16,0 0-69-16,0 0-66 15,0 0-15-15,-54-17-53 16,54 21-39-16,3 16-23 0,12 9-1 16,6 4 66-16,4 4-44 15,2-3-16-15,6-7 28 16,3-6-29-16,1-6 0 15,-1-10-14-15,-1-5 11 16,-5 0 2-16,-4-20-13 16,-5-8 0-16,-7-10 0 15,-6-7 0-15,-8-4 2 16,0 0-2-16,0 7 10 16,-9 8 19-16,-1 10-7 15,2 10-13-15,2 6 21 16,3 8-18-16,3 0-12 0,0 11-3 15,0 14-7 1,6 14 10-16,9 11 19 0,3 6 5 16,7 2 30-16,-1 0-23 15,0-9 5-15,-3-1-16 16,0-7-13-16,-9-4 26 16,-5-4-33-16,-6-5 0 15,-1 0 15-15,-11-2-7 16,-22 1 7-16,-21 0-15 15,-34 2 7-15,-37-5-28 16,-27-5-46-16,-21-14-152 16,37-5-272-16,14 0-744 0</inkml:trace>
  <inkml:trace contextRef="#ctx0" brushRef="#br0" timeOffset="33470.0773">6104 8414 1041 0,'0'0'271'0,"0"0"-203"0,0 0-26 15,0 0 160-15,0 0-11 16,0 0-15-16,79 93-35 15,-37-66-30-15,7 0 8 16,6-3-58-16,5-2 19 16,4 0 13-16,5-5-22 15,3-3-2-15,12-1-41 16,19-3-7-16,15 0 52 16,4 0-52-16,-6 0 0 15,-25-2-2-15,-27-2-18 16,-17 0 29-16,0-1-30 15,3-4 1-15,8-1 37 0,3 0-32 16,-9-3 6-16,-4-14 1 16,-3-7-11-16,-1-6 42 15,3-6-41-15,2-4 8 16,0 1 23-16,0-3-34 16,0 2 1-16,-4 0 13 15,1 0-13-15,-2-3 17 16,-2-1-18-16,-3 0 1 15,-1-2 35-15,-3 0-36 16,-3-1 15-16,-5-1 6 16,-6-2-20-16,-6 0 36 15,-10-3-37-15,-5 0 1 16,-6-1 29-16,-21-4-21 0,-9-1-8 16,-9-3-1-16,-10 1 8 15,-18-8 15-15,-18-1-23 16,-20-3 0-16,-8 7 10 15,4 17-10-15,4 10 0 16,6 17-1-16,-8 5 7 16,-5 8 15-16,-9 2-21 15,-4 7 0-15,-6 0 15 16,2 0-14-16,5 4 5 16,4 6 3-16,15 4 0 15,22 1 1-15,22 0-10 16,19-2 0-16,8 3 2 15,-6 4-2-15,-1 3 0 16,-3 9 0-16,5 2 2 0,2 4 2 16,4 7-4-16,0 5 0 15,3 8 5-15,-1 12-4 16,10-5-1-16,6 5 0 16,3-1 9-16,14-9-1 15,2 9-8-15,2-2 0 16,6-2-12-16,15 0 18 15,7-2-6-15,8-5 0 16,6-2 0-16,7-8 6 16,2-4-6-16,3-8 0 15,1-5-1-15,-3-4 1 16,-2-8 0-16,-1-1 0 0,0-7 9 16,-1-4 0-16,1-4-9 15,-6-3 0-15,-3 0-18 16,-9 0 15-16,-8-3-39 15,-7-1-41-15,-9 2-76 16,-3 2-79-16,-3 0-252 16,-1 0-484-16</inkml:trace>
  <inkml:trace contextRef="#ctx0" brushRef="#br0" timeOffset="35118.162">8932 8218 1060 0,'0'0'163'0,"0"0"-64"16,0 0 54-16,0 0-25 15,0 0-45-15,0 0-39 16,-7 0-37-16,14 0 14 15,3 0-21-15,3-2-19 16,3 1 10-16,-2 0-81 16,1 0-37-16,6-5-59 15,-6 2-109-15,0-2-41 0</inkml:trace>
  <inkml:trace contextRef="#ctx0" brushRef="#br0" timeOffset="36196.9975">6672 7369 1182 0,'0'0'297'0,"0"0"-103"16,-48-139 37-16,7 22 12 16,-10-18-83-16,-16-9 3 15,-5 1-84-15,-4 8-24 16,-9-8-2-16,3-9-23 15,-4 0-5-15,-1 6-25 16,13 30 2-16,17 37 23 16,13 30-25-16,13 20 0 15,6 2 0-15,-1 4-21 0,4 3 4 16,12 9-11 0,2 5 1-16,4 3 14 0,4 3-8 15,0 0-3-15,-2 0 12 16,2 0-11-16,0 0 22 15,0 0-8-15,-2 0 9 16,1 0-10-16,-3 3 10 16,-2 14-11-16,-6 9 11 15,-3 10 0-15,3 8 21 16,-3 1 1-16,3 0-22 16,2-5 69-16,2-5-60 15,3-9 3-15,4-9 3 16,0-9-14-16,1-8 18 15,0 0-11-15,0-18-8 16,6-18 13-16,7-24-13 0,4 2-53 16,-1-8 17-16,1 3-22 15,-3 18 12-15,-2 6-21 16,-1 16 24-16,1 14 28 16,4 9 11-16,11 10-17 15,9 17 21-15,13 11 1 16,6 5 39-16,38 30-40 15,-16-10-54-15,-2-9-567 0</inkml:trace>
  <inkml:trace contextRef="#ctx0" brushRef="#br0" timeOffset="39104.0576">8627 7925 232 0,'0'0'902'0,"0"0"-599"16,0 0-143-16,0 0 16 16,0 0-6-16,0 0-61 15,0 11 2-15,6-5-48 16,8-1-26-16,5 2 6 15,5-1-41-15,0-4-2 16,-1 0-46-16,6-2-162 16,-5 0-104-16,-9 0-396 0</inkml:trace>
  <inkml:trace contextRef="#ctx0" brushRef="#br0" timeOffset="39290.3146">8458 8196 1264 0,'0'0'306'0,"0"0"-83"0,0 0 7 16,0 0-132-16,0 0-64 15,0 0 9-15,0 0-34 16,114 8-9-16,-12-47-96 16,29-24-124-16,-17 7-117 15,-22 1-670-15</inkml:trace>
  <inkml:trace contextRef="#ctx0" brushRef="#br0" timeOffset="40757.6829">9448 7678 871 0,'0'0'279'16,"0"0"-68"-16,0 0 58 0,0 0-18 15,-84-53-63-15,61 53-62 16,-4 11 13-16,-1 21-59 15,-2 22 17-15,0 23 14 16,9-1-30-16,6-6 17 16,13-9-45-16,2-14-38 15,14 1 28-15,10 2-42 16,10-13-1-16,5-10 0 16,6-13 8-16,4-14-13 15,1-6 5-15,-2-27-44 16,-3-11 24-16,-9-12-34 15,-11-19 19-15,-19-15 23 16,-8-21 12-16,-21 12-3 0,-3 24 3 16,3 28 0-16,6 24 1 15,-4 6 7-15,-4 3 15 16,0 8 16-16,0 6-31 16,-1 23 35-16,-4 28-43 15,6 25 1-15,15 20 30 16,9-5-31-16,0-16 7 15,19-22-7-15,7-16 6 16,9 2-19-16,13-2 11 16,9-5-51-16,6-15 8 15,-4-16-54-15,-5-1 1 16,-11-23 3-16,-8-8-16 0,-10-3 41 16,-7-2 18-16,-11 2 46 15,-5 1 6-15,-2 5 8 16,0 5 40-16,-9 7 21 15,-4 8-3-15,0 7 38 16,-2 1-49-16,1 8-29 16,-2 15 30-16,5 6-29 15,2 8 6-15,2 1-5 16,7 1-22-16,0-3 30 16,1-5-36-16,12-8 0 15,4-5-1-15,1-12 2 16,1-6-1-16,0-3 0 15,2-16-33-15,-3-9 33 16,-3-6-70-16,-6-3-3 16,-7 2 36-16,-2 3-46 0,-8 5-24 15,-25 7-129-15,2 6-157 16,6 6-502-16</inkml:trace>
  <inkml:trace contextRef="#ctx0" brushRef="#br0" timeOffset="41966.2299">9928 7772 776 0,'0'0'509'0,"0"0"-204"16,0 0-68-16,0 0-21 15,0 0-14-15,0 0-14 16,87-1-32-16,-35-4-71 0,6 0-49 16,2 1 25-16,-2-1-61 15,-5-2 0-15,-6 0 0 16,-8 1-48-16,-11-4-54 15,-10 1-107-15,-15-8-122 16,-3 0-241-16,0 2-410 0</inkml:trace>
  <inkml:trace contextRef="#ctx0" brushRef="#br0" timeOffset="42163.8329">10171 7524 527 0,'0'0'945'16,"0"0"-669"-16,0 0 43 0,0 0-130 15,0 0-103-15,0 0 25 16,0 0 3-16,-7 78-17 16,19-35-42-16,0-2-41 15,0 0 14-15,1-3-28 16,-1-3-24-16,4-4-29 16,13 1-159-16,-3-9-266 15,-3-10-487-15</inkml:trace>
  <inkml:trace contextRef="#ctx0" brushRef="#br0" timeOffset="42826.8426">10712 7446 1553 0,'0'0'231'0,"0"0"36"16,0 0-63-16,0 0-103 15,0 0 28-15,0 0-13 16,-77 113-14-16,70-57-15 16,4 6-33-16,3 1 32 15,6 0-48-15,12-5-26 16,9-5 34-16,4-13-46 16,3-12 0-16,5-14 0 15,0-14 8-15,1-4-7 16,-1-27-1-16,4-24-45 15,-9-30 30-15,-13-28-21 16,-16-10 8-16,-5 5 13 16,-20 26 15-16,2 35 1 0,2 21-1 15,-1 12 0-15,-5 4 26 16,-3 10-4-16,-8 6 7 16,-1 8-11-16,-2 26-17 15,2 16 38-15,4 19-39 16,12 18 0-16,9-6 16 15,9-7-16-15,3-9 10 16,17-18-10-16,19 3 9 16,8-3-3-16,10-14-6 15,1-14-21-15,2-12 20 16,-4-3-67-16,-8-20-18 16,-11-7 4-16,-11-1-22 0,-10-1 87 15,-9 2-12-15,-7 4 17 16,0 3 11-16,0 6 2 15,-6 3 4-15,-1 5 15 16,1 3 24-16,3 3 52 16,0 0-66-16,0 14-21 15,-2 12 41-15,2 13 13 16,-1 9-1-16,4 4-7 16,0 2-37-16,0-4 34 15,0-7-52-15,0-5 0 16,0-7-7-16,0-6-2 15,0-6-109-15,0-8-180 16,0-10-421-16</inkml:trace>
  <inkml:trace contextRef="#ctx0" brushRef="#br0" timeOffset="43883.849">11385 7413 595 0,'0'0'778'0,"0"0"-480"0,0 0-67 16,0 0-18-16,0 0-54 16,0 0-67-16,0 0-27 15,91-6-10-15,-63 38-34 16,-5 7 41-16,-10 5-44 16,-11 4 19-16,-2-4 19 15,-18-1-22-15,-9-5 12 0,-2-6-25 16,2-7-15-1,6-8 19-15,4-8-25 0,11-9 0 16,6 0 5-16,0-26-5 16,20-22-44-16,4-4-33 15,11-8-27-15,1-4 58 16,-3 11-24-16,1-2 33 16,-5 5 31-16,-4 4 6 15,-7 4 3-15,-3 9-3 16,-6 8 0-16,-6 8 68 15,-2 10-23-15,-1 7-6 16,0 0-7-16,-1 19-30 16,-11 14 22-16,-3 9 4 0,0 9-4 15,7 4 40 1,4-1-62-16,4 2 11 0,6-6-5 16,15-4-7-16,9-7 7 15,4-10-8-15,8-10-36 16,-3-9 30-16,4-9-70 15,-1-1 8-15,-6-6-5 16,-4-10-3-16,-5-2 22 16,-8-1 1-16,-5 1 29 15,-6 1 7-15,-5 3 17 16,-3 3 0-16,0 1 6 16,0 2 7-16,0 4 30 15,0 0-15-15,0 1-7 0,-3 3 47 16,1-3-37-1,2 3-4-15,-1 0 1 0,1 0-20 16,-2 0 1-16,-1 3-9 16,-2 8 0-16,1 4-20 15,1 7 13-15,3 6-125 16,0-3-207-16,6-8-629 0</inkml:trace>
  <inkml:trace contextRef="#ctx0" brushRef="#br0" timeOffset="45077.5348">12094 7585 55 0,'0'0'558'0,"0"0"-257"16,0 0-12-16,0 0 23 0,0 0-57 15,0 0-58-15,8-10-62 16,-8 39 44-16,0 12-24 16,-4 7-33-16,-6 4-48 15,-5 2 25-15,-1-3-80 16,-2-2-13-16,-1-3-6 15,-4 3-55-15,2-11-191 16,0-12-660-16</inkml:trace>
  <inkml:trace contextRef="#ctx0" brushRef="#br0" timeOffset="46315.3111">9203 17598 1337 0,'0'0'331'0,"0"0"-160"15,0 0 5-15,0 0-69 16,0 0-7-16,8 100-47 16,5-18-28-16,5 16-5 15,0 10-20-15,-3-10-27 16,-9-13-146-16,-6-28-346 15,0-18-965-15</inkml:trace>
  <inkml:trace contextRef="#ctx0" brushRef="#br0" timeOffset="52045.3221">7881 13620 18 0,'0'0'274'0,"0"0"-48"16,0 0-74-16,0 0-14 16,0 0-9-16,0 0-24 15,0 3 38-15,0-3-19 16,0 0 13-16,0 0 1 15,0 0-14-15,0 0 8 16,0 0-14-16,0 0-31 16,2 0 19-16,0 0-61 15,1 0-6-15,4 0-2 16,8 0-6-16,6 0 40 16,4 1-27-16,2 1-11 0,3-2 31 15,0 0-40 1,0 0-2-16,-2 0 8 0,-1 0-15 15,3 0 11-15,-3 0-26 16,-1 0 9-16,1 0 15 16,0 0-24-16,3 0 0 15,-2-2 7-15,0-1-6 16,2 0 14-16,0-1-15 16,0-1 0-16,0 0 13 15,1 1-13-15,-1 0 0 16,0 0 12-16,-3-1-10 15,1 2 23-15,-2 1-19 16,-5 0-6-16,0 1 43 0,-5-2-33 16,-2 2 7-16,-3 1 4 15,0-2-8-15,-3 0 22 16,-2 2-19-16,-2 0-16 16,0-3 46-16,-1 3-38 15,-1 0 11-15,0 0 8 16,-2 0-12-16,2 0 22 15,-2 0-31-15,0 0 0 16,0 0 24-16,0 0-29 16,0 0-1-16,0 0 0 15,0 0 1-15,0 0 9 16,0 0-10-16,-2 0-53 16,-11 0-11-16,-11 3-103 0,-16 11-134 15,1 1-321 1,3-3-597-16</inkml:trace>
  <inkml:trace contextRef="#ctx0" brushRef="#br0" timeOffset="55564.5583">9518 13659 332 0,'0'0'326'0,"0"0"-121"16,0 0-10-16,0 0-26 16,0 0 1-16,0 0-54 0,0 0-11 15,-10 0 10 1,10 0-2-16,0 0 14 0,0 0-8 16,0 0-40-16,0 0 23 15,0 0-35-15,0 0-18 16,7 0 22-16,5 0 15 15,9 1 3-15,6 4-20 16,4-2-33-16,3-1 31 16,4-2-34-16,2 0-9 15,-3 0 16-15,-1 0-15 16,-2-5 7-16,-2-1-8 16,-2 1-24-16,-4-3 48 15,0 3-39-15,-5-1 1 16,-2 0 13-16,0 0-14 15,-1-2 7-15,2 2-11 0,0-2 2 16,-3 3 22-16,0-1-29 16,-1 1 0-16,-2 2 9 15,-4 0-3-15,3 0 6 16,-4 0-9-16,-2 1 3 16,0 2 33-16,-4-3-39 15,1 3 0-15,-4 0 24 16,0 0-10-16,0 0 14 15,0 0-5-15,0 0-23 16,0 0 57-16,0 0-49 16,0 0-7-16,0 0 22 15,0 0-17-15,0 0 3 16,0 0-9-16,0 0 0 0,0 0-1 16,0 0 1-1,0-2-53-15,-2 1-32 0,-10 1-77 16,-27 0-184-16,2 0-334 15,-7 6-1065-15</inkml:trace>
  <inkml:trace contextRef="#ctx0" brushRef="#br0" timeOffset="63366.5073">6086 10572 747 0,'0'0'307'0,"0"0"-236"16,0 0-17-16,0 0-14 16,0 0-12-1,0 0 5-15,79-13 9 0,-34 2-4 16,2-2-22-16,1 0-6 15,-2 1 23-15,-4 0-33 16,-6 4 0-16,-6-1 0 16,-9 4-11-16,-15-1 9 15,-5 0-34-15,-1-1-225 0</inkml:trace>
  <inkml:trace contextRef="#ctx0" brushRef="#br0" timeOffset="63628.3627">6144 10357 578 0,'0'0'67'16,"0"0"-66"-16,0 0 37 16,0 0-1-16,0 0-21 15,0 0 17-15,0 0-17 16,-58 29 26-16,31 4 1 15,0 3 14-15,5 2 18 16,8-3-25-16,8-4 5 0,6-3 2 16,11-5-27-16,42-7-11 15,85-16 36 1,-7-9-22-16,17-18-33 0</inkml:trace>
  <inkml:trace contextRef="#ctx0" brushRef="#br0" timeOffset="80319.0333">21738 16758 856 0,'0'0'581'0,"0"0"-344"0,0 0 20 16,0 0 4-1,0 0-98-15,0 0-44 0,-8 4-40 16,36 5-7-16,15 1 51 16,8 0-74-16,10-2-27 15,6-4 22-15,3-4-26 16,2 0-5-16,-1-4-13 16,-3-7 1-16,-9-3-18 15,-9-2-43-15,-12 1-82 16,-10-4-29-16,-12-8-153 15,-10 3-279-15,-3 2-533 0</inkml:trace>
  <inkml:trace contextRef="#ctx0" brushRef="#br0" timeOffset="80611.2004">22364 16489 1534 0,'0'0'398'0,"0"0"-182"15,0 0-6-15,0 0-113 16,0 0-6-16,0 0-17 16,0 0-17-16,61 87-11 15,-28-56-35-15,3-1-1 16,-1-2-10-16,-5-3 8 16,-6-3-17-16,-5-3 9 15,-11-1-14-15,-8-1 14 0,-5 2 1 16,-22-1 9-16,-11 2-10 15,-6-1 9-15,-4 0-16 16,8-6 7-16,10-4-109 16,30-9-83-16,0-6-319 15,30-10-764-15</inkml:trace>
  <inkml:trace contextRef="#ctx0" brushRef="#br0" timeOffset="81174.8839">23661 16481 1313 0,'0'0'289'0,"0"0"-175"0,0 0 155 15,0 0-56-15,-98-36-69 16,74 36-35-16,-3 11-45 15,-3 14 45-15,-3 12-54 16,1 9 11-16,0 5 11 16,7 4-21-16,6 4-6 15,9-3-22-15,9 0-27 16,1-8 32-16,16-8-33 16,9-11 0-16,14-10 1 15,6-19 0-15,11-7 1 16,5-24-2-16,9-27-31 15,1-27 19-15,-8-26-5 0,-18-6 3 16,-24 19 13-16,-18 28 1 16,-3 31 0-16,-12 10 0 15,-9 5 0-15,-4 2 50 16,-7 9-23-16,-4 11-3 16,-5 5-8-16,-4 23-15 15,3 15 26-15,2 8 4 16,9 6-4-16,11 6 57 15,11-2-55-15,9-4-2 16,7-5 3-16,17-8-24 16,14-9 9-16,7-9-15 15,5-8 0-15,1-10 6 0,-5-6-6 16,-7 0-13-16,-12 0-5 16,-8-10-30-16,-8-2-18 15,-11-5-96-15,0 1-189 16,-8 4-336-16</inkml:trace>
  <inkml:trace contextRef="#ctx0" brushRef="#br0" timeOffset="82099.8499">24021 16849 1190 0,'0'0'272'0,"0"0"-40"0,0 0 24 15,0 0-17 1,0 0-44-16,-97 95-63 0,82-61 4 15,7 2-57-15,7-5-37 16,1-3 35-16,3-7-48 16,10-3 6-16,7-12 3 15,2-6-17-15,6 0 43 16,5-22-34-16,1-9-23 16,-2-8 34-16,-4-6-25 15,-10-2 11-15,-8 4 2 16,-10 4-23-16,0 9 24 15,-20 7-30-15,-9 5-18 16,-7 3 4-16,-26-4-177 16,11 3-306-16,2-5-1005 0</inkml:trace>
  <inkml:trace contextRef="#ctx0" brushRef="#br0" timeOffset="83591.4779">13162 10314 598 0,'0'0'639'0,"0"0"-443"0,0 0-12 16,0 0 57-16,0 0 28 15,27-124-86-15,-8 43 4 16,2-29-43-16,0-17-47 0,-3 0 19 16,-8 4-74-16,-4 19-21 15,-3 25-9-15,2 20-11 16,-2 23 7-16,-2 11-8 16,3 5-12-16,-2 2 0 15,1 1-25-15,-3 7-30 16,2 5-3-16,-2 3-36 15,0 2 3-15,0 0-23 16,0 0 0-16,1 0 92 16,-1 0 7-16,0 0 27 15,0 0 5-15,0 0 20 16,0 10 50-16,0 8 7 16,-8 6-29-16,-6 6 44 0,-1 2-42 15,-5 1-1-15,1-5-4 16,3-3-30-16,1-5 17 15,4-8-37-15,3-2 1 16,6-10 17-16,2 0-18 16,0-14 9-16,0-14-9 15,10-10 1-15,11-4-10 16,3 2 9-16,5 7 0 16,-1 12-9-16,2 6 9 15,3 9 0-15,-1 6 0 16,4 3 0-16,0 17-13 15,-3 7-24-15,-7 4-115 16,-15 16-46-16,-8-11-311 16,-3-7-487-16</inkml:trace>
  <inkml:trace contextRef="#ctx0" brushRef="#br0" timeOffset="84280.5428">12549 8707 798 0,'0'0'393'0,"0"0"-170"16,0 0 60-16,0 0-8 16,0 0-88-16,0 0-18 15,0 0-56-15,-100 17 1 16,82 19 27-16,0 12-36 16,8 7 4-16,5 5-12 15,5 3-42-15,6-3 20 16,17-5-52-16,6-7-17 15,7-7 30-15,5-11-35 16,2-12 10-16,-1-12-11 16,-2-6 9-16,-2-9 7 0,-5-22-16 15,-6-11 0 1,-7-18 3-16,-13-20-3 0,-7 2 0 16,-3 8 0-16,-15 7 1 15,-4 20-1-15,-5 1 0 16,-4 2-6-16,-4 13 6 15,0 10 1-15,-4 11 26 16,-1 6 0-16,2 7-19 16,5 15 62-16,7 11-54 15,6 8-8-15,11 5 41 16,9 2-26-16,3-1 1 16,21-5-5-16,9-5-13 15,10-7 38-15,8-9-44 0,4-9 0 16,-1-8 2-16,-2-4-1 15,-9-4 0-15,-8-12-1 16,-5-4-32-16,-5-2 32 16,-10 2-72-16,-2 1-10 15,-7 4 10-15,-6 3-52 16,0 7-48-16,0 3-94 16,-15 2-97-16,-3 7-294 15,0 3-522-15</inkml:trace>
  <inkml:trace contextRef="#ctx0" brushRef="#br0" timeOffset="84501.6771">12966 8917 1795 0,'0'0'557'0,"0"0"-298"16,0 0-31-16,0 0-18 15,0 0-48-15,-11 108-79 16,11-57 15-16,0 5-98 16,6 5 0-16,8 3-45 15,-3 26-134-15,-1-15-350 16,-10-11-906-16</inkml:trace>
  <inkml:trace contextRef="#ctx0" brushRef="#br0" timeOffset="97905.9372">22833 8338 1081 0,'0'0'326'0,"0"0"-16"0,0 0-62 16,0 0-131-16,0 0-56 15,-99-10-61-15,46 47 37 16,-7 10-26-16,4 8 20 15,7 2 33-15,16 1-30 16,15-1-6-16,15-3 3 16,3-3-16-16,30-7 41 15,28-4-56-15,30-16-15 16,25-24-49-16,-2-8-154 16,-11-39-121-16,-35 4-288 15,-32 7-312-15</inkml:trace>
  <inkml:trace contextRef="#ctx0" brushRef="#br0" timeOffset="98752.4741">23089 8485 884 0,'0'0'282'0,"0"0"-16"0,0 0-7 16,-105-49 19-16,72 46-165 15,-1 3-90-15,7 15 17 16,2 14-21-16,8 8 14 16,13 6 4-16,4 4-12 15,18 1 49-15,14-2-50 16,10-11-11-16,4-8 14 15,-1-12-26-15,-4-12-1 16,-6-3-27-16,-12-13-4 16,-11-16 14-16,-12-8 17 15,-3-8-5-15,-24-3 4 16,-12-1 1-16,-3 8-15 0,-1 8-42 16,4 14-14-1,7 11 59-15,9 8-47 0,5 2 18 16,11 17 20-16,7 4 3 15,1 3 1-15,23-2 7 16,13-4-19-16,10-8-49 16,2-8-132-16,-3-4 10 15,-9-2 45-15,-13-15 84 16,-9-5 71-16,-10-3 69 16,-5 2 88-16,0 1 51 15,0 6-37-15,0 8-91 16,0 5-18-16,0 3-35 15,4 9-21-15,8 13-5 0,3 10 21 16,1 5 60 0,-2 3-36-16,2-2-8 0,-5-4 4 15,-4-8-33-15,1-7 1 16,-1-9-10-16,-1-10-33 16,2 0 33-16,3-25-28 15,3-6 14-15,2-8 14 16,2-2 0-16,0 5 0 15,-1 7 0-15,-3 9 0 16,-5 8 12-16,-4 11-12 16,-2 1-10-16,-1 8 10 15,3 14 6-15,1 7 31 16,2 3-14-16,2 0-22 16,8-1 45-16,3-7-46 15,4-7 1-15,5-10 14 0,-2-7-15 16,1 0 0-16,-5-22-16 15,-7-10 16-15,-8-12-13 16,-7-23 13-16,-2-27-12 16,0 2-4-16,-6 10-83 15,0 19-41-15,0 32 36 16,2 6 57-16,-1 5 34 16,4 16 13-16,1 4-2 15,0 37-8-15,6 29 10 16,14 24 38-16,1-1 37 15,-3-16 10-15,-3-21 59 16,-7-15-83-16,-2 2-38 0,1 3-5 16,-1-3-6-16,-5-9-12 15,-1-12-95-15,-13-8-199 16,-4-10-247-16</inkml:trace>
  <inkml:trace contextRef="#ctx0" brushRef="#br0" timeOffset="99211.5993">23460 8436 93 0,'0'0'1171'0,"0"0"-1016"15,0 0-83-15,0 0-57 0,132-33 13 16,-64 30-28 0,3 3 0-16,1 0 0 0,-23 0 2 15,-3 0-1 1,-16-3-1-16,-14-1 0 0,-6 0 35 15,-8-2 81-15,-2 1 29 16,0 3 10-16,0 1-89 16,0 1-25-16,-8 3-41 15,-3 16 0-15,-4 8 19 16,0 5-7-16,2 4 16 16,7 0 16-16,5 3-1 15,1-5 24-15,3-6-42 16,11-8-24-16,4-5 40 15,2-10-35-15,2-5-4 16,2-5-1-16,-1-17 10 0,-3-10-22 16,-4-7 10-1,-7-6-32-15,-5-3 32 0,-4 2-58 16,0 9-3-16,-16 10 9 16,-4 12-8-16,-3 13 52 15,0 2-42-15,3 10 12 16,4 12 33-16,7 3-4 15,7 0-5-15,7 9-140 16,12-11-322-16,4-5-352 0</inkml:trace>
  <inkml:trace contextRef="#ctx0" brushRef="#br0" timeOffset="99789.5317">24205 8342 1358 0,'0'0'250'0,"0"0"1"16,0 0-131-16,0 0-112 16,0 0-7-16,-4 88 68 15,4-43-10-15,2 1-2 16,5-2 7-16,1-6-41 16,-2-5 37-16,4-9-47 15,-2-8-12-15,-1-11 13 16,5-5-14-16,1-10-2 15,5-15-14-15,-1-11-34 16,0-6 29-16,-3 0-22 16,-2 2 22-16,-6 7 21 15,-2 10 0-15,-4 10 12 16,0 8 1-16,0 5-13 0,0 3 0 16,0 13-25-16,0 4 25 15,5 2 2-15,13 0-1 16,7-3 4-16,6-7-5 15,4-4 7-15,5-8 2 16,-6 0-9-16,-4-10-7 16,-8-10-1-16,-8-6-2 15,-8-5-34-15,-5-4-11 16,-1 4-15-16,0-1 55 16,0 6-27-16,-1 6 11 15,-2 7 31-15,3 5 0 0,0 5 0 16,0 3 0-16,0 1 8 15,10 18-2-15,2 10-6 16,3 8 32-16,3 3 19 16,5 0 2-16,7-2 9 15,10-3-15-15,7-3-25 16,5-7 35-16,4-6-46 16,-4-6-10-16,-5-7-1 15,-15-6-188-15,-22 0-482 0</inkml:trace>
  <inkml:trace contextRef="#ctx0" brushRef="#br0" timeOffset="100239.1509">23309 9149 2112 0,'0'0'231'16,"0"0"-159"-16,-26 83-18 16,21-33-2-16,4 7-15 15,1 6-16-15,1-1 71 16,11-3-47-16,-3-8-14 16,-2-7 6-16,-2-11-23 15,0-7 2-15,-5-10-16 16,0-10 8-16,0-6 2 0,0-12-10 15,-8-21-52-15,-6-28-9 16,1-26 7-16,3-3 33 16,6 8 0-16,4 14-15 15,0 27 35-15,14 2-40 16,8 2 10-16,8 12 19 16,8 10-3-16,1 5 14 15,0 8-6-15,-6 2 0 16,-7 10-13-16,-13 11 20 15,-10 5-1-15,-3 5 1 16,-15 4 0-16,-16 2 0 16,-7-1-6-16,-23 1-138 15,8-7-159-15,7-13-459 0</inkml:trace>
  <inkml:trace contextRef="#ctx0" brushRef="#br0" timeOffset="100444.4781">23633 8981 1512 0,'0'0'329'16,"0"0"-111"-16,0 0-25 15,0 0-110-15,0 0-23 16,20 109 8-16,-15-62-19 16,-3 5 12-16,-2 0-19 15,0 0-32-15,0-4 21 16,0-8-31-16,0-13-162 15,0-12-187-15,6-15-455 0</inkml:trace>
  <inkml:trace contextRef="#ctx0" brushRef="#br0" timeOffset="100735.7358">23864 9042 393 0,'0'0'1165'15,"0"0"-939"-15,0 0 54 16,0 0-75-16,-91 76-75 15,78-34-77-15,6 5 13 16,7-2-45-16,0-4-20 16,10-10 36-16,8-9-37 0,0-12 0 15,4-10-1 1,2-5 12-16,4-22-17 0,-3-9 6 16,-3-9-37-16,-8-7 28 15,-8-1-14-15,-6 0-8 16,-3 10 6-16,-16 8-9 15,-5 14-5-15,-6 13-36 16,6 8 5-16,3 0 7 16,21 22-152-16,0-1-127 15,10-3-285-15</inkml:trace>
  <inkml:trace contextRef="#ctx0" brushRef="#br0" timeOffset="100938.7183">24115 8860 1167 0,'0'0'305'16,"0"0"68"-16,0 0-99 16,0 0-195-16,0 0-42 15,0 0 5-15,36 112 42 16,-22-65-50-16,-2 4 6 16,-4 0 33-16,-8 0-57 15,0-2-16-15,-8-6-98 16,-24-2-88-16,5-15-136 15,-2-14-357-15</inkml:trace>
  <inkml:trace contextRef="#ctx0" brushRef="#br0" timeOffset="101298.4982">23989 9069 929 0,'0'0'261'0,"0"0"-116"0,81-13 0 15,-4 10-5-15,28-4-67 16,8 0 3-16,-17-4-52 15,-25-2-22-15,-30 1 26 16,-10-2-28-16,-1-5 11 16,-7-2 17-16,-4-1 41 15,-12 1 95-15,-7 6-21 16,0 7-20-16,-10 6-38 16,-9 2-62-16,-4 9-14 15,-3 11-9-15,3 3 6 16,3 3 33-16,7 1-32 15,8-2 2-15,5 0 27 16,0-2-20-16,14 0 8 16,8 2-24-16,4-3 13 0,5 3 11 15,-1 0-24-15,-4-1 0 16,-3 0 10-16,-12 0-10 16,-9 0-1-16,-5 1-35 15,-69 11-105-15,0-4-210 16,-13-8-853-16</inkml:trace>
  <inkml:trace contextRef="#ctx0" brushRef="#br0" timeOffset="101748.4917">22778 10237 1238 0,'0'0'272'0,"0"0"42"16,0 0-36-16,0 0-88 15,0 0-151-15,0 89-8 16,-8 8 15-16,-3-1 10 15,5-14 17-15,-2-26-31 16,2-15-14-16,-1 4 27 16,0 5-55-16,-1 3-44 15,0-11-138-15,1-16-344 16,4-15-401-16</inkml:trace>
  <inkml:trace contextRef="#ctx0" brushRef="#br0" timeOffset="103024.7488">22939 10376 1267 0,'0'0'239'0,"0"0"-100"15,0 0-15-15,-83 85-22 16,46-44-55-16,-1-4-40 16,5-6 28-16,8-8-35 15,11-10 0-15,7-9 25 16,7-4 77-16,0-1 10 15,17-11-78-15,5 4-32 0,9 1 30 16,8 5-32 0,10 2 0-16,7 0-1 15,2 2 2-15,1 1-2 0,-7-1-15 16,-7-2-109-16,-11-5-27 16,-9-12-61-16,-11-12 34 15,-6-10 93-15,-4-8 75 16,-4-5 11-16,0 0 17 15,0 5 60-15,0 13 98 16,0 10 11-16,0 15 2 16,-4 9-50-16,1 8-65 15,-4 20-9-15,2 12-23 16,-2 9-11-16,2 8 28 16,0 3-43-16,4 1 4 15,-1-2-9-15,2-6-8 0,0-10 2 16,0-10-4-1,8-12-28-15,4-13-6 0,3-8-63 16,5-3 42-16,9-16 39 16,4-7-21-16,3-1 27 15,3 1-17-15,-1 3-2 16,-2 4 18-16,-6 6 8 16,-8 6 3-16,-2 7 0 15,-6 0-14-15,-3 0 13 16,1 10-17-16,4 0-60 15,1-4 40-15,5-3-59 16,5-3-30-16,1 0-63 16,1-16-12-16,-4-4 36 0,-7-7 62 15,-3-4 104 1,-10 0 6-16,-3 2 88 0,-2 0 60 16,0 7 32-16,-4 3-36 15,-9 8 49-15,-3 5-52 16,-3 6-81-16,-2 0 11 15,-3 16-28-15,-1 9 9 16,3 6 0-16,3 6-26 16,5 2 28-16,8 1-60 15,6-6 1-15,0-7 11 16,13-6-12-16,10-8-6 16,2-11-51-16,8-2-35 15,1-8 43-15,-1-17-81 16,-3-7 0-16,-6-7 25 15,-8-2 36-15,-9 0 57 0,-2 9 12 16,-5 7 23 0,0 9 84-16,0 7-16 0,-2 8-5 15,-2 1-8-15,-2 5-75 16,-1 15 4-16,1 6-7 16,4 4 8-16,2 3-10 15,0-1 2-15,18-6-32 16,5-2-41-16,5-12-80 15,3-7-2-15,1-5-10 16,-6-9-23-16,-5-15 114 16,-5-6 35-16,-7-2 39 15,-1-1 62-15,-2 7 94 0,-1 4 7 16,-1 9-19-16,-3 7-51 16,2 6-6-16,0 2-74 15,-1 15 64-15,4 9 22 16,-3 5-50-16,-2 4-13 15,-1-1-7-15,0-3-27 16,0-6 24-16,0-5-26 16,-4-7 0-16,1-10 0 15,0-3 1-15,3-20 19 16,0-26-7-16,7-5-13 16,11-7 65-16,3 3-38 15,3 18 25-15,0 6 32 16,-1 12-51-16,-1 13-15 0,3 6-18 15,5 13 6 1,4 16 17-16,5 14 9 0,-5 8 17 16,-3 7 23-1,-7-2-32-15,-9-5 2 0,-6-3-42 16,-8-8-16-16,-1-2-86 16,-4-11-241-16,-9-13-1015 0</inkml:trace>
  <inkml:trace contextRef="#ctx0" brushRef="#br0" timeOffset="103684.6685">23060 11246 1352 0,'0'0'242'15,"0"0"82"-15,0 0-42 16,0 0-196-16,-94 11 1 15,47 17-33-15,-2 8 20 16,-2 10-25-16,7 1-24 16,8 3 7-16,11-4-32 15,9-3 7-15,11-10-22 16,5-7 15-16,0-15-47 16,16-11-40-16,7-5 59 15,7-24 27-15,7-12 1 0,2-7 0 16,0-5 9-16,-2 3-9 15,-4 9 0-15,-8 10 11 16,-7 10 6-16,-4 10 21 16,-10 7-8-16,2 4-28 15,-3 8 41-15,4 13-3 16,4 8-27-16,4 2-10 16,1 2-3-16,7 0-10 15,3-6-90-15,7-8-78 16,22-19-142-16,-7-3-231 15,-5-16-150-15</inkml:trace>
  <inkml:trace contextRef="#ctx0" brushRef="#br0" timeOffset="103875.6144">23397 11265 831 0,'0'0'358'0,"0"0"-53"0,0 0 81 16,0 0-75-16,0 0-69 16,0 0-132-16,0 0-69 15,-101 4-11-15,75 34 40 16,3 2-49-16,6 2 7 15,8 0-10-15,9-2-10 16,3-4-16-16,24-7-14 16,15-12-175-16,25-17 22 15,25-22-170-15,-11-12-196 16,-12-8-239-16</inkml:trace>
  <inkml:trace contextRef="#ctx0" brushRef="#br0" timeOffset="105216.682">23723 11223 975 0,'0'0'383'16,"0"0"-121"-16,0 0 86 15,0 0-162-15,0 0-77 16,0 0-48-16,-96 34-18 16,74-5 36-16,-1-1-50 15,7 0-1-15,2-1-8 16,7-6-20-16,4-4 13 16,3-6-13-16,0-4-33 15,12-7-19-15,9 0 1 16,4-3 31-16,5-12-2 15,0-3-2-15,0 1 18 16,-4-1-7-16,-2 2 13 0,-4 3-6 16,-4 3 7-16,-7 5-1 15,-1 3 0-15,-4 2 1 16,2 0-10-16,1 10 3 16,4 4-3-16,5 4-4 15,0-4 2-15,7 1-6 16,1-5-141-16,0-6-22 15,0-4-28-15,-2-1-7 16,-4-13 85-16,-6-5 106 16,-5 1 24-16,-5-1 91 15,-2 4 88-15,0 2-11 16,0 4 76-16,-3 4-88 16,-2 2-51-16,1 3 6 15,-4 0-76-15,0 12-23 16,0 7-12-16,1 3 8 0,3 2-4 15,3-2-4-15,1-1-3 16,0-3-9-16,11-5 12 16,5-7-61-16,2-6-20 15,4-4-18-15,2-21 40 16,-1-9-32-16,0-24 24 16,0-32 65-16,0-35-8 15,1-18 10-15,0 2 0 16,-4 35 1-16,-8 46 69 15,-5 31 30-15,-7 22-7 16,0 7-39-16,0 0-54 16,-10 23-48-16,-4 29 48 15,-4 29 2-15,3 26 95 0,6 10-39 16,9-8-10 0,0-23 23-16,8-30-10 0,4-16-33 15,10-13-28-15,6-5-32 16,7-4-17-16,4-10-52 15,2-8-9-15,-5-14-11 16,-6-9 30-16,-3-6 70 16,-11-3 21-16,-4 4 0 15,-7 3 61-15,-2 7 15 16,-3 3 23-16,0 9 39 16,0 3-21-16,-7 3-37 15,-1 3-74-15,-3 14 8 16,2 8-1-16,-1 1-13 15,6 3-10-15,4 0 1 16,0-2 7-16,8-4-19 16,10-6-68-16,8-7-74 15,3-10-27-15,4 0-94 0,-1-21-39 16,-6-10-22-16,-6-5 68 16,-7-4 277-16,-5-1 2 15,-5 7 192-15,0 5 84 16,-1 9-53-16,-2 8-1 15,0 8-19-15,0 4-74 16,0 0-67-16,0 12-35 16,2 9-1-16,1 6 37 15,0 2-53-15,0-2-4 16,0 0 7-16,-1-5-15 16,-2-5 6-16,3-6-6 0,-3-6-92 15,1-5 62-15,-1 0 6 16,0-12 18-16,0-12 6 15,2-6-12-15,1-3 12 16,7 4 15-16,-3 3-15 16,-1 10 61-16,1 6-40 15,1 7 1-15,1 3-3 16,2 0-19-16,2 13 7 16,-1 4-7-16,-4 6 0 15,2-1 36-15,-7-3-36 0,-3-1-9 16,0-5 9-1,0-4-17-15,0-6 17 0,-3-3 0 16,1-3 6-16,-1-17 33 16,3-6-38-16,0-4 13 15,2 0 11-15,8 6-12 16,-1 7 27-16,3 9-37 16,-3 8 12-16,2 0-9 15,2 10-6-15,1 10 0 16,-1 4 21-16,-3 4-21 15,-1-3-7-15,-2 0-53 16,0-5-87-16,-1-6-137 16,-2-8-354-16</inkml:trace>
  <inkml:trace contextRef="#ctx0" brushRef="#br0" timeOffset="105542.423">24963 11042 1320 0,'0'0'205'15,"0"0"-157"-15,0 0-47 16,0 0 69-16,0 0-47 16,0 0-15-16,0 0 9 15,97 29-5-15,-76-32 17 16,-4-12 0-16,2-9 2 16,-2-6 93-16,-3-4-18 15,0 0 60-15,-4 6-5 16,-4 7-18-16,-5 10-65 0,-1 9-52 15,0 2-26 1,0 19 1-16,-1 16 14 0,-6 14-6 16,-1 21 43-1,5 19-10-15,-3 15 31 0,0 8-22 16,-7-8-50-16,0-22-1 16,-5-23-10-16,-18 1-150 15,6-22-201-15,-4-6-423 0</inkml:trace>
  <inkml:trace contextRef="#ctx0" brushRef="#br0" timeOffset="105771.8369">23608 12048 2162 0,'0'0'343'0,"0"0"-246"15,0 0-34-15,82-9 69 16,81-19 7-16,42-7-55 15,14-4 9-15,-20 2-80 16,-48 4 1-16,-23-1-14 16,-34 6 10-16,-32 6-23 15,-27 7-104-15,-21 2-143 16,-14 2-33-16,-16 4-290 16,-14 4-663-16</inkml:trace>
  <inkml:trace contextRef="#ctx0" brushRef="#br0" timeOffset="105952.4078">23346 12300 1633 0,'0'0'786'0,"0"0"-707"0,0 0 77 16,220-34 87-16,20-19-41 16,37-9-75-16,1-2-56 15,-47 11 23-15,-67 15-94 16,-42 8 6-16,-40 11-21 15,-25 2-58-15,-30 6-201 16,-14 1-528-16</inkml:trace>
  <inkml:trace contextRef="#ctx0" brushRef="#br0" timeOffset="124143.7722">22800 10285 595 0,'0'0'109'0,"0"0"-35"16,0 0 15-16,-89-29 57 16,62 29-7-16,2 12-69 15,-2 12-27-15,3 12 9 0,3 5-11 16,5 9-9-16,8 4-5 15,8 2-25-15,0 2 34 16,5-2-33-16,7 0-2 16,-3-3 15-16,-5-2-15 15,-4-1 5-15,-6-2-6 16,-19-3 1-16,-8-6 13 16,-5-3-14-16,-1-10 0 15,4-8 0-15,10-7 0 16,10-9 15-16,5-2 2 15,10 0-17-15,0-2 16 0,3-1-16 16,13 3-7 0,5 0 7-16,3 15 0 0,3 14 10 15,3 10 13-15,-2 20 4 16,-6 22 44-16,-3 20-17 16,-4 8-2-16,-2-6 10 15,0-23-21-15,-3-26-10 16,1-17-4-16,4-6-6 15,4-1 29-15,6 1-40 16,8 0 3-16,3-12 7 16,6-8-11-16,9-8 5 15,5-3-14-15,2-6 1 0,-2-8-2 16,13-4-26 0,-18 3-194-16,-12 1-312 0</inkml:trace>
  <inkml:trace contextRef="#ctx0" brushRef="#br0" timeOffset="134567.7546">16947 8615 58 0,'0'0'1038'0,"0"0"-718"16,0 0-26-16,0 0-66 15,0 0-41-15,0 0-31 16,-23 9-92-16,27-7 11 16,14 2-26-16,10 1-1 15,11-4 19-15,12-1-21 16,6 0-7-16,7-4-21 16,-1-6-10-16,-1-5-16 15,-8 2-25-15,-11 3-27 16,-13 0 11-16,-24 3-234 15,-6 4-224-15,-8 1-282 0</inkml:trace>
  <inkml:trace contextRef="#ctx0" brushRef="#br0" timeOffset="134815.7165">16900 8777 153 0,'0'0'1524'0,"0"0"-1009"16,0 0-286-16,0 0-120 15,0 0-47-15,0 0-2 16,0 0 41-16,58 17-5 16,-9-12-20-16,21-5-16 15,29 0-41-15,28-17 1 16,5-5 12-16,-24 3-30 0,-34 5 26 16,-38 9-28-1,-17 1-1-15,-7 1-18 0,-5 0-27 16,-7-10-4-16,-11 0-51 15,-11-8-573-15</inkml:trace>
  <inkml:trace contextRef="#ctx0" brushRef="#br0" timeOffset="142184.0722">18685 13980 434 0,'0'0'145'0,"0"0"119"16,0 0-91-16,0 0 8 15,0 0-35-15,0 0 31 16,0-8-44-16,0 7 22 16,0 0-10-16,-4-4-9 15,-3 1-63-15,-2 1 1 16,-1-4-18-16,1 2 17 15,-1 0-6-15,1 2-14 16,-1-2-4-16,-1 1 2 16,2 0-13-16,-1 1 34 15,-2 0-45-15,2 1-9 0,-3 2 9 16,0 0-20-16,1 0 18 16,-1 0 1-16,1 0-11 15,0 0 19-15,-1 2-23 16,-1 3 3-16,-1 0 1 15,0 2-15-15,-1 1 14 16,1 1-14-16,-1 0 1 16,-1 1 21-16,0 2-22 15,3-2 1-15,-2 0 14 16,3 1-4-16,2-1 4 16,0 1-15-16,3 0 0 15,0 1 6-15,3 5-6 16,-1 3 0-16,3 1 0 0,2 5 0 15,1 1 11-15,0 3-11 16,0 1 0-16,0-2 16 16,7 0-16-16,-1-2 1 15,3 1 6-15,0-3-6 16,0-3 8-16,0 1-9 16,1-1 0-16,-1-3 9 15,2-1-9-15,-2-4 7 16,-1-1 5-16,2-1-10 15,0-5 23-15,0 0-19 16,3-4 0-16,0 2 32 16,-1-3-26-16,4-1 7 15,0-1 4-15,6 0-8 0,0 0 24 16,-1-1-23-16,3-6-10 16,-2 0 29-16,2-3-23 15,-3 1 1-15,0-2 5 16,1 2-6-16,-4-4 15 15,1 2-15-15,1 0-11 16,-5 0 26-16,1 1-18 16,-4 1 6-16,0-1 6 15,-2 2-20-15,-1-1 23 16,1-2-24-16,1 0 0 16,-2-3 11-16,0-3-11 15,3 0 0-15,-1-3 1 16,-1 1 0-16,-1-3 5 0,0 3-6 15,-2-1 0 1,2 0 2-16,-4 3-2 0,-2-1-1 16,0 2 1-16,0 0 0 15,-3 2 5-15,1 1-5 16,-1-1-1-16,0 0-7 16,0-1 8-16,0 1-7 15,0 1-2-15,0 1-6 16,-1 1 13-16,-4 1-10 15,2 1 2-15,-1 1 1 16,0 1 6-16,-1 2-5 16,-2-2 2-16,3 3 2 15,0 0-5-15,-2-1 7 16,0 3-17-16,-1-1 19 0,-3 0-13 16,1-1 7-16,-2 2 0 15,-2-1 4-15,1-2-7 16,-4 1 9-16,3-1-4 15,-4 0-5-15,1 0 7 16,3 0-7-16,-1 2-1 16,2 1-20-16,3 0 29 15,3 2-24-15,-2 0-10 16,2 0 25-16,-3 0-14 16,1 0-2-16,-5 0-16 15,-1 9-21-15,-4 2-92 16,-13 14-121-16,3-2-87 15,1-1-368-15</inkml:trace>
  <inkml:trace contextRef="#ctx0" brushRef="#br0" timeOffset="145413.3458">8162 13691 54 0,'0'0'128'15,"0"0"-69"-15,0 0 15 16,0 0-74-16,0 0 0 16,0 0 89-16,-7 10 84 15,7-7-89-15,0-3 43 16,0 0-14-16,0 0-6 15,0 0 4-15,0 0-5 16,0 2-18-16,0-2 12 16,0 0 21-16,0 0 11 15,9 0-20-15,9 0 33 16,8 0 0-16,7 0-21 0,3 0-27 16,6 0-12-1,1 0-24-15,4 0 37 0,3 0-31 16,1 0 1-16,1 0-11 15,-1 0-8-15,-2-7 6 16,-4-5-31-16,-4 0-16 16,-8-1 26-16,-9 4-34 15,-11 2 0-15,-6 2 1 16,-7 4-1-16,0 1-11 16,-13 0-88-16,-24 18-145 15,3 0-133-15,4 0-391 0</inkml:trace>
  <inkml:trace contextRef="#ctx0" brushRef="#br0" timeOffset="146103.4588">9568 13679 173 0,'0'0'764'0,"0"0"-527"15,0 0-24-15,0 0 73 16,0 0-53-16,0 0-40 16,0 0-26-16,77-4-50 15,-56 2-15-15,1 0-35 16,-2 1-22-16,2 1 16 0,-1-2-33 16,-4 2-9-16,1-1-1 15,-6-1-18-15,-1 0 16 16,-4 2-16-16,-4 0 0 15,-3 0-15-15,0-1-19 16,0 1-87-16,-23 0-67 16,-7 0-348-16,-9 0-601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8:40:59.8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5680 7072 1088 0,'0'0'512'0,"0"0"-286"15,0 0 35-15,0 0-16 16,0 0-6-16,0 0-104 16,75-66-35-16,-39 54-31 0,6-1-32 15,4 2-5-15,1 2-32 16,-5 1 1-16,-6 3-13 15,-6 2 12-15,-6 0-125 16,-11 3-108-16,-6 0-242 16,-7 0-216-16</inkml:trace>
  <inkml:trace contextRef="#ctx0" brushRef="#br0" timeOffset="194.4893">5622 7228 1523 0,'0'0'517'0,"0"0"-323"16,0 0-35-16,0 0-38 15,0 0 9-15,0 0-54 16,82-4-34-16,-13-13-32 16,31-9-10-16,21-6-98 15,-15 3-182-15,-20 2-434 0</inkml:trace>
  <inkml:trace contextRef="#ctx0" brushRef="#br0" timeOffset="834.2545">6836 7062 1307 0,'0'0'391'0,"0"0"-187"0,0 0-16 15,0 0-44-15,0 0-73 16,0 0 0-16,0 0-62 16,99-1-3-16,-67-6-12 15,1 4-63-15,2-8-157 16,-7 5-168-16,-9 0-474 0</inkml:trace>
  <inkml:trace contextRef="#ctx0" brushRef="#br0" timeOffset="1011.6432">6781 7175 1551 0,'0'0'390'0,"0"0"-178"0,0 0-41 15,0 0-81-15,0 0-36 16,143-15-17-16,-26-6-37 16,14-1-15-16,-28 8-164 15,-29 1-499-15</inkml:trace>
  <inkml:trace contextRef="#ctx0" brushRef="#br0" timeOffset="8024.8764">19149 11858 15 0,'0'0'37'16,"0"0"-24"-16,0 0-11 16,0 0 32-16,0 0-15 15,0 0-3-15,5 0-3 16,-5 0-7-16,0 0 2 15,0 0-7-15,0 0 0 16,0 0 20-16,0 0-21 16,1 0 0-16,-1 0 16 15,0 0 16-15,0 0 7 16,0 0-7-16,0 0-15 16,0 2-17-16,0-1-6 15,0 2 6-15,0-3 42 16,0 0-12-16,0 0-1 0,0 0-6 15,0 0-16-15,0 0 19 16,0 0-25-16,0 0 0 16,-1 0 13-16,1 0-13 15,0 0 8-15,0 0-9 16,0 0-1-16,0 0-9 16,0 0 0-16,0 0-3 15,0 0 11-15,0 0-5 16,0 0 7-16,0 0 0 15,0 0 0-15,0 0 13 16,0 0-13-16,0 0 18 16,0 0 37-16,0 0 35 15,0 0 28-15,0 0 3 0,0 0 2 16,-2 0 35 0,2 2-45-16,0-1-8 0,-1 1 22 15,1-2-23-15,0 0-6 16,0 0-26-16,0 3-24 15,0-3 32-15,0 0-45 16,0 0 2-16,0 0 0 16,0 0-16-16,0 0 13 15,1 0-28-15,8 0-5 16,2 0 46-16,1 0-46 16,1 0 7-16,-1 0 2 15,1 0-9-15,-2-3 4 16,-2 1-5-16,1 1 0 15,-1-2-1-15,0 1 1 0,-4 1-6 16,2-1-7-16,-3-1-76 16,-2 3-36-16,-2 0-80 15,0 0-105-15,-5 0-206 0</inkml:trace>
  <inkml:trace contextRef="#ctx0" brushRef="#br0" timeOffset="8443.8574">19088 11921 258 0,'0'0'279'0,"0"0"-47"16,0 0-12-16,0 0-5 16,0 0-41-16,0 0 12 15,0 0-59-15,-1 2-37 16,1-2 29-16,0 2-44 15,0-2-7-15,0 0-12 0,6 1-21 16,8-1 29-16,0 0-55 16,4 0-2-16,1 0 18 15,-2 0-25-15,2 0-1 16,-4 0 1-16,1-1-35 16,-2-3-64-16,-4-1-141 15,-3 3-271-15,-5-1-466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8:41:18.2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5645 6553 202 0,'0'0'1205'15,"0"0"-943"-15,0 0-50 16,0 0-57-16,0 0-42 16,0 0-32-16,56 0-53 15,-8 3 12-15,11-1 5 16,12-2-11-16,3 0 24 16,4-5-58-16,-4-5 10 15,-5-2-22-15,-11-2-38 0,-13 0-196 16,-14 4-290-16,-19 3-448 15</inkml:trace>
  <inkml:trace contextRef="#ctx0" brushRef="#br0" timeOffset="195.7131">5598 6707 1267 0,'0'0'370'15,"0"0"-76"-15,0 0-49 16,0 0-56-16,0 0-134 15,0 0 14-15,0 0-31 16,166-13-15-16,-44-18 24 16,14-4-46-16,-8 2 0 0,-16 9-1 15,-26 13-15-15,-26 7-142 16,-27 4-655-16</inkml:trace>
  <inkml:trace contextRef="#ctx0" brushRef="#br0" timeOffset="6910.6968">18145 11118 159 0,'0'0'545'16,"0"0"-415"-16,0 0-13 15,0 0 15-15,0 0-35 16,0 0-8-16,0-8 7 16,-4 5-23-16,1 3-11 15,-4-2-4-15,-3 0 28 16,2 0 28-16,-4 1-45 16,1-1-4-16,-1 1 9 15,2 1-18-15,-4 0 8 16,1 0-27-16,1 0-14 0,0 0 39 15,0 4-41-15,0 2 1 16,3-1 2-16,-1 4-17 16,0-1 21-16,0 5-28 15,1 1 2-15,-1 1 30 16,3-1-31-16,1 2 15 16,-2-2 4-16,2 0-20 15,2-3 20-15,-1 4-20 16,2-1 0-16,0 0 11 15,2 0-10-15,1 2-1 16,0-4 0-16,0 1 7 16,0-4-4-16,0 0-3 15,0-1 0-15,0 1 5 16,3 1-5-16,1 0 0 16,2 2-1-16,-1-2 3 0,4 2 2 15,-3 0-4-15,1-3 0 16,1-1 2-16,3 0-2 15,-2-1 0-15,1-2 15 16,4-1-15-16,-2 1 38 16,1-3-33-16,-2 1-4 15,2 0 38-15,-2-2-29 16,1 2 5-16,0-3 0 16,0 0-15-16,2 0 41 15,2 0-28-15,0-3-13 16,2-5 43-16,1-2-29 15,-2-2 3-15,1-2 3 16,-3-1-13-16,-1 2 37 0,-2-4-28 16,1 4-10-16,-3-3 42 15,-1 1-38-15,-2 1 16 16,-3-1 9-16,-1 1-15 16,-3-3 43-16,0 1-33 15,0-3-11-15,0 1 45 16,-7-1-43-16,-2 0 2 15,0 2-2-15,0 0-20 16,-1 0 32-16,-1 2-33 16,2 2 0-16,-2 0 12 15,0 2-12-15,0 2 10 16,0 1-2-16,0-1-1 0,-2 1 16 16,1 3-23-16,2 1 0 15,0 0-5-15,0 3 5 16,-4 1 0-16,-5 0-14 15,-8 11-35-15,-8 12 5 16,-41 24-192-16,13-2-265 16,-9-4-901-16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8:41:45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17003 9400 595 0,'0'0'187'16,"0"0"-81"-16,0 0 71 16,0 0 1-16,0 0-25 0,0 0-27 15,-20-33-17 1,13 30 8-16,-3 0 0 15,-1 0-7-15,-3 1 14 0,-2-1 0 16,-1 3-50-16,-3 0 7 16,-2 0-20-16,-1 0-13 15,1 3 24-15,-3 6-43 16,4 4-7-16,-2 6 2 16,4 2-23-16,-1 5 21 15,1 4-13-15,4-1-9 16,0-3 37-16,6-1-21 15,0-1 4-15,3-4 4 16,-1 1-18-16,3 1 35 16,-1 2-24-16,2-4-16 0,0 4 47 15,0-5-34-15,1-1 3 16,2 1 4-16,0-4-12 16,0 2 30-16,0-1-24 15,0-1-15-15,0-1 42 16,6 0-33-16,2-2 9 15,5-2 6-15,1-2-18 16,5-1 39-16,2-3-27 16,6-3-5-16,4-1 28 15,4 0-28-15,2-5 1 16,0-7-10-16,-2-5 8 16,-1 0 9-16,-6-5-21 15,-4-2-1-15,-3-1-7 16,-7-2 8-16,1-3-9 0,-5 0-4 15,-5-2 11 1,-1 1-14-16,-3 2 16 0,-1-1-30 16,0 2 29-16,0 1-21 15,-3 1 1-15,-3 1 3 16,-2 3-2-16,-1 1 5 16,0 3 8-16,1 1-21 15,0 3 27-15,-2 1-18 16,1 3 7-16,1 0 0 15,0 3 6-15,0 0-9 16,1 1 10-16,-1 0-28 16,-2 3 21-16,1-2-19 15,-3 3-3-15,-5 2-10 0,-2 0-30 16,-29 10 20 0,4 4-138-16,-7-2-822 0</inkml:trace>
  <inkml:trace contextRef="#ctx0" brushRef="#br0" timeOffset="2244.9661">19253 11640 332 0,'0'0'617'15,"0"0"-426"-15,0 0-36 16,0 0-2-16,0 0-4 15,0 0-50-15,36-5-22 16,-27 5 5-16,-2 0 1 16,4 0 14-16,-1 0 3 15,-1 0-28-15,2 0 23 0,4 0-26 16,0 0-17-16,1-5 18 16,2-4-31-16,-2-2 1 15,1-1 3-15,-4 0-9 16,2-2 29-16,-3 2-35 15,2-5-4-15,-5 3 25 16,0-4-23-16,-1 0-4 16,0-2 12-16,-3 2-22 15,-1-2 24-15,-1 0-36 16,0 2 0-16,-1-1-3 16,-1-1 3-16,-1 0-1 15,0 1-5-15,0 0-9 0,0 1 6 16,0-1-2-16,0 4-10 15,0 0 20-15,0 3-17 16,0 1 0-16,-1-1 3 16,-2 3 10-16,-2-1-11 15,1-1 7-15,-1 2-24 16,-1-3 32-16,0 2-15 16,-1 0 2-16,1 0 8 15,-3 0-7-15,4-1-1 16,-4 0 3-16,2 2-16 15,-2 0 26-15,4 1-17 16,-3-1 0-16,2 1-3 16,0 1 0-16,-2 1 9 0,-1-1 0 15,2 2-12-15,-2-1 23 16,1 1-4-16,-2 0-1 16,1 3-6-16,0-2 8 15,-1 3-12-15,1-1 11 16,-1-1-13-16,0 3 18 15,2 0-22-15,0 0 16 16,-1 0 0-16,0 0 6 16,1 0-7-16,1 0 7 15,-3 0 0-15,5 0-6 16,-2 3 12-16,-3 0-7 16,-1 3 1-16,-1 2 0 15,-3 4 6-15,0-1-6 16,-1 1 0-16,2 0 3 15,2 0-3-15,-1-2 1 0,3 2-1 16,2-4 9-16,-4 1 9 16,7 1-18-16,-1-2-2 15,2 2-5-15,1 1 14 16,-1 0-4-16,2 4-3 16,2 0 6-16,0 2 8 15,0 1-14-15,0 3 1 16,0 1 22-16,7-1-12 15,-1 1 11-15,0 0 12 16,2 2-14-16,-2 1 41 16,1 1-25-16,1 3-5 15,-2 0 8-15,0-2-10 16,2 2 4-16,-2-1-15 0,2-3-18 16,0-1 37-16,2-2-29 15,0-3-7-15,3-4 26 16,1 0-12-16,1-6 7 15,5-3-2-15,2-2-20 16,2-4 42-16,1 0-42 16,-1 0 1-16,-3-2-2 15,-8-3-26-15,-4 2-103 16,-9 3-123-16,0 0-344 16,-10 6-472-16</inkml:trace>
  <inkml:trace contextRef="#ctx0" brushRef="#br0" timeOffset="2763.4938">19298 11846 687 0,'0'0'308'0,"0"0"-188"16,0 0 66-16,0 0 6 16,0 0-67-16,-4 96-46 15,4-57-2-15,0 8-19 16,0 7 16-16,6 7-33 15,-1 14 7-15,3 12-47 16,-3 11 1-16,-1 3-2 16,-1-19-47-16,-2-21-46 15,1-18-2-15,-2-4-4 16,0 7 55-16,0 1-1 16,0 6 16-16,0-8 28 15,-4-1 0-15,-4-5 1 16,1 1 0-16,-2-1 0 0,1 0 23 15,2-3-15 1,0 0 12-16,-1 0 12 0,1-2-16 16,2-2-3-16,-1-2-13 15,3-2-4-15,2-4-3 16,0 0-110-16,0 1-25 16,2 15-191-16,0-8 14 15,-2-1-314-15</inkml:trace>
  <inkml:trace contextRef="#ctx0" brushRef="#br0" timeOffset="2876.2738">19214 13738 489 0,'0'0'160'16,"0"0"-1"-16,0 0-39 15,-35 94-42-15,29-68-16 0,5 1-56 16,1 5-6-16,0-6-108 16,0-5-378-16</inkml:trace>
  <inkml:trace contextRef="#ctx0" brushRef="#br0" timeOffset="3065.5848">19124 14366 1181 0,'0'0'253'16,"0"0"-110"-16,-30 86 7 15,18-46-76-15,3-3-28 16,1-4 5-16,0-8-51 15,5-11-28-15,3-14-148 16,0-5-173-16,0-16-600 0</inkml:trace>
  <inkml:trace contextRef="#ctx0" brushRef="#br0" timeOffset="3930.8452">19382 11289 436 0,'0'0'359'15,"0"0"-256"-15,0 0-43 16,0 0-28-16,0 0-32 15,0 0-157-15,-97-4-195 0</inkml:trace>
  <inkml:trace contextRef="#ctx0" brushRef="#br0" timeOffset="4085.6029">18541 11249 535 0,'0'0'26'0,"-119"-14"-26"16,51 5-81-16,-1 1-277 0</inkml:trace>
  <inkml:trace contextRef="#ctx0" brushRef="#br0" timeOffset="4258.228">17562 11206 409 0,'0'0'178'16,"-95"0"15"-16,38 0-31 0,-7 0-67 15,1 0-66 1,0 0-29-16,-1-4-86 0,-30 2-104 16,15-1-49-16,8 0-311 15</inkml:trace>
  <inkml:trace contextRef="#ctx0" brushRef="#br0" timeOffset="4401.0704">16165 11187 380 0,'0'0'78'15,"-102"0"26"-15,50 0 46 16,-6 0-79-16,7 0-35 16,6 0-27-16,0-5-8 15,-12-3-2-15,9 2-87 16,2-2-136-16</inkml:trace>
  <inkml:trace contextRef="#ctx0" brushRef="#br0" timeOffset="4573.5648">14991 11117 568 0,'0'0'146'0,"0"0"-87"15,-84 0-30-15,50 0 14 16,4 1 18-16,3 2-31 15,-1 1-14-15,-2-2-16 16,-15 6-86-16,6-1-84 16,2-3-81-16</inkml:trace>
  <inkml:trace contextRef="#ctx0" brushRef="#br0" timeOffset="4768.8511">14145 11182 400 0,'0'0'125'0,"0"0"-5"15,0 0 16-15,0 0 14 16,0 0-4-16,-92 0-59 16,76 0-32-16,0-3-29 15,-2 1-26-15,-6 1 0 16,-4 1-71-16,-5 0-43 16,-7 0-20-16,-24 0-66 15,7 0-33-15,6 1 45 0</inkml:trace>
  <inkml:trace contextRef="#ctx0" brushRef="#br0" timeOffset="4905.9452">13432 11185 377 0,'0'0'101'0,"0"0"-3"16,0 0-20-16,0 0-39 15,0 0-39-15,0 0-23 16,0 0-135-16</inkml:trace>
  <inkml:trace contextRef="#ctx0" brushRef="#br0" timeOffset="5055.007">13247 11212 1080 0,'0'0'0'0,"0"0"-643"0</inkml:trace>
  <inkml:trace contextRef="#ctx0" brushRef="#br0" timeOffset="14499.7862">18988 11735 1098 0,'0'0'352'0,"0"0"-176"16,0 79 8-16,0-38-13 0,0-3-41 15,0-1-40 1,-1-1-53-16,-5-5-19 0,0-3-18 16,-2-5-4-1,1-3 3-15,-2-8-77 0,-1-7-115 16,-4-5-64-16,2-12-111 16,0-7-221-16</inkml:trace>
  <inkml:trace contextRef="#ctx0" brushRef="#br0" timeOffset="14790.4501">18942 11771 874 0,'0'0'334'0,"0"0"-180"16,0 0-31-16,0 0-18 0,0 0-41 15,0 0-9 1,0 0-40-16,-73 67-14 0,65-65 12 15,4-2-6-15,1 0 3 16,3-6-8-16,0-9 4 16,0-3 10-16,9 0 0 15,2 0 28-15,6 4 26 16,1 7-13-16,6 5-19 16,3 2-32-16,4 0 0 15,0 5-10-15,1 8 4 16,-4 10-141-16,-7-4-184 15,-12 0-545-15</inkml:trace>
  <inkml:trace contextRef="#ctx0" brushRef="#br0" timeOffset="15231.5814">18470 11825 937 0,'0'0'515'0,"0"0"-310"16,0 0 1-16,0 0-31 16,0 0-17-16,0 0-15 15,0 0-5-15,21 81-32 16,-16-50-45-16,-2-2-28 15,-2-2-33-15,-1-3 9 16,0-4-18-16,0-2-11 16,0-5-112-16,0-3-60 15,0-10-155-15,0 0-179 0,-3 0-229 16</inkml:trace>
  <inkml:trace contextRef="#ctx0" brushRef="#br0" timeOffset="15519.977">18511 11825 905 0,'0'0'352'0,"0"0"-174"15,0 0-18-15,0 0-42 16,0 0-36-16,0 0-5 16,0 0-36-16,-60 55-13 15,50-51-12-15,1-2-7 0,-1-2 19 16,3-2 22-16,4-10-14 15,2-5 26-15,1 1-23 16,0-1 8-16,4 5-6 16,11 2-19-16,3 4 7 15,6 3-29-15,3 3 7 16,3 0-3-16,2 9-4 16,0 5-29-16,17 13-109 15,-12-2-241-15,-5-2-501 0</inkml:trace>
  <inkml:trace contextRef="#ctx0" brushRef="#br0" timeOffset="16286.4521">17895 11460 59 0,'0'0'87'0,"0"0"-70"15,0 0-16-15,0 0-1 16,0 0 10-16,0 0 15 16,0 0 25-16,-22 8 73 15,17-5 11-15,-1-1 15 16,0 1 4-16,-1 1 10 16,1-1 18-16,1-3-15 15,2 3 17-15,2-2 5 16,-1 1-23-16,2-2-13 15,0 1-24-15,0-1-38 16,0 0-1-16,2 0-54 0,10 0-11 16,8-5 0-16,6-4-18 15,1 1-4-15,1-2-2 16,0 0 0-16,-4 1-10 16,0-3-39-16,-6-1-52 15,-1 0-88-15,-6-5-90 16,-5 3-104-16,-4 1-364 0</inkml:trace>
  <inkml:trace contextRef="#ctx0" brushRef="#br0" timeOffset="16514.1301">17990 11303 1091 0,'0'0'332'0,"0"0"-187"0,0 0-62 15,0 0 7-15,0 0-33 16,0 0-22-16,81 25-7 16,-63-9-10-16,-2 4-2 15,-8 5-10-15,-7 1-5 16,-1 4 8-16,-7 1-9 16,-34 14-85-16,4-8-150 15,-3-5-423-15</inkml:trace>
  <inkml:trace contextRef="#ctx0" brushRef="#br0" timeOffset="18563.2978">17464 11243 626 0,'0'0'333'16,"0"0"-123"-16,0 0-20 16,0 0-9-16,0 0-42 15,0 0-21-15,0 0-10 16,-5-31-32-16,8 28-26 16,8-2-30-16,5-1 10 0,5 0-30 15,4-4 0-15,4 1 0 16,-1-1-77-16,-1 0-79 15,0-4-95-15,-8 2-141 16,-6 3-338-16</inkml:trace>
  <inkml:trace contextRef="#ctx0" brushRef="#br0" timeOffset="18784.5915">17595 11036 935 0,'0'0'304'0,"0"0"-143"16,0 0 3-16,0 0-78 0,0 0-64 16,0 0 0-16,0 0-14 15,82 11 7-15,-60 6-15 16,-5 4 3-16,-7 4 12 16,-8 0-15-16,-2 3 0 15,-9 1-1-15,-22 8-63 16,2-11-176-16,1-2-418 0</inkml:trace>
  <inkml:trace contextRef="#ctx0" brushRef="#br0" timeOffset="19524.2721">17170 10767 694 0,'0'0'375'16,"0"0"-117"-16,0 0 8 15,0 0-75-15,0 0-51 16,0 0-27-16,0 0-37 15,-3 2-15-15,3-2-21 16,12 0-29-16,6 0 22 16,3-7-26-16,5-1-7 0,-3-3 10 15,4 0-10 1,-5 0-12-16,-3 1-62 0,-7 0-97 16,-4 2-29-16,-8-1-125 15,0-1-248-15,0 3-206 0</inkml:trace>
  <inkml:trace contextRef="#ctx0" brushRef="#br0" timeOffset="19776.7776">17253 10580 814 0,'0'0'291'15,"0"0"-125"-15,0 0 26 0,0 0-58 16,0 0-57-1,0 0-22-15,0 0-15 0,68-7 1 16,-49 19-30-16,-3 0-11 16,-2 3 6-16,-7 1-6 15,-4 1 2-15,-3 2-2 16,0-1 7-16,-7 3-17 16,-10-1-11-16,-4 0-85 15,-11 1-101-15,5-2-195 16,3-5-523-16</inkml:trace>
  <inkml:trace contextRef="#ctx0" brushRef="#br0" timeOffset="20984.8601">16910 10508 479 0,'0'0'511'0,"0"0"-320"15,0 0 3-15,0 0 10 16,0 0-37-16,0 0-51 16,0 0-18-16,-21 0-2 15,21 0-44-15,9 0-18 16,9-3-11-16,9-5-14 15,4-5 11-15,4-1-20 16,1 0 0-16,-2-2-6 16,-3 3 6-16,-4 0-69 15,-8 2-78-15,-8-3-55 16,-4 6-110-16,-5-1-280 0</inkml:trace>
  <inkml:trace contextRef="#ctx0" brushRef="#br0" timeOffset="21258.5376">17087 10278 1101 0,'0'0'343'0,"0"0"-197"16,0 0-59-16,0 0 15 15,0 0-61-15,0 0-13 16,0 0 16-16,69 27-13 0,-44-11-12 16,-2 1-16-1,-4 2 3-15,-5 2 6 0,-7 4-12 16,-7 2-12-16,-14 17-22 16,-13-4-115-16,-2-5-347 15</inkml:trace>
  <inkml:trace contextRef="#ctx0" brushRef="#br0" timeOffset="23780.1039">16649 10156 553 0,'0'0'277'0,"0"0"-28"16,0 0-15-16,0 0-55 16,0 0-57-16,0 0-32 15,0 0-5-15,-6 3-18 16,6-3-27-16,0 0 16 15,8 0-15-15,5 0 20 16,8 0-1-16,3-8-26 16,1 0-10-16,3 0-21 0,-1-1 4 15,-2 1 6 1,-3 0-13-16,-3 4-1 0,-5-3 0 16,-1 1-52-16,-4 2-72 15,-2-3-54-15,0 1-131 16,-2 1-202-16</inkml:trace>
  <inkml:trace contextRef="#ctx0" brushRef="#br0" timeOffset="24064.4569">16784 10009 1077 0,'0'0'225'0,"0"0"-74"0,0 0-2 16,0 0-80-16,0 0-17 15,0 0-14-15,0 0 5 16,82 5-11-16,-59 2-16 16,-2 3-1-16,-5 4-7 15,-1 3-8-15,-7 5 19 16,-8 0-19-16,0 4 0 15,-13 2-7-15,-29 15-105 16,0-5-208-16,-4-4-605 0</inkml:trace>
  <inkml:trace contextRef="#ctx0" brushRef="#br0" timeOffset="24833.2303">16252 9875 606 0,'0'0'287'0,"0"0"-54"16,0 0 13-16,0 0-70 15,0 0-22-15,0 0-53 16,0 0-17-16,5 1-1 16,11-1-25-16,5-5-19 15,6-5-19-15,2 3-20 16,2-3 18-16,-1 1-18 15,-2-2-44-15,-3 0-92 16,-7 1-62-16,-5-7-88 16,-6 5-219-16,-6 1-318 0</inkml:trace>
  <inkml:trace contextRef="#ctx0" brushRef="#br0" timeOffset="25048.0352">16395 9691 804 0,'0'0'281'0,"0"0"-141"16,0 0-59-16,0 0 12 15,0 0-16-15,0 0-26 16,0 0-9-16,84 69-26 16,-72-43-3-16,-9 6-7 15,-3 1-5-15,-15 1-2 16,-16 3-15-16,-30 9-163 15,4-10-166-15,3-4-686 0</inkml:trace>
  <inkml:trace contextRef="#ctx0" brushRef="#br0" timeOffset="26197.5147">16882 9624 143 0,'0'0'97'0,"0"0"2"15,0 0 4-15,0 0-17 16,0 0 11-16,0 0-26 15,0 0-21-15,-4 7-7 16,4-6-27-16,-2 1-16 16,1-2-60-16</inkml:trace>
  <inkml:trace contextRef="#ctx0" brushRef="#br0" timeOffset="32964.4161">8990 8894 637 0,'0'0'916'16,"0"0"-605"-16,0 0 25 0,0 0-44 16,0 0-85-16,0 0-3 15,-10-17-136-15,24 51-1 16,10 11 59-16,3 10-66 16,6 4-20-16,-2-1-40 15,-1-7 14-15,-3-6-2 16,-3-6-12-16,-3-9-20 15,-9-10 4-15,-4-7-77 16,-6-9-78-16,-2-4-78 16,-18-31-76-16,-7-5-297 15,0-12-446-15</inkml:trace>
  <inkml:trace contextRef="#ctx0" brushRef="#br0" timeOffset="33225.2781">8978 8787 1030 0,'0'0'363'0,"0"0"-175"16,0 0-18-16,0 0-3 16,-89 52 45-16,69-33-98 15,2-2-38-15,5-2-8 16,4-7-45-16,6-3-2 16,3-5-7-16,0 0-4 15,3-19 100-15,15-8-106 16,7-5 4-16,8 1 1 15,4 8-9-15,4 12 17 16,2 11-17-16,2 10 0 0,2 24-1 16,5 10 1-16,19 38-48 15,-13-12-152-15,-11-7-512 0</inkml:trace>
  <inkml:trace contextRef="#ctx0" brushRef="#br0" timeOffset="63965.8497">8980 8746 147 0,'0'0'326'16,"0"0"-174"-16,0 0-89 16,0 0-34-16,0 0-27 15,0 0 44-15,46 56 10 0,-23-12-14 16,3 11-4-16,1 5-21 15,-3 4-16-15,-5 0 1 16,-1-1-2-16,-3 0-66 16,-3 18-149-16,-4-16-168 15,-4-12 280-15</inkml:trace>
  <inkml:trace contextRef="#ctx0" brushRef="#br0" timeOffset="64325.1619">9102 8637 586 0,'0'0'90'0,"-21"73"-57"16,6-23-14-16,-3 11 1 15,-1-2 15-15,0-3-24 16,0-6-9-16,3-11 4 16,1-11-5-16,6-11 3 15,5-14-3-15,2-3 8 16,2-17 4-16,0-18-5 16,0-13 22-16,6-8 25 15,9-4 7-15,2 2 35 0,5 13-38 16,2 15-27-1,3 13-31-15,3 17-1 0,7 8-13 16,16 47-40-16,-6-4-137 16,-6 2-214-16</inkml:trace>
  <inkml:trace contextRef="#ctx0" brushRef="#br0" timeOffset="66379.6176">16908 9590 1013 0,'0'0'343'16,"0"0"-202"-16,0 0-89 15,0 0-17-15,0 0 10 16,0 0-45-16,0 0-23 0,-3 0-153 16,-4 0-208-16</inkml:trace>
  <inkml:trace contextRef="#ctx0" brushRef="#br0" timeOffset="66571.0461">16602 9576 1048 0,'0'0'201'0,"0"0"-139"15,0 0 43-15,-83-11 7 16,59 7-45-16,4 0-56 15,0 1-11-15,-1 0-74 16,-13-2-151-16,3 1-157 16,-2-1-221-16</inkml:trace>
  <inkml:trace contextRef="#ctx0" brushRef="#br0" timeOffset="66738.8329">15564 9495 1035 0,'0'0'157'0,"0"0"-118"16,0 0-24-16,0 0 25 16,0 0-15-16,0 0 0 15,0 0-25-15,-95 0-51 16,70 0-176-16,-5 0-266 0</inkml:trace>
  <inkml:trace contextRef="#ctx0" brushRef="#br0" timeOffset="66894.9806">14521 9564 909 0,'0'0'123'0,"0"0"-112"16,0 0-11-16,0 0-33 16,0 0-22-16,0 0-39 15,-97 23-46-15,70-17-144 0</inkml:trace>
  <inkml:trace contextRef="#ctx0" brushRef="#br0" timeOffset="67074.16">13802 9679 916 0,'0'0'156'15,"0"0"-119"-15,0 0-25 16,0 0 1-16,0 0-7 15,0 0-5-15,0 0-1 16,-119-5-91-16,80 5-134 16,-1-1-284-16</inkml:trace>
  <inkml:trace contextRef="#ctx0" brushRef="#br0" timeOffset="67240.9011">13035 9639 927 0,'0'0'178'0,"0"0"-136"16,0 0-31-16,0 0 4 15,0 0-15-15,0 0-44 16,0 0-254-16,5-18-478 0</inkml:trace>
  <inkml:trace contextRef="#ctx0" brushRef="#br0" timeOffset="67859.2318">17003 9685 504 0,'0'0'141'0,"0"0"-141"15,0 0-105-15,0 0 30 16,0 0-88-16</inkml:trace>
  <inkml:trace contextRef="#ctx0" brushRef="#br0" timeOffset="68031.0623">16905 10786 738 0,'0'0'106'0,"0"0"-93"15,-14 133-13-15,14-70-39 16,1-2-166-16</inkml:trace>
  <inkml:trace contextRef="#ctx0" brushRef="#br0" timeOffset="68217.379">17028 12121 350 0,'0'0'549'0,"-25"80"-449"15,11-30-70-15,7 7-24 16,4-7-6-16,3-3-4 16,1 8-132-16,10-11-53 15,-1-6-456-15</inkml:trace>
  <inkml:trace contextRef="#ctx0" brushRef="#br0" timeOffset="68382.6106">17043 13234 454 0,'0'0'493'0,"0"0"-353"0,-34 82-55 15,26-48 15-15,3-4-59 16,5-6-41-16,0 2-7 16,10-6-171-16,-1-3-387 0</inkml:trace>
  <inkml:trace contextRef="#ctx0" brushRef="#br0" timeOffset="68578.7895">16969 14304 491 0,'0'0'728'0,"0"0"-643"0,0 0-63 15,-15 79-10-15,15-71-12 16,6-8-164-16,7 0-189 16,-4-5-468-16</inkml:trace>
  <inkml:trace contextRef="#ctx0" brushRef="#br0" timeOffset="69492.7876">9088 8995 1337 0,'0'0'193'0,"0"0"-109"15,0 0 84-15,0 0-75 16,0 0-50-16,0 0-11 15,-14 140 60-15,28-45-17 16,5 8-26-16,0-17-34 16,-5-24 16-16,-4-23-31 0,-4-6 0 15,4 2-1-15,0 13-60 16,-2-7-169-16,-6-14-323 16</inkml:trace>
  <inkml:trace contextRef="#ctx0" brushRef="#br0" timeOffset="69790.9601">9084 9021 892 0,'0'0'531'16,"0"0"-399"-16,0 0-14 16,-107 1 14-16,77 13-18 15,0 3-72-15,2 2-14 16,-1 1-3-16,3-2-17 15,3 0 4-15,5-9-12 0,8-6 0 16,2-3 21-16,5-3 47 16,2-20-9-16,1-6-14 15,0-5-28-15,10 0 0 16,8 4-17-16,11 12 11 16,7 13-17-16,29 5 6 15,20 38-2-15,27 20 1 16,1 11-172-16,-28-12-204 15,-34-11-890-15</inkml:trace>
  <inkml:trace contextRef="#ctx0" brushRef="#br0" timeOffset="848161.7495">8828 13943 175 0,'0'0'13'15,"0"0"141"-15,0 0 86 0,0 0-103 16,0 0 32-16,0 0-9 16,1-34 24-16,-1 27 1 15,0 1-23-15,0 2-20 16,-1 1 0-16,-1 2-11 16,1-1-29-16,-1 2 10 15,-1 0-51-15,3 0-32 16,0 0-14-16,0 10-15 15,0 8 1-15,0 6 4 16,0 0-4-16,0 3 16 16,0-2-17-16,0-5-1 15,0-4 1-15,0-4 0 16,0-7 2-16,3-2-2 16,-3-3 0-16,0 0 18 15,0-1-8-15,0-17-8 0,0-5 5 16,0-7-6-16,0-3 5 15,0 1-6-15,0 1 0 16,0 7 11-16,0 7-11 16,-3 7 0-16,3 5 31 15,0 5-16-15,0 0-6 16,0 0-9-16,0 13 0 16,0 8 0-16,0 4 0 15,0 0-2-15,0 0 2 16,0-2 0-16,0-4 3 15,0-5-3-15,0-4 0 16,3-3 3-16,-3-5-3 16,0-2 0-16,2 0 6 15,-2 0 1-15,1-12 8 0,-1-6-15 16,2-7 1-16,-2-4 8 16,0-3-9-16,0 6-1 15,0 2 1-15,0 9 0 16,0 5 7-16,0 7 7 15,0 3-13-15,0 0 11 16,0 11-12-16,0 11 0 16,0 6 0-16,0 4 1 15,0 0 6-15,0-2-7 16,0-3 1-16,0-6 2 16,1-4-3-16,1-6-1 0,-2-4 1 15,0-5 0-15,1-2 7 16,-1 0 1-16,0-5-7 15,0-13 16-15,0-5-17 16,0-7 0-16,-1-2 0 16,-1 2 1-16,2 1 3 15,0 8-4-15,0 4 0 16,0 9-1-16,0 3 1 16,0 5-2-16,0 0 1 15,0 14-15-15,-1 10 16 16,1 6-1-16,-2 2 1 15,1-1-3-15,-1-1 3 16,-1-3 0-16,3-6-1 16,-2-5 2-16,2-6 2 15,0-5-3-15,0-5 0 0,-1 0 7 16,1-2-6-16,-3-15-1 16,1-9 0-16,-1-6-17 15,2-2 17-15,1-2-8 16,0 4 8-16,0 2-1 15,0 7 1-15,0 8 0 16,0 6 0-16,0 8 1 16,0 1-2-16,-3 9-13 15,3 13 9-15,0 6 4 16,0 2 1-16,0 1-2 16,0-5 2-16,0-1 0 15,0-7 0-15,0-5 0 0,0-5 0 16,0-3-5-1,0-4 5-15,0-1 0 0,0 0-9 16,0-7-10-16,0-11-7 16,0-2-5-16,0-5 9 15,0 2 16-15,0 0 5 16,0 3 1-16,0 3 0 16,0 4 1-16,0 7 1 15,0 4-2-15,0 2-10 16,0 2 8-16,0 13-7 15,0 6 9-15,0 4 0 0,0 0 1 16,0 1 1-16,0-5-2 16,0-2 0-16,0-3-2 15,0-7 2-15,0-1 0 16,0-7-1-16,0-1 1 16,0 0 6-16,0-1-6 15,0-13-28-15,3-6 8 16,-2-2-20-16,1-3 15 15,-1 1 19-15,1 2 6 16,-2 3-1-16,0 4 1 16,0 6 0-16,0 5-1 15,0 4 1-15,0 4-6 16,0 15 5-16,0 8 1 16,0 5 2-16,0 2-2 15,0 1-3-15,0-3-9 0,0 7-104 16,0-10-240-16,0-8-512 15</inkml:trace>
  <inkml:trace contextRef="#ctx0" brushRef="#br0" timeOffset="853198.0098">8892 13793 224 0,'0'0'1004'15,"0"0"-803"-15,0 0-134 16,0 0 64-16,0 0 9 16,0 0-55-16,-29 0-54 15,29 0-30-15,0 0 16 16,0 0-17-16,0-2 0 15,0-13-55-15,0-7-20 0,0-28-55 16,0 4-188-16,0 0-275 0</inkml:trace>
  <inkml:trace contextRef="#ctx0" brushRef="#br0" timeOffset="853387.2615">8812 13226 1124 0,'0'0'235'0,"0"0"-157"15,0 0 79-15,0 0 15 16,0 0-58-16,-52-74-57 16,49 64-1-16,1-4-40 15,2-2-16-15,0-3-13 0,4-2-78 16,6-5-61-16,6-16-91 16,-3 7-144-16,-2 3-159 15</inkml:trace>
  <inkml:trace contextRef="#ctx0" brushRef="#br0" timeOffset="853532.5851">8785 12749 325 0,'0'0'394'16,"0"0"-218"-16,0 0-69 15,0 0 104-15,0 0-47 16,-59-87-67-16,54 68-53 16,4-1-28-16,1-3-16 15,0-6-38-15,12-21-126 16,4 7-150-16,-2 1-316 0</inkml:trace>
  <inkml:trace contextRef="#ctx0" brushRef="#br0" timeOffset="853706.9963">8785 12122 529 0,'0'0'571'0,"0"0"-503"15,0 0-29-15,0 0 100 16,0 0-54-16,0 0-40 15,-65-90-45-15,65 69-37 16,0-4-66-16,12-17-120 16,3 7-66-16,-2 3-68 0</inkml:trace>
  <inkml:trace contextRef="#ctx0" brushRef="#br0" timeOffset="853855.5823">8795 11668 726 0,'0'0'137'0,"0"0"31"15,0 0-6-15,0 0-71 16,-66-75-33-16,61 57-29 16,1-2-29-16,4-5-15 15,0-22-70-15,12 6-102 16,3-3-217-16</inkml:trace>
  <inkml:trace contextRef="#ctx0" brushRef="#br0" timeOffset="854023.193">8775 11053 107 0,'0'0'319'0,"0"0"-150"0,0 0 4 15,0 0-45-15,0 0 4 16,-43-81-60-16,37 64-49 16,4-7-23-16,2-16-86 15,0 2-71-15,0 4-151 0</inkml:trace>
  <inkml:trace contextRef="#ctx0" brushRef="#br0" timeOffset="854208.7428">8687 10297 538 0,'0'0'158'16,"0"0"-49"-16,0 0 53 0,0 0-97 15,0 0-46-15,-7-84-12 16,7 64-7-16,7-14-107 16,2 4-55-16,-1 2-144 0</inkml:trace>
  <inkml:trace contextRef="#ctx0" brushRef="#br0" timeOffset="854398.7261">8624 9738 573 0,'0'0'124'16,"0"0"-82"-1,0 0 141-15,0 0-51 0,-17-94-90 16,14 71-26-16,3-5-16 16,0-1-12-16,0-3-37 15,0-24-221-15,-3 11-72 16</inkml:trace>
  <inkml:trace contextRef="#ctx0" brushRef="#br0" timeOffset="854585.0951">8502 9152 456 0,'0'0'182'0,"0"0"27"16,0 0-33-16,0 0-90 0,0 0-56 15,0 0-28-15,0 0-2 16,9-80-45-16,-4 56-87 16,-1 2-30-16,-2 3-34 0</inkml:trace>
  <inkml:trace contextRef="#ctx0" brushRef="#br0" timeOffset="855678.3871">8467 8914 82 0,'0'0'178'0,"0"0"-64"16,0 0-28-16,0 0 47 0,0 0-38 15,0 0-8-15,0 0 1 16,-32-72 13-16,29 61-40 16,2 1-9-16,-1 0 38 15,2 1-14-15,0 1-32 16,0-1-15-16,0 2 7 15,0 1 15-15,3 2 26 16,0 1-34-16,-1 1-19 16,3 0-8-16,0 2-15 15,1 0 9-15,0 2-2 16,2 7-6-16,-1 6 15 16,-4-1-17-16,-3 3-1 15,0-2 1-15,0-1 1 0,-3-3 0 16,-8 0 0-16,1-6 0 15,1-5 18-15,-3 0-6 16,3 0 30-16,0-14-19 16,4-4 17-16,3-5 21 15,2-4-45-15,2 0-16 16,11 3 42-16,0 4-29 16,2 6-1-16,-2 3 8 15,4 5-20-15,-2 6 7 16,3 0-8-16,-3 3 0 15,1 11 4-15,-4 3-4 16,-4 2 0-16,-6 1 0 16,-2 2 0-16,-2-3 1 0,-13-2 5 15,-5-3-5-15,1-5 14 16,-4-5-15-16,3-4 1 16,1 0 13-16,3-2 17 15,6-13 35-15,1-5-43 16,7 0-22-16,2-3 27 15,0 3-27-15,11 1 1 16,2 3 10-16,5 5-11 16,0 4 5-16,0 5-6 15,3 2 0-15,-2 0 3 16,1 6-3-16,-5 8-4 16,-5 5 4-16,-3 3 0 15,-7 2 6-15,0 2-6 16,-7-2 1-16,-11 1 7 0,-2-4-8 15,1-9 0-15,0-5 7 16,7-6-7-16,-2-1 11 16,1-3-6-16,4-13-4 15,6-4 36-15,3-7-28 16,0 3-8-16,1-2 8 16,10 5-9-16,2 4 0 15,-1 4 0-15,2 7 0 16,2 3 0-16,-2 3 0 15,2 0-5-15,-4 1 5 16,-2 12 0-16,-2 1 1 0,-5 5-1 16,-3-2 0-1,0 0 8-15,-5 0-8 0,-8-5 0 16,-2-1 0 0,0-4 0-16,2-6 9 0,-1-1-9 15,1 0 0-15,2-5 15 16,4-6-15-16,1-5-1 15,4 0 1-15,2-1 0 16,0 3 1-16,2-1-1 16,7 5 0-16,1 3-2 15,1 3 2-15,2 2-1 16,1 2 0-16,-2 0-6 16,-2 0 7-16,-1 2-1 15,-4 4 0-15,-4 2-10 16,-1 2 11-16,0 2-96 0,-7 5-121 15,-9-1-159 1,-1-3-477-16</inkml:trace>
  <inkml:trace contextRef="#ctx0" brushRef="#br0" timeOffset="857499.5228">8538 8724 227 0,'0'0'808'0,"0"0"-637"16,0 0-58-16,0 0-2 16,0 0-34-16,0 0-36 15,0 0-26-15,0 0-15 16,-6 0-57-16,-1-3-146 16,-1-2-339-16</inkml:trace>
  <inkml:trace contextRef="#ctx0" brushRef="#br0" timeOffset="857679.3155">8162 8757 738 0,'0'0'148'16,"0"0"-34"-16,0 0 39 0,0 0-40 15,-88-11-52-15,64 5-40 16,-4 1-21-16,-18-1-63 15,7 1-217-15,0 2-225 0</inkml:trace>
  <inkml:trace contextRef="#ctx0" brushRef="#br0" timeOffset="857850.9966">7349 8715 758 0,'0'0'124'0,"0"0"-56"16,0 0 10-16,0 0-31 16,-88-8-37-16,48 2-10 15,6 1-97-15,1 2-267 0</inkml:trace>
  <inkml:trace contextRef="#ctx0" brushRef="#br0" timeOffset="857999.6277">6704 8701 386 0,'0'0'205'0,"0"0"-156"15,0 0 6-15,0 0 19 0,-81 0-34 16,54 0-40 0,6 0-40-16,-3 0-266 0</inkml:trace>
  <inkml:trace contextRef="#ctx0" brushRef="#br0" timeOffset="858195.7435">5753 8756 1046 0,'0'0'136'15,"0"0"-104"-15,0 0-7 16,-82 0-25-16,53 0 0 0,-1-2 2 15,0-3-2-15,-23-4-46 16,6 1-187-16,-2 0-172 0</inkml:trace>
  <inkml:trace contextRef="#ctx0" brushRef="#br0" timeOffset="858376.8623">4280 8710 768 0,'0'0'124'16,"0"0"-67"-16,0 0-23 16,-97 3-5-16,76-1-27 15,0-1 5-15,-1 2-4 16,-2 2-3-16,-23 1-61 16,6 2-219-16,-3-3-381 0</inkml:trace>
  <inkml:trace contextRef="#ctx0" brushRef="#br0" timeOffset="858542.3265">3349 8857 856 0,'0'0'117'0,"0"0"-88"16,0 0-28-16,0 0 13 15,-103 12-14-15,69-9-10 16,-27-3-47-16,4 0-142 15,6 0-204-15</inkml:trace>
  <inkml:trace contextRef="#ctx0" brushRef="#br0" timeOffset="859011.9669">2530 8925 426 0,'0'0'78'0,"0"0"-32"16,0 0-11-16,0 0 36 15,0 0-22-15,0 0-26 16,0 0 1-16,-97 7-18 16,70-4-5-16,-7-1 1 15,-6 3-2-15,-4-3 2 16,-3 1-2-16,3-3 1 16,4 0 5-16,6 0-5 15,8 0 35-15,7 0 23 0,7 0 49 16,3 0-14-16,5-3-50 15,2 3-4-15,1-4 24 16,1 1-31-16,0 2 9 16,-2-2 10-16,2 2 2 15,0 1 11-15,-1-1-20 16,-1 1-11-16,-1 0 14 16,0 0-31-16,0 0-5 15,-5 0-7-15,3 0-4 16,-3 0 9-16,2 0-10 15,-1 0 0-15,3 0 19 16,-1 0-10-16,2 0 4 16,0-1-2-16,0 1-10 0,3-2 10 15,0 2-11 1,0 0-1-16,0-1-10 0,0-1-31 16,0-1-102-16,6 1-136 15,-3 0-345-15</inkml:trace>
  <inkml:trace contextRef="#ctx0" brushRef="#br0" timeOffset="859854.4383">1625 9179 624 0,'0'0'78'0,"0"0"-55"15,0 0 5-15,0 0 69 16,97 2 20-16,-69 2-13 16,-1 2 10-16,6 2-33 15,1-3 3-15,2-2-27 16,4-3-4-16,2 0 11 15,2-6-27-15,3-10-10 16,2-5-3-16,0-3-10 0,2-5 14 16,-4-3-15-16,-5-5-1 15,-6-1 23-15,-9-5 0 16,-5 2 6-16,-11 2 8 16,-10 1-8-16,-1 2 9 15,-12 0-37-15,-14 3-11 16,-7-3 17-16,-5 0-9 15,-6 2 14-15,0 3 25 16,0-2-8-16,0 3 18 16,1 3-22-16,3 2-18 15,-2 3 20-15,2 2-17 16,4 6-16-16,0 1-6 16,2 4 0-16,-2 6-9 15,3 3 9-15,-3 0-19 16,-1 2 19-16,-3 13-9 0,-6 8 8 15,-5 5 0-15,-6 10 1 16,-4 2-6-16,1 5 6 16,4-1 0-16,7-3 7 15,11-3-6-15,10-6 0 16,11-1-1-16,10-2 6 16,7 2 1-16,0 1-7 15,21 0 0-15,10-1 4 16,8 2 8-16,9-1 6 15,5-3 4-15,7-4-13 16,4-1 33-16,2-5-22 16,4-3-2-16,3-3 12 15,-1-7-8-15,-2-6 11 0,3 0-7 16,-9-6-9 0,-1-12 27-16,-11 0-26 0,-12-1-7 15,-10 2 8-15,-10-3-4 16,-12 3 0-16,-6 0-12 15,-2-2 4-15,-6 3-1 16,-12 3-6-16,-3 6-12 16,-4 7-29-16,-5 0-89 15,-25 22-122-15,6 2-292 16,-1 0-544-16</inkml:trace>
  <inkml:trace contextRef="#ctx0" brushRef="#br0" timeOffset="860007.1303">1984 9293 1857 0,'0'0'202'0,"0"0"-202"16,0 0-51-16,0 0-82 16,0 0-34-16,-94 10-461 0</inkml:trace>
  <inkml:trace contextRef="#ctx0" brushRef="#br0" timeOffset="882391.6185">8643 8564 146 0,'0'0'252'0,"0"0"-103"16,0 0 0-16,0 0-37 0,0 0 27 16,-9-77-42-16,8 62-13 15,-5 0 13-15,-1 2-16 16,0 2 13-16,-4 2 9 15,-2 2-27-15,-4 1 5 16,-5 2-1-16,-6 4-26 16,-7 0-17-16,-5 0-36 15,-6 10 0-15,-2 4-1 16,2 3 2-16,4 3 1 16,5 1-3-16,3 4 0 15,8 1 4-15,4 9-3 16,4 3 7-16,7 6 14 0,2 4-21 15,2 1 68-15,6 1-2 16,1-1-8-16,0-2 1 16,10-3-13-16,8-1 9 15,4-5-10-15,7-4-16 16,0-4 35-16,4-8-40 16,2-2 9-16,-1-4 23 15,6-6-26-15,-4-2 7 16,0-7 9-16,0-1-22 15,-2 0 27-15,0-11-33 16,2-6-17-16,-4-3 23 16,1-4-24-16,-3 0 9 15,-3 0-5-15,-7 0 2 0,0-1 2 16,-4 0-9 0,-2-3 0-16,-4 1-3 0,1-4 3 15,-2 0-7-15,-3-3-1 16,0-2-25-16,-1 1 33 15,-1 1-34-15,-4 0-4 16,0 1 16-16,0-1-23 16,0 3 4-16,-10 1 5 15,-7 0-16-15,-7 3 25 16,-12 0-33-16,-32 1-4 16,-65 7-11-16,-107 19-82 15,13 3-27-15,-23 22-47 0</inkml:trace>
  <inkml:trace contextRef="#ctx0" brushRef="#br0" timeOffset="920536.8883">8990 13418 162 0,'0'0'588'0,"0"0"-494"15,0 0-9-15,0 0 49 16,0 0 10-16,0 0 15 15,0 0-17-15,-79-60-38 16,58 57 3-16,-7 3-31 16,-5 0-4-16,-4 5 32 15,-4 10-9-15,-3 10-12 16,0 8-30-16,1 6-10 16,4 9 31-16,2 16-26 15,9 22-8-15,10 13-2 16,13-5-1-16,5-18 15 15,5-21-11-15,14-15-20 16,3 7 45-16,8 6-34 16,9 3 4-16,6-7 0 0,4-6-6 15,6-11 1-15,3-11-13 16,4-9-17-16,-1-12 29 16,-3-2-23-16,-3-19 0 15,-2-7 1-15,-6-10-7 16,-3-4 11-16,-3-6-11 15,-4-7 0-15,-4-5 33 16,-4-18-21-16,-10-21 14 16,-16-18-1-16,-3-4-7 15,-21 20 23-15,-9 30-26 16,0 28-15-16,-10 11 28 16,-24-4-29-16,-43 7-1 15,-38 17 1-15,-11 20-44 0,16 45-75 16,44 2-169-16,39-6-477 15</inkml:trace>
  <inkml:trace contextRef="#ctx0" brushRef="#br0" timeOffset="921437.5236">8938 15463 1160 0,'0'0'350'0,"0"0"-196"16,0 0-66-16,0 0-37 16,0 0 19-16,0 0 27 15,76 79-10-15,-57-33-12 0,-8 6-8 16,-7-1-16-16,-4 2 3 16,-9-3 26-16,-10-3-24 15,-7-5-37-15,1-8 16 16,3-9-25-16,7-9 8 15,3-12-3-15,7-4-5 16,4-15 14-16,1-15-24 16,6-8-4-16,16-3-2 15,8-3 0-15,6 1-1 16,4-1 6-16,-3 0-6 16,1 1 1-16,-7 2-2 15,-3 5 8-15,-7 2-1 0,-8 8 1 16,-5 4 0-1,-2 8 0-15,-5 5 1 16,-1 5 29-16,0 4-8 0,0 4-1 16,-5 22 6-16,-7 25 1 15,-2 5 51-15,0 13 3 16,7-1-28-16,7-11 13 16,3 2-43-16,24-8-16 15,14-9 8-15,12-10-8 16,22-18-8-16,-1-11 0 15,3-3-78-15,21-46-88 16,-31 3-178-16,-6-4-824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8:43:10.3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4851 4197 1182 0,'0'0'321'0,"0"0"-24"16,0 0 3-16,0 0-120 0,0 0-23 15,0 0-23 1,24 7-51-16,12-1 68 0,16 0-20 16,21-1-59-1,27 0-3-15,14-4-36 0,-6-1-9 16,-25 0-12-16,-30 0-12 16,-15 0 0-16,0 0-66 15,-4-1-139-15,-7-4-157 16,-16-1-431-16</inkml:trace>
  <inkml:trace contextRef="#ctx0" brushRef="#br0" timeOffset="503.9212">4930 3984 622 0,'0'0'213'0,"0"0"12"16,0 0-12-16,0 0 20 16,-13-81-68-16,8 70-15 15,1 2 33-15,1 4-36 16,-2 5-21-16,-1 0-52 15,-6 2-34-15,-4 17-2 16,-11 8-14-16,-1 10 25 0,-5 3 13 16,-2 2-20-1,4-5-12-15,3-2 1 0,4-2-7 16,6-3 12-16,8-3-21 16,6 1-6-16,4 0 7 15,8-3-8-15,19 0 17 16,10-5 33-16,14-1 15 15,24-4 29-15,21-5-26 16,-6-4-19-16,-8-5-7 16,-12-1-17-16,-22 0-6 15,4 0-11-15,-7-5-16 16,-13 1 19-16,-15 3-19 16,-9 0-9-16,-8 1-8 0,-2 0-76 15,-53 11-134-15,4 5-275 16,-12 4-572-16</inkml:trace>
  <inkml:trace contextRef="#ctx0" brushRef="#br0" timeOffset="5994.4056">1557 6777 1197 0,'0'0'235'0,"0"0"-74"16,0 0-30-16,0 0-47 16,0 0-48-16,0 0 1 15,57-37-36-15,-29 26-1 16,4 0 0-16,-1 1-1 16,-3 4-18-16,-8-1-167 15,-4 3-125-15,-11 4-294 0</inkml:trace>
  <inkml:trace contextRef="#ctx0" brushRef="#br0" timeOffset="6156.0929">1443 6931 874 0,'0'0'191'0,"0"0"-7"16,0 0-3-16,0 0-66 15,0 0 4-15,92-14-59 16,-40-4-37-16,6-6-23 15,19-13-42-15,-15 2-179 16,-13 6-354-16</inkml:trace>
  <inkml:trace contextRef="#ctx0" brushRef="#br0" timeOffset="6382.5385">1705 6469 992 0,'0'0'259'0,"0"0"-188"0,0 0-12 16,0 0-4-16,0 0 11 15,93 70 6-15,-61-34-16 16,-6 8-4-16,-8 5-24 16,-12 6-27-16,-6 2 18 15,-12 4-19-15,-51 27 0 16,5-13-80-16,-8-7-248 0</inkml:trace>
  <inkml:trace contextRef="#ctx0" brushRef="#br0" timeOffset="8621.7687">2148 5811 1126 0,'0'0'255'0,"0"0"48"15,0 0-3-15,0 0-94 16,0 0-98-16,0 0-64 15,-25-19-14-15,19 36-30 0,1 6 1 16,-2 5 16-16,1 3-17 16,-1-5-1-16,1-4 0 15,-2-3 2-15,2-7 5 16,1-7-6-16,0-5 0 16,-1 0 16-16,0-14-5 15,1-13 8-15,4-7 20 16,1-2-23-16,0 2 23 15,6 6 1-15,7 8-4 16,5 12 7-16,4 8-37 16,7 1-5-16,2 20 0 15,5 8 5-15,-6 5 0 16,0 1-6-16,-5 0-4 16,-4-3-5-16,-2-6-73 0,2-9-153 15,-7-5-315 1,-1-12-442-16</inkml:trace>
  <inkml:trace contextRef="#ctx0" brushRef="#br0" timeOffset="8995.8471">2393 5726 1039 0,'0'0'207'0,"0"0"-47"16,0 0 29-16,0 0-87 15,-6 87-50-15,8-70-12 16,9-5-26-16,1-4-2 0,0-6-2 16,3-2-3-1,-4-10 37-15,5-9-4 0,-4-5 2 16,-5-5 31-16,-5 0 22 16,-2 1-8-16,0 5-3 15,-2 4-6-15,-7 7 63 16,-1 6-20-16,0 4-18 15,-1 2-23-15,0 0-47 16,0 17-18-16,-2 6-15 16,3 7 1-16,3 2 11 15,5 3-11-15,2 0 1 16,2-2 8-16,15-3-10 0,7-4-1 16,6-4-69-1,21-14-158-15,-5-5-264 0,-5-3-391 16</inkml:trace>
  <inkml:trace contextRef="#ctx0" brushRef="#br0" timeOffset="9469.0242">2627 5702 123 0,'0'0'1356'0,"0"0"-1050"15,0 0 13-15,0 0-182 16,0 0-84-16,0 0-16 15,0 0 32-15,-3 53 5 16,12-29-33-16,6-2-35 16,-2-2 14-16,2-3-20 0,-1-5 0 15,0-5-8-15,0-5-11 16,-5-2-36-16,4-7-6 16,-4-12-17-16,-3-3 45 15,-3-3 9-15,-3 2 24 16,0 3 0-16,0 4 20 15,0 5 48-15,0 5 13 16,-1 6-5-16,1 0-3 16,0 0-63-16,0 14-10 15,0 3 16-15,1 5 17 16,8-1 12-16,3 0-11 16,0-4-12-16,3-4 27 15,-3-6-35-15,1-2 4 0,-3-5 18 16,5 0 17-1,0-15 10-15,2-9-27 0,-4-7-35 16,-3-8 33-16,-2-8-34 16,-8 0-1-16,0 3-6 15,-13 6-35-15,-18 14-39 16,-65 24-133-16,7 0-374 16,-21 14-906-16</inkml:trace>
  <inkml:trace contextRef="#ctx0" brushRef="#br0" timeOffset="11233.4837">3907 5755 1189 0,'0'0'261'16,"0"0"-27"-16,0 0-32 15,0 0-41-15,0 0-26 16,-90-5-46-16,77 20-52 16,3 5-20-16,1 4-10 15,7 3-6-15,2-1 9 16,6-2-10-16,13-2 0 16,5-8 4-16,6-4-4 0,1-8 8 15,2-2-8 1,-3-10-11-16,-3-11 10 0,-9-7-30 15,-8-2 10-15,-10-2 12 16,0-2 3-16,-9 4 6 16,-10 5 0-16,-5 5-5 15,-1 7-4-15,2 5-13 16,5 8-50-16,5 0-73 16,13 7-107-16,0 5-149 15,0-2-369-15</inkml:trace>
  <inkml:trace contextRef="#ctx0" brushRef="#br0" timeOffset="11454.1184">4083 5615 1285 0,'0'0'376'0,"0"0"-85"15,0 0-62-15,0 0-106 16,0 0-85-16,0 0-29 15,0 0 19-15,15 87-7 16,-2-46 0-16,1 0-21 16,0-2-2-16,0 0-5 15,10 7-129-15,-5-10-376 16,1-14-500-16</inkml:trace>
  <inkml:trace contextRef="#ctx0" brushRef="#br0" timeOffset="11863.0604">4384 5707 1285 0,'0'0'485'15,"0"0"-247"-15,0 0 23 16,0 0-138-16,0 0-40 16,0 0-28-16,-80 31-27 15,69-6 20-15,5 0-38 16,4 3-3-16,2-3-7 15,2-5 5-15,16-1-13 16,4-8 8-16,4-7-8 16,-1-4 6-16,3-7-43 0,-5-14-14 15,-4-8 20 1,-8-7 26-16,-10-4 13 0,-1-7 1 16,-13-5 14-16,-13-4 46 15,0 0 12-15,-2 4 0 16,6 6 18-16,4 14-5 15,6 13-37-15,4 7-43 16,3 8-4-16,4 4 2 16,1 0-4-16,0 18-15 15,0 14-4-15,1 18 19 16,11 9 3-16,-2 6-3 16,3 5-8-16,6 32 0 15,-6-20-266-15,-6-9-570 0</inkml:trace>
  <inkml:trace contextRef="#ctx0" brushRef="#br0" timeOffset="12566.1381">4818 5934 149 0,'0'0'1343'0,"0"0"-864"0,0 0-204 16,0 0-54 0,0 0-34-16,0 0-64 0,0 0-68 15,-1 2 9-15,10-2-39 16,7 0-7-16,5 0-3 15,1 0-13-15,1-2 5 16,-3 0-7-16,0-3-52 16,8-11-127-16,-4 0-194 15,-2-4-591-15</inkml:trace>
  <inkml:trace contextRef="#ctx0" brushRef="#br0" timeOffset="15327.1078">5471 6120 191 0,'0'0'108'16,"0"0"238"-16,0 0-105 16,0 0-50-16,0 0-17 15,0 0-9-15,0 0-13 0,-22-9-34 16,19 8-30-1,1-2 14-15,-1 0 14 0,-4 0-18 16,1 1-5-16,-1-1-25 16,1 3-6-16,-6-1-1 15,0-1-20-15,0 1 8 16,-4 1-28-16,-4 0 4 16,1 0-1-16,-4 0-13 15,1 3-1-15,-1 1-9 16,1 6-1-16,0-3 27 15,4 4-25-15,-3-1 10 16,3 1 7-16,3 2-1 16,-1 0 4-16,2 1-15 15,0 3-6-15,0 0 22 16,1 2-23-16,1 1 0 0,3-1 13 16,-1 3-13-16,0-3 10 15,4 3-8-15,0-2-1 16,-1 1 28-16,1-1-17 15,0 1 6-15,2-1 2 16,-1-3-12-16,-1 2 7 16,2 0-9-16,1 1-6 15,0-1 29-15,0 2-28 16,1 1 8-16,2 0 3 16,0 0-2-16,0 1 11 15,0-2-20-15,5 2 0 16,5-3 20-16,2 2-15 15,2-3-5-15,2-2 10 0,-1-2-10 16,3 1 15-16,-1-4-14 16,-1-2-1-16,3-2 26 15,-4-4-21-15,3 1 4 16,-2-2 2-16,2-2-1 16,1-1 11-16,-2 0-9 15,4 0-12-15,-4 0 21 16,4 0-16-16,-3-1 5 15,-1-4 1-15,2 1-12 16,-4-2 20-16,3-1-20 16,-3 0 1-16,1-1 18 15,2-2-17-15,-1-1 13 16,1-4 1-16,1 1-8 16,0-3 20-16,-1-3-20 15,-1-1-7-15,-1-1 32 0,-5-2-27 16,5 0 5-16,-7-1 1 15,0-1-12-15,-3 1 24 16,1 0-23-16,-2 0-1 16,-4 3 22-16,1 0-12 15,-2 2 1-15,0 0 1 16,0 0-11-16,0 2 23 16,0 0-23-16,-3 1 7 15,-6-2 14-15,4 1-20 16,-1-2-1-16,-3 0 1 15,2 0 5-15,-3 0-4 16,-1 1-3-16,5 0-7 0,-3 4 5 16,2 1-1-1,1 4 3-15,-1 1 0 0,-1 3-1 16,2 1-8-16,0 1 7 16,-2 0-5-16,-2 0 1 15,1 0 1-15,0 1-4 16,-3 3 8-16,2-2-14 15,-4 2 9-15,-1 0-4 16,-1 0-16-16,-5 0 20 16,-3 2-25-16,-4 5-3 15,-23 13-76-15,2-3-187 0,-5-3-404 16</inkml:trace>
  <inkml:trace contextRef="#ctx0" brushRef="#br0" timeOffset="22752.4481">6056 7389 988 0,'0'0'394'0,"0"0"-166"16,0 0-15-16,0 0-18 15,0 0-46-15,-6 0-39 16,20-3-50-16,5 0-12 16,3 0-23-16,4-2-16 0,1 1 9 15,-2-1-18-15,0-1 0 16,-3 0-1-16,-3-1 1 16,-5 2-61-16,-3-1-78 15,-10-2-142-15,-1 5-194 16,0 0-305-16</inkml:trace>
  <inkml:trace contextRef="#ctx0" brushRef="#br0" timeOffset="22953.4966">6050 7501 1272 0,'0'0'277'15,"0"0"-114"-15,0 0-1 16,0 0 11-16,0 0-60 0,0 0-71 16,108-15-14-16,-68-1-28 15,8-8-152-15,-7 3-219 16,-11 3-637-16</inkml:trace>
  <inkml:trace contextRef="#ctx0" brushRef="#br0" timeOffset="25795.1638">6924 6883 1060 0,'0'0'331'0,"0"0"-103"0,0 0-29 16,0 0-26-16,0 0-18 16,0 0-47-16,111-10-31 15,-58 9-18-15,5-2-23 16,2 0-4-16,-2-2 1 16,-7-1-25-16,-3-3 15 15,-12 2-23-15,-6 0-1 16,-7-1-12-16,-9-1-58 15,-7 2-61-15,-7 1-128 0,-12-2-107 16,-7 4-228-16,-8 0-380 16</inkml:trace>
  <inkml:trace contextRef="#ctx0" brushRef="#br0" timeOffset="26007.3377">6951 7004 1101 0,'0'0'402'0,"0"0"-213"16,0 0 65-16,0 0-16 15,112-13-96-15,-51-3-52 0,5-2-32 16,5-3-41 0,-3 1 8-16,-6-1-25 0,-10 4-44 15,-7-3-94-15,-14 7-224 16,-11 2-329-16</inkml:trace>
  <inkml:trace contextRef="#ctx0" brushRef="#br0" timeOffset="52718.9954">6905 6967 362 0,'0'0'519'0,"0"0"-325"16,0 0-19-16,0 0 58 15,0 0-20-15,0 0-64 16,-15 0-9-16,15 0-30 16,0 0-39-16,0-3-18 15,9-2-12-15,6-4 4 16,10 0 32-16,8-4-42 16,11-3-15-16,3-1 12 15,5 0-15-15,2-2 6 16,-5 1-11-16,-4 2-11 0,-6 3 18 15,-10 3-19-15,-5 2-8 16,-7 2 7-16,-6 4 1 16,-6 0-24-16,0 1-56 15,-5 1-80-15,0 0-53 16,-5 0-82-16,-8 0-213 16,-7 3-510-16</inkml:trace>
  <inkml:trace contextRef="#ctx0" brushRef="#br0" timeOffset="53050.6243">6777 7124 41 0,'0'0'1022'16,"0"0"-809"-16,0 0-52 16,0 0 5-16,0 0-32 15,0 0 44-15,0 0 19 16,90-9-33-16,-20-11-33 16,31-13-34-16,21-9 1 15,6-3-25-15,-11 3-36 16,-31 11 2-16,-25 11-38 0,-15 6 0 15,-8 4-1-15,-1-2-13 16,3 0-124-16,-7 2-175 16,-24 3-572-16</inkml:trace>
  <inkml:trace contextRef="#ctx0" brushRef="#br0" timeOffset="60642.9236">8711 5565 765 0,'0'0'547'16,"0"0"-351"-16,0 0-17 16,0 0 17-16,0 0-2 15,0 0-61-15,0 0-25 16,81-42-29-16,-35 17-42 16,5-3-13-16,1 3-24 15,0 4-34-15,-7 6-58 16,-8 8-163-16,-10 5-248 15,-15 2-344-15</inkml:trace>
  <inkml:trace contextRef="#ctx0" brushRef="#br0" timeOffset="60813.7723">8805 5754 986 0,'0'0'322'0,"0"0"-119"16,0 0 14-16,0 0-67 15,0 0-53-15,103-58-36 16,-51 23-51-16,6-3-10 16,12-20-116-16,-13 11-224 15,-18 5-444-15</inkml:trace>
  <inkml:trace contextRef="#ctx0" brushRef="#br0" timeOffset="61142.0223">8680 5254 1149 0,'0'0'377'0,"0"0"-176"16,0 0 15-16,0 0-80 15,0 0-71-15,0 0-16 16,0 0-12-16,-47 32-15 15,22 28 49-15,-11 25-4 16,-4 21 4-16,1-7 3 16,13-22-10-16,12-24-6 0,8-15-9 15,3 0-20-15,3 4 7 16,14-2-29-16,35-11-7 16,52-24 15-16,78-34-8 15,55-48 5-15,45-39-12 16,5-22-80-16,-82 35-248 15,-42 14-911-15</inkml:trace>
  <inkml:trace contextRef="#ctx0" brushRef="#br0" timeOffset="82276.248">7834 9968 218 0,'0'0'154'16,"0"0"-152"-16,0 0 219 16,0 0 24-16,0 0-125 15,0 0-20-15,-27-4 82 16,24 2-27-16,3 1-23 16,0 1-8-16,0-1-21 15,0 1 6-15,0-2-36 0,0 2-32 16,0 0 25-16,3 0-44 15,3 0-5-15,6 0 7 16,9 2 48-16,6 5 3 16,7 1-42-16,5 0-5 15,4-1 39-15,-1 2-38 16,0-2-8-16,-3-2 3 16,-2 1-23-16,-4 0 33 15,-1-3-25-15,0 2-8 16,-1 0 36-16,2-1-37 15,0 1 9-15,1 1 15 16,3 0-14-16,-1-1 25 16,3 1-24-16,0-2-11 0,2 0 40 15,1-1-29-15,3 0-1 16,0-3 0-16,2 2-4 16,1-2 26-16,4 0-32 15,2 0 0-15,-1 0 33 16,3 2-32-16,1-2 15 15,-1 0-4-15,1 0-12 16,-2 0 17-16,3 0-17 16,-2 0 0-16,0 0 3 15,-1 0-3-15,1 0 0 16,-1 0-1-16,0-4 2 16,-4 3 3-16,1-3-4 15,-3 2 0-15,-1-1-1 16,-2 0 1-16,-3 1 0 0,0-3 0 15,-1 3 7-15,-1-2-4 16,0 1-3-16,1 0 0 16,-3 0 2-16,2-1-2 15,-2 4 0-15,-1-3 0 16,-2 1 1-16,-4 1-4 16,-2 0 3-16,-1 1 0 15,-3-2-4-15,0 2 5 16,2-1-1-16,3 1 0 15,2 0 1-15,0 0 13 16,1 0-14-16,-2 0 0 0,-4 0 6 16,-1 0-6-1,-5 0 0-15,-5 0 0 0,-3 0 6 16,-6 0 8-16,-4 0-14 16,0 0 0-16,-4 0 4 15,0 0-4-15,0 0 0 16,0 0-15-16,-9 0-126 15,-7 0-110-15,-3-7-559 0</inkml:trace>
  <inkml:trace contextRef="#ctx0" brushRef="#br0" timeOffset="83173.8373">20533 2871 1232 0,'0'0'182'0,"-29"-77"-20"16,12 38 61-16,4 0-61 15,4 12 1-15,2 15-35 16,3 12-31-16,0 27-97 16,-2 43 17-16,-5 29 15 15,-2 11-19-15,-1-6-12 16,1-29 20-16,4-23-20 16,0-14 11-16,1-8-12 15,0-2 2-15,-1-4 9 0,6-8-11 16,0-11 0-16,3-5 18 15,0-17-3-15,0-16-2 16,10-9-13-16,10-4 0 16,5 4 2-16,7 8-2 15,3 10 0-15,1 14 10 16,0 10-10-16,0 6 1 16,-3 18 0-16,-4 8-1 15,-5 4 30-15,-3 5-30 16,-6 2 0-16,1 1-5 15,-2-2 5-15,5-1-99 16,8-1-202-16,1-8-334 16,-5-15-582-16</inkml:trace>
  <inkml:trace contextRef="#ctx0" brushRef="#br0" timeOffset="83603.4">21196 3014 1403 0,'0'0'202'0,"0"0"96"16,0 0-82-16,0 0-78 15,-100 7-10-15,73 22-15 0,-3 10-2 16,4 4-33 0,5 7-34-16,8-1 22 0,8-3-42 15,5-2-12-15,5-10 1 16,13-8-13-16,11-8 15 15,4-14-15-15,2-4 6 16,4-11-12-16,-3-17 6 16,-8-6-28-16,-8-5 17 15,-10-6 7-15,-10 4-4 16,0 1 1-16,-18 9 7 16,-4 7-6-16,-2 7 6 15,1 11 0-15,1 3 10 16,1 3-8-16,3 10 19 15,1 12-21-15,6 7 0 16,3 5 29-16,5 3-28 0,3 1 4 16,6-1 2-16,17-3-6 15,9-4-2-15,10-5-28 16,9-13-151-16,24-12-72 16,-14-14-356-16,-9-9-598 0</inkml:trace>
  <inkml:trace contextRef="#ctx0" brushRef="#br0" timeOffset="83813.5827">21481 2752 1262 0,'0'0'319'0,"0"0"29"16,0 0-143-16,0 0-57 15,-90 128 4-15,80-31 3 16,10 10-21-16,9-8-61 0,17-22-51 15,2-23 17-15,1-13-38 16,8-8-1-16,11-1-81 16,29-2-140-16,-6-7-115 15,-14-16-374-15</inkml:trace>
  <inkml:trace contextRef="#ctx0" brushRef="#br0" timeOffset="84263.4912">21722 3067 1262 0,'0'0'262'16,"0"0"-15"-16,0 0-81 15,0 0-86-15,0 0-7 0,103 10 27 16,-60 16-28 0,-5 5-23-16,-8 6-9 0,-17 5-15 15,-13 1 21-15,-6-2-32 16,-21 0-14-16,-9-7 33 15,-1-5-33-15,3-7 9 16,7-8-9-16,10-9 0 16,12-5-2-16,5-12-41 15,3-18-35-15,19-8 29 16,8-7-13-16,4-6 14 0,2-1 25 16,-1-2 23-1,-3 3 0-15,-8-1 0 0,-4 7 0 16,-6 3 65-16,-8 10 6 15,-5 8 26-15,-1 10 6 16,0 11-26-16,-7 3-7 16,-8 17-55-16,-4 17-13 15,4 6 38-15,0 7-18 16,8 2-1-16,7 1-13 16,0-5 1-16,16-5-12 15,14-4 3-15,10-7-111 16,31-16-41-16,-9-5-206 15,-7-8-598-15</inkml:trace>
  <inkml:trace contextRef="#ctx0" brushRef="#br0" timeOffset="84497.0831">22158 2588 1393 0,'0'0'217'15,"0"0"-69"-15,0 0-23 16,85-4 55-16,-33 30-36 16,11 27-37-16,5 34 16 15,-6 25-37-15,-17 10-18 16,-37-2-42-16,-27-11-26 16,-50-9 42-16,-36-3-42 15,-27-11-113-15,21-23-219 0,6-24-546 16</inkml:trace>
  <inkml:trace contextRef="#ctx0" brushRef="#br0" timeOffset="86524.3355">8644 8351 1315 0,'0'0'359'0,"0"0"-120"16,0 0 17-16,-81 1-74 0,40 25-64 16,-3 10 52-1,3 7-45-15,6 3-53 0,13 2-11 16,9-1-31-16,13-2-11 16,0-6-19-16,23-2 12 15,15-7-25-15,8-8-14 16,12-8-151-16,30-14-53 15,-12-14-259-15,-12-8-193 0</inkml:trace>
  <inkml:trace contextRef="#ctx0" brushRef="#br0" timeOffset="87396.3426">8864 8458 1094 0,'0'0'275'15,"0"0"15"-15,0 0-8 16,0 0-64-16,0 0-45 0,-92 39-53 15,80-8-16 1,6 3-28-16,6 5-44 0,1-3 23 16,19 0-54-16,7-7-1 15,9-7 13-15,0-8-13 16,-1-12-1-16,-2-2-38 16,-3-13-41-16,-6-13 41 15,-5-9-28-15,-4-7 4 16,-7-7 34-16,-7-2 0 15,-1 0 11-15,0 6 5 16,-1 12 13-16,-8 13-6 16,0 14 6-16,-6 6-17 0,3 17 16 15,0 12 0 1,5 5 1-16,7 3-1 0,4-5-2 16,28-2-14-16,12-10-35 15,13-9-82-15,8-11-47 16,4 0-92-16,-3-19-48 15,-8-10-41-15,-14-5 27 16,-14-2 222-16,-18 0 113 16,-12 4 165-16,0 7 106 15,-9 6 10-15,-8 11-37 16,0 8-52-16,-1 0-71 16,2 12-1-16,7 10-58 15,6 0-26-15,3 3-2 16,6-2-24-16,18 0 5 15,6-4-15-15,4 1 6 0,-1-1 5 16,-2-2-11-16,-7 1 0 16,-8-2-1-16,-10 1 2 15,-6 1 8-15,-4 0 28 16,-16 1 4-16,-2-3 55 16,-2 0-47-16,6-4-6 15,2-3-3-15,10-4-25 16,3-2 0-16,3-3-15 15,6 0 0-15,18 0 15 16,12 0-15-16,8-11-14 16,3-5-26-16,-1-3-26 15,-6-5-2-15,-6-6-11 16,-8-3-11-16,-11-4 76 16,-7-2-3-16,-8-3 17 15,0 0 11-15,0 0 26 0,-10 6 53 16,3 8-4-16,1 10 12 15,3 7 62-15,1 9-23 16,2 2-61-16,0 14-37 16,2 14 3-16,8 11 47 15,8 5-35-15,2 0-27 16,0 1 24-16,3-5-41 16,-5-2-1-16,-5-3-9 15,-1-3-1-15,-5-7-31 16,-6-6-119-16,-1-7-126 0,-6-6-76 15,-8-6-349-15</inkml:trace>
  <inkml:trace contextRef="#ctx0" brushRef="#br0" timeOffset="87554.6863">9628 8465 1430 0,'0'0'225'15,"83"-7"-166"-15,15-12 3 16,42-1-2-16,14-4-60 16,-35 10-133-16,-34 4-819 0</inkml:trace>
  <inkml:trace contextRef="#ctx0" brushRef="#br0" timeOffset="91000.1942">5160 11509 1190 0,'0'0'289'0,"0"0"-166"15,0 0-6-15,0 0 26 16,0 0-23-16,0 0-35 16,0 0 55-16,95-23-45 15,-39 2-67-15,10-5 14 16,-1 1-42-16,-1-1-1 16,-6 2-20-16,-10 1-122 15,-8-4-98-15,-16 6-278 16,-11 3-365-16</inkml:trace>
  <inkml:trace contextRef="#ctx0" brushRef="#br0" timeOffset="91218.8504">5407 11160 1020 0,'0'0'686'0,"0"0"-572"15,0 0-63-15,0 0 19 16,0 0 72-16,0 0-46 15,133 3-22-15,-75 5-22 16,0 3-43-16,-8 3 15 16,-13 7-24-16,-16 5 0 15,-21 11-15-15,-21 20 8 16,-82 34-141-16,3-10-141 16,-12-4-622-16</inkml:trace>
  <inkml:trace contextRef="#ctx0" brushRef="#br0" timeOffset="93793.0083">18652 13534 150 0,'0'0'263'0,"0"0"-86"16,0 0 18-16,0 0 33 0,0 0 5 16,0 0 36-16,-40 0-86 15,3 3-24-15,-11-1-21 16,-21 1-19-16,-27 0-19 16,-22 1-33-16,-12 1-29 15,6 0 41-15,27 0-51 16,33-1-12-16,23-1 17 15,16-3-17-15,8 4 8 16,5-3-24-16,3 1 7 16,9-1-5-16,1 2-2 15,25 0-6-15,14 5 0 16,30 2 12-16,38 5-11 16,42 4 5-16,22-1 0 15,8 0 3-15,-7-1-3 0,-22-3 0 16,-16-2 3-16,-29-2-3 15,-31-3 4-15,-28-5-4 16,-14 0 0-16,-4-2-12 16,-8 0 12-16,-3 0 0 15,-15-7 6-15,-3 0-6 16,-21-2 6-16,-29-1-6 16,-35 2-5-16,-45-1-14 15,-33 1 12-15,-19-1-11 16,-11-3 6-16,6 0-18 15,10-1 20-15,24 0-2 16,27 0 12-16,40 3 12 0,31 3-12 16,23 2 6-16,15 3 3 15,4-1 13-15,7 2 9 16,5 1-31-16,1 0 0 16,22 0-4-16,16 0 4 15,26 1 0-15,40 3-1 16,52 2 2-16,33 2 1 15,21 1-2-15,8 4 0 16,-18 1 1-16,-8 0-1 16,-26-3 0-16,-29-2 0 15,-40-5 1-15,-36-3-4 16,-30-1 3-16,-17 0 0 16,-7 0 8-16,-7 0-8 0,0-6 0 15,-28-2 0 1,-32-1 7-16,-39-1-17 0,-42-1 10 15,-29 3-1-15,-13 2-14 16,-7 3 10-16,8 3-11 16,0 0 6-16,19 0 7 15,37 0-3-15,41 2 6 16,34 2 0-16,18 2 3 16,6 1-3-16,4 0 0 15,9 5 0-15,9-2 1 16,5 2-6-16,13 0 5 15,16 0 0-15,28-4 0 16,36-6 0-16,45-2 0 16,32 0 0-16,21-5 1 15,9-2 9-15,-15 3-10 0,-6 1 0 16,-21 0-3-16,-29-1 3 16,-38 0 0-16,-35 1 0 15,-26 1 1-15,-21-1 3 16,-6 0-4-16,-3-3 0 15,-37 0 3-15,-47-1-3 16,-59 1-2-16,-41 1 2 16,-32 4-14-16,-20 1 12 15,-4 0-35-15,-1 0-11 16,18 6 47-16,40 5-7 16,61-2 8-16,48 1 31 15,40-4-17-15,21 0 11 16,8 1-25-16,5-2-3 0,18 2-4 15,42-1 7 1,47-6 0-16,57 0 0 0,35-6 1 16,15-5 6-16,3 5-7 15,-20 1 0-15,-9 1 1 16,-20-3-1-16,-29-2 0 16,-42 1-1-16,-36 0 2 15,-30 5-11-15,-17-2 10 16,-11-1-3-16,-3 1 1 15,-33-4 2-15,-46 3 0 16,-55 4-1-16,-35 2-32 16,-28 0 27-16,-7 5-66 0,4 6-26 15,0-5 49 1,20-1 20-16,42-2 23 0,46-2 5 16,41 1 2-16,26-2 43 15,10 0-33-15,8 0-10 16,7 3-2-16,22 0-4 15,42 4 5-15,46-1 0 16,47 2 6-16,22-3-6 16,6-1 0-16,-12 0 0 15,-22-2 2-15,-18-2-1 16,-26 0-1-16,-36 0 0 16,-30 0 2-16,-20 0-11 15,-12-3 9-15,-9-1-9 16,-39-1 2-16,-61-2 2 15,-73 2-31-15,-48 1-31 0,-35 1-67 16,56 2-141-16,38-1-496 16</inkml:trace>
  <inkml:trace contextRef="#ctx0" brushRef="#br0" timeOffset="96602.0482">3148 11855 660 0,'0'0'113'16,"0"0"-71"-16,0 0 173 15,0 0 20-15,0 0-124 16,0 0 20-16,-5-2-26 15,30 2 23-15,13 0 27 16,23 7-9-16,30-3-15 16,28 4-35-16,13-4-32 15,-3 0 32-15,-7 0-56 16,-17-1-13-16,-2 1 13 0,-4-2-25 16,-3-2 9-16,-3 0-14 15,-7 0-4-15,-13-2 35 16,-16-3-41-16,-11-2 0 15,-7 0 10-15,1-1-9 16,5-1 12-16,-2-3-13 16,-7-1 8-16,-3-3 24 15,-5 2-32-15,1-8 1 16,-4-2 22-16,3-7-16 16,-4-4 10-16,0-5-17 15,-6 0 6-15,-2 0 9 16,-8 3-15-16,-5 3 0 0,-3 2 28 15,-5 1-10 1,-14 0 15-16,-5 0-12 0,-5 1-20 16,-4 1 56-16,-3-1-57 15,-3 0 0-15,-3 3 18 16,0-1-17-16,-1 2 12 16,-2 0-13-16,2 1 2 15,-3 1 8-15,7 0-10 16,-3 2 0-16,1 4 2 15,-1 0-1-15,-4 1 6 16,-1 3-7-16,-3-1 0 16,-7 4 3-16,3 1-3 15,-6 4 0-15,-1-1-6 16,0 2 13-16,0 1-7 16,0 1 0-16,1 2 0 0,5-1-9 15,3 1 9-15,1 0 0 16,6 1-4-16,-2 0 14 15,2 0-11-15,-5 0 1 16,0 5 0-16,-2 3 1 16,-5 3-1-16,-1-1 0 15,0 2 3-15,-3 2-1 16,1 0 2-16,2 2-4 16,3 1 0-16,4 0-1 15,3 0 1-15,4 0-2 16,3 5-4-16,5-1 12 15,5 2-13-15,3 0 7 0,5 2 0 16,4 2-6-16,3 2 6 16,2 1-5-16,6 5 4 15,2 4 2-15,6 3-7 16,0 5 6-16,0 1 0 16,14 4-9-16,7 1 9 15,4-2 0-15,5-1 0 16,9-7 1-16,1-5 4 15,4-4-5-15,2-4 0 16,-4-7 10-16,8-3-10 16,-1-4 0-16,2-5-1 15,4-3 2-15,5-8 20 16,4 0-21-16,5 0 0 16,-1 0 16-16,-1-2-16 15,-4-4 2-15,-6-1 7 0,-4-1-8 16,-8-1 21-16,-2-3-22 15,-7 1 0-15,-6 0 26 16,-9 1-20-16,-3 3 3 16,-9 2-6-16,-5 0 3 15,-4 1 5-15,0-1-11 16,-3 3-52-16,-32 2-70 16,5 0-240-16,-10 0-528 0</inkml:trace>
  <inkml:trace contextRef="#ctx0" brushRef="#br0" timeOffset="101873.7587">8310 15162 186 0,'0'0'804'16,"0"0"-668"-16,0 0-28 16,0 0-70-16,0 0 50 15,0 0 72-15,97 30-36 16,-21-22 36-16,30-4-44 16,39-4-21-16,17 0 3 0,5-14-30 15,0-4 50-15,-4-1-67 16,6-5-31-16,0-4 22 15,-1-3-32-15,-12-7 5 16,-11-6-15-16,-17-6 15 16,-33 2 4-16,-27 2-19 15,-22 7 0-15,-9-12 0 16,-3-28 6-16,-5-26 14 16,-13-14-20-16,-16 3 13 15,-24 10-1-15,-19 16-12 16,-3 15 0-16,-3 15 1 15,-19-5 0-15,-27-3 14 0,-24-5-15 16,-23-4 13-16,3 11 17 16,13 16-30-16,-6 7 0 15,5 6 15-15,0 8-9 16,5 6 13-16,1 6-19 16,-1 6 8-16,-6 4 5 15,1 7-13-15,0 0-4 16,-1 17 2-16,4 9 3 15,5 11-2-15,7 7 1 16,12 6 0-16,21 1-3 16,7 19 3-16,13 9 0 15,13 1 0-15,2 12 1 16,19-9 27-16,10 1-14 16,8 6-4-16,7 2 71 15,0-3-67-15,19 1-13 0,9-4 28 16,5-5-22-16,9-3 11 15,8-3-18-15,0-8 1 16,-5-14 31-16,-5-12-32 16,2-9 0-16,10 1 10 15,7 0-9-15,10 0 8 16,-2-7-9-16,-6-10 1 16,-7-5-28-16,-9-8 17 15,1-7-149-15,-13-13-74 16,-9-8-376-16</inkml:trace>
  <inkml:trace contextRef="#ctx0" brushRef="#br0" timeOffset="104172.3935">7916 16495 1092 0,'0'0'238'0,"0"0"-187"16,0 0-28-16,0 0 49 15,97 36 37-15,-49-19 47 0,19 6-40 16,24 9 7 0,25 2-4-16,10-3-47 0,0-9-7 15,-2-10-11-15,-9-8-31 16,1-4 49-16,-4-7-57 15,-7-13 0-15,-8-3 23 16,-20-2-23-16,-14 2 12 16,-18 5-7-16,-5-2-19 15,3-5 63-15,3-3-37 16,1-8 7-16,-6 0 24 16,-5-4-22-16,-2-4 6 15,-2-2-16-15,-1-5-25 16,2-2 57-16,-3-3-57 15,-2-1-1-15,-4-3 25 0,-8 1-9 16,-5 3 20-16,-11-1-3 16,0 4-32-16,-18-2 66 15,-15 1-60-15,-6 0 4 16,-13 0 16-16,-8 3-27 16,-20-7 11-16,-14-2-11 15,-20-1 1-15,-4 3 5 16,11 9-6-16,22 14 0 15,24 12 0-15,13 6 6 16,1 3-5-16,-8-1-1 16,-10 0 0-16,-8-1-28 15,-10 4 28-15,-16 7-49 16,-17 5 19-16,-7 0 0 16,7 8 21-16,10 6-11 0,12 3-13 15,2 2 15-15,-5 3 4 16,3 3-13-16,2 0 27 15,0 3-27-15,18-2 26 16,14-4-34-16,13-1 28 16,7 0-18-16,-4 7 25 15,-2 4-11-15,4 7 10 16,6 2 2-16,11 4-4 16,5 3 3-16,10 6 0 15,6 4-3-15,4 14 3 16,4 17 0-16,17 19 30 15,7-2-3-15,1-16 39 16,-4-22-49-16,-3-25-16 0,1-2 55 16,8 8-56-16,9 4 0 15,8 4 11-15,6-6-10 16,5-8 13-16,7-7-14 16,7-11 0-16,2-8 15 15,2-9-15-15,-3-8-1 16,0-5 1-16,-7-15-43 15,-9-5-33-15,-10 0-108 16,-15 0-89-16,-14 6-227 16,-17 12-469-16</inkml:trace>
  <inkml:trace contextRef="#ctx0" brushRef="#br0" timeOffset="105592.013">14067 16493 517 0,'0'0'237'16,"0"0"-39"-16,0 0 46 15,0 0 32-15,0 0-58 16,0 0-75-16,-47 0 36 16,47 0-65-16,4 0-36 15,16 0 17-15,9 0 16 16,12 0-23-16,6 0-31 15,7-2-40-15,1-5 36 16,-4 0-53-16,-3 0-7 16,-8 2 6-16,-6 5-65 0,-10-3-55 15,-9 3-138 1,-15 0-212-16,-6 5-144 0,-13 2-327 0</inkml:trace>
  <inkml:trace contextRef="#ctx0" brushRef="#br0" timeOffset="105787.8455">13933 16656 1262 0,'0'0'255'0,"0"0"-155"15,0 0-33-15,0 0 27 16,0 0 120-16,102 7-59 16,-11-11-31-16,29-12-39 15,-8-4-45-15,-17 3 3 16,-29 6-43-16,-24 3 6 15,5 2-24-15,10-5-61 0,-10 3-263 16,-19 0-700-16</inkml:trace>
  <inkml:trace contextRef="#ctx0" brushRef="#br0" timeOffset="109490.4174">13405 17849 709 0,'0'0'196'0,"0"0"-134"0,0 0-49 16,0 0 7-16,0 0-15 16,0 0-4-16,-56 66 30 15,52-60 1-15,3-1 0 16,-1-2 17-16,2-1 42 16,0-2 55-16,0 0-11 15,0 0-44-15,0 0 11 16,0 0-38-16,0 0 2 15,0 0-2-15,0 0-30 16,0 0 4-16,0 0-28 16,0 0-8-16,0 0 20 15,0 0-22-15,0 0 0 16,0 0 0-16,0 0 2 0,0 0 4 16,0 0-6-16,0 0 0 15,13 0 30-15,10-6 1 16,13-4 73-16,12-3-15 15,10-2-37-15,17-3 7 16,19-7-45-16,16-3-7 16,-7 3 25-16,-20 7-31 15,-24 5-1-15,-19 2 0 16,1 3-18-16,-2 2 2 16,-7 0-101-16,-19 4-109 15,-13 2-55-15,0 0-287 0</inkml:trace>
  <inkml:trace contextRef="#ctx0" brushRef="#br0" timeOffset="109716.9722">13300 18159 1891 0,'0'0'473'0,"0"0"-437"15,0 0-2-15,0 0-34 16,129-39 31-16,-26-3 42 16,45-18-19-16,23-3-19 15,4-5-29-15,-7 8-4 16,-23 9-4-16,-41 12-155 16,-26 8-357-16</inkml:trace>
  <inkml:trace contextRef="#ctx0" brushRef="#br0" timeOffset="115998.1833">21314 10135 185 0,'0'0'144'16,"0"0"-141"-16,0 0 249 15,0 0-34-15,0 0-80 16,0 0 6-16,0 0-5 16,5 0-7-16,4 0-29 15,6 0-20-15,3 0 29 16,8 0-55-16,6 4-9 15,6-3 9-15,8 2-16 0,6-2 0 16,4-1-18 0,2 0-23-16,0 0 40 0,-6 0-40 15,-9 0 0-15,-6 0 2 16,-13-4-1-16,-6 1-1 16,-9 1 0-16,-6-1 0 15,-3 3-20-15,0-2 20 16,-4 1-25-16,-14-1 13 15,-9 1-13-15,-8 1 15 16,-6 0-2-16,-4 0-8 16,-3 0 8-16,0 1-14 15,-1 4-2-15,0 0 18 16,6 0-18-16,2-3 15 16,5 1-2-16,6-1 14 15,7-2-9-15,1 0 10 0,7 0 0 16,0 0-2-16,7 0 4 15,0 0-2-15,2 0 0 16,4 0 0-16,1 0 9 16,1 0-9-16,0 0 0 15,1 0 3-15,18 3 3 16,13 1 14-16,23-3 2 16,30-1-21-16,25 0 59 15,8 0-43-15,-19 0-3 16,-28-1 6-16,-31-1-11 0,-10 0 1 15,-1 2-10 1,-4 0 1-16,-7-1-3 0,-13 1 2 16,-5-2-7-16,0 2 5 15,-20-3 2-15,-13 1-6 16,-14 0-4-16,-23 2-17 16,-23 0 26-16,-17 0-35 15,6 0 13-15,23 0 23 16,25 0 0-16,18 1 2 15,-4 2-2-15,-4-2 0 16,2 1-6-16,9-2 6 16,9 0 0-16,10 2-1 15,7-2 2-15,6 1 0 0,3 1-1 16,0 0 0 0,10 1 10-16,16 0-10 0,6 0 0 15,12 0 8-15,11-3-8 16,21 0 17-16,18 0-2 15,-5-2-9-15,-8-3 48 16,-13 1-53-16,-21 1 5 16,3 0 7-16,-3 1-13 15,-14-1 13-15,-12 1-13 16,-11 1 0-16,-6 0-1 16,-4 1 1-16,0-3-21 15,-22 1-49-15,-2 0-121 16,-4 2-201-16</inkml:trace>
  <inkml:trace contextRef="#ctx0" brushRef="#br0" timeOffset="135557.4647">20545 10888 77 0,'0'0'238'0,"0"0"-214"16,0 0 1-16,0 0 253 0,0 0-67 15,0 0 16-15,-62-38-16 16,57 31 27-16,2 0-11 15,2 3 9-15,1 1 13 16,0 1-76-16,0 2-51 16,0 0-12-16,0 2-52 15,12 12 11-15,9 6 29 16,7 5-38-16,5 1 12 16,6-1-62-16,4-3-9 15,-3-4 25-15,-4-2-26 16,-5-3 2-16,-7-4-2 15,-6-4-24-15,-9-2-6 16,-5 0-115-16,-4-1-94 0,-1 0-52 16,-13-2-272-16,-5 0-453 0</inkml:trace>
  <inkml:trace contextRef="#ctx0" brushRef="#br0" timeOffset="135792.1178">20426 11070 689 0,'0'0'931'16,"0"0"-713"-16,0 0-12 15,0 0 24-15,0 0-73 16,110 3 19-16,-71 4-72 16,1 1-37-16,-2 0-18 0,-2-3-34 15,-4-1-4-15,-2-2-11 16,-3-2-23-16,-3 0-34 15,-2-7-138-15,2-15-121 16,-6 3-278-16,-6-3-624 0</inkml:trace>
  <inkml:trace contextRef="#ctx0" brushRef="#br0" timeOffset="136030.5578">20731 10827 1290 0,'0'0'371'0,"0"0"-110"16,0 0 64-16,0 0-85 15,0 0-29-15,0 0-88 16,0 0-29-16,17-31-19 16,-6 40-36-16,2 15-2 15,-2 8-34-15,-3 9 12 16,1 10-27-16,-3 17 12 15,8 26-227-15,-2-12-306 16,0-10-1071-16</inkml:trace>
  <inkml:trace contextRef="#ctx0" brushRef="#br0" timeOffset="137264.219">20001 11681 1378 0,'0'0'374'0,"0"0"-61"16,0 0-38-16,0 0-67 15,0 0-42-15,0 0-94 16,0 0 24-16,42 29-4 16,-13-3-51-16,6-1 12 15,-1-1-53-15,0-4 11 16,-4-6 1-16,-4-3-12 16,-7-3-8-16,-3-5-36 15,-6 0-90-15,-6-3-75 16,-4 0-98-16,-12 0-275 0,-6 0-283 15</inkml:trace>
  <inkml:trace contextRef="#ctx0" brushRef="#br0" timeOffset="137458.4927">19917 11883 1182 0,'0'0'408'0,"0"0"-207"15,0 0 52-15,0 0-67 16,0 0-47-16,90 3-20 15,-41-3-64-15,6 0-17 0,-3 0-24 16,-4-6-8 0,-3-2-12-16,-8-3 6 0,-5 1-116 15,0-10-76 1,-9 6-180-16,-7-3-425 0</inkml:trace>
  <inkml:trace contextRef="#ctx0" brushRef="#br0" timeOffset="137646.2718">20319 11573 1513 0,'0'0'478'15,"0"0"-292"-15,0 0-17 16,0 0 13-16,0 0 1 16,15 106-86-16,-2-63-13 15,2 3-84-15,-2-2-6 0,-2 4-28 16,-8 13-193-1,-3-9-234-15,0-7-730 0</inkml:trace>
  <inkml:trace contextRef="#ctx0" brushRef="#br0" timeOffset="138359.8726">19677 12173 814 0,'0'0'342'0,"0"0"-57"0,0 0-3 16,0 0 7-16,0 0-85 15,0 0-32-15,0 0-30 16,-3-8-57-16,12 23 69 15,5 6-66-15,6 4-33 16,3 0-10-16,-1 0-35 16,2 1 1-16,-2-3-11 15,-2-4-20-15,-7-4 19 16,-2-3-112-16,-5-7-99 16,-2-5-33-16,-2-1-147 15,-2-10-332-15</inkml:trace>
  <inkml:trace contextRef="#ctx0" brushRef="#br0" timeOffset="138559.5357">19679 12293 1330 0,'0'0'344'0,"0"0"-179"16,0 0 68-16,0 0-37 15,0 0-88-15,94 53-59 16,-63-41 34-16,-3-4-66 15,-4-3-17-15,-3-5 0 16,-2 0 0-16,-2-7-67 16,7-22-146-16,-6-1-266 15,-5 3-354-15</inkml:trace>
  <inkml:trace contextRef="#ctx0" brushRef="#br0" timeOffset="138748.5033">19937 12101 1162 0,'0'0'673'16,"0"0"-553"-16,0 0 70 15,0 0-25-15,0 0-33 16,-14 90-67-16,11-51-44 16,-1-2-15-16,-5 1-6 15,-8 12-165-15,3-12-199 16,-4-6-730-16</inkml:trace>
  <inkml:trace contextRef="#ctx0" brushRef="#br0" timeOffset="139571.245">19315 12535 715 0,'0'0'402'0,"0"0"-134"0,0 0 39 16,0 0 12-16,0 0-88 15,0 0-34-15,0 0-56 16,-5-5-53-16,5 25 43 16,0 6-50-16,0 7-16 15,9 1-18-15,3 2-35 16,3-3 18-16,-3-2-30 15,0-6-5-15,-3-4-10 16,-5-7-45-16,-1-6-97 16,-3-5-96-16,0-6-119 15,0-14-266-15,-3-2-557 0</inkml:trace>
  <inkml:trace contextRef="#ctx0" brushRef="#br0" timeOffset="139764.3397">19205 12704 1162 0,'0'0'313'16,"0"0"-74"-16,0 0 2 16,0 0-48-16,0 0-53 15,44 71-47-15,-18-56-38 16,2-2 15-16,0-7-49 16,1-2-8-16,-3-4-11 15,0-2-2-15,-3-13-41 16,6-16-120-16,-8 2-216 0,-5 2-287 15</inkml:trace>
  <inkml:trace contextRef="#ctx0" brushRef="#br0" timeOffset="139965.6688">19479 12566 857 0,'0'0'790'16,"0"0"-670"-16,0 0 26 15,0 0 102-15,0 0-90 16,-3 94-48-16,3-54-57 16,0 1 14-16,-5-5-67 15,-2-4 2-15,-2-6-10 0,-1-4-87 16,0-8-194-16,1-9-394 16</inkml:trace>
  <inkml:trace contextRef="#ctx0" brushRef="#br0" timeOffset="141940.4478">19010 12751 415 0,'0'0'226'0,"0"0"-136"0,0 0 74 16,0 0 34-16,0 0-44 16,0 0 31-16,0 0-28 15,-22-22-7-15,22 19 7 16,0 3 1-16,-1-2-8 15,1 2-40-15,0-2-30 16,0 2 15-16,0 0-43 16,0 0-6-16,0 0-9 15,0 0-24-15,0 0 19 16,0 2-32-16,0 12 1 16,0 7 38-16,0 3-38 15,1 4 8-15,5 0-6 16,0 0 3-16,1-1-2 0,-1-3-4 15,0-3-31-15,1-4-11 16,-1-1-71 0,-1-5-41-16,3-8-114 0,1-2-110 15,-3-1-323-15</inkml:trace>
  <inkml:trace contextRef="#ctx0" brushRef="#br0" timeOffset="142302.7811">18893 12883 909 0,'0'0'305'0,"0"0"-59"16,0 0 2-16,0 0-46 16,0 0-92-16,0 0-3 15,0 0-16-15,10 17-5 16,5 1 26-16,1 3-48 16,5-6-12-16,1 3-10 15,0-6-33-15,0-3 18 16,-1-2-27-16,-5-5-7 15,1-2-1-15,-4 0-57 0,0 0-51 16,-1-12-90-16,-1 0-159 16,-5-1-360-16</inkml:trace>
  <inkml:trace contextRef="#ctx0" brushRef="#br0" timeOffset="142737.6186">19110 12800 652 0,'0'0'285'0,"0"0"-107"16,0 0 50-16,0 0-20 0,0 0-67 15,0 0-14 1,0 0 1-16,0-11 18 0,2 13-54 16,-1 16-2-1,-1 11 55-15,0 9-68 0,0 22-28 16,-8 20-34-16,-12 27-15 16,-7 9-22-16,4-25-282 15,0-21-952-15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9:30:17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17095 2614 912 0,'0'0'237'0,"0"0"-75"16,-1-82 69-16,4 51 4 15,10 9-76-15,5 7-15 16,7 15-89-16,7 3-54 16,6 28 47-16,4 25-14 15,-7 24-12-15,-19 19-4 16,-16-7-12-16,-5-17 9 16,-18-25 33-16,-3-17-28 0,-3 4 24 15,-4-2-28-15,0-1-5 16,12-10 1-16,7-13-11 15,10-11 37-15,4-6 6 16,0-25-23-16,15-13 9 16,13-22-30-16,11-23-11 15,1 4-12-15,-4 9-24 16,-6 12 46-16,-8 18-22 16,1-6 17-16,-1 0 5 15,-6 8 2-15,-7 10-1 16,-5 12 2-16,-4 11-1 15,0 11 63-15,-13 2-37 16,-9 37-26-16,-7 31 44 16,5 27-1-16,7 12 28 15,10-18-9-15,7-23-16 16,0-29 18-16,13-8-59 0,4 1-5 16,9 1 22-16,10-1-23 15,10-7 0-15,47-11-95 16,-10-9-206-16,-3-5-299 0</inkml:trace>
  <inkml:trace contextRef="#ctx0" brushRef="#br0" timeOffset="2817.6596">18198 2919 689 0,'0'0'287'0,"0"0"-73"16,0 0 47-16,0 0-40 15,0 0-15-15,-82-53 35 16,71 50-85-16,2 3-40 16,3 6-23-16,3 19-26 15,2 12 49-15,1 12 29 16,0 8-56-16,13 6 21 0,5 0-61 15,4 0-28 1,4-7 15-16,-1-7-27 0,-5-8 3 16,-3-7-12-16,-5-7 1 15,-3-7 5-15,-7-6-6 16,-2-5 0-16,-12-1 11 16,-31-1 2-16,-38-3 2 15,-38-1-15-15,-23-1 6 16,-11-2 17-16,11 0-23 15,37 0-3-15,32 0-6 16,34 0 9-16,22 0 0 16,9-7-18-16,8-2-91 0,32-19-112 15,14 3-307-15,6-3-303 16</inkml:trace>
  <inkml:trace contextRef="#ctx0" brushRef="#br0" timeOffset="3087.9661">18068 2542 2414 0,'0'0'360'0,"0"0"-12"15,0 0-20-15,0 0-188 0,0 0-58 16,0 0-28-16,0 0-42 16,-15-8 49-16,12 8-61 15,3 3-2-15,0 2-4 16,8 15-3-16,9 0-141 16,-14-7-421-16</inkml:trace>
  <inkml:trace contextRef="#ctx0" brushRef="#br0" timeOffset="4329.7634">17928 2263 1028 0,'0'0'0'0,"0"0"-170"15,-66-97 170-15,44 57 32 16,10 1 57-16,1 3-50 16,4 4-14-16,2 2 33 15,-4 2-5-15,-5 1 15 16,-6 1 0-16,-8-2-43 16,-14-2 24-16,-24-4-18 15,-32 0 14-15,-42 5 46 16,-15 14 58-16,-11 15-12 15,2 30-4-15,13 33-10 16,-1 33 23-16,10 30-51 16,23 34-9-16,26 29 28 15,40 19-14-15,37 7 29 0,23 7-59 16,47-3-29 0,32-12 33-16,31-12-41 0,33-25 0 15,31-32 8-15,18-30-25 16,18-36 14-16,0-35-11 15,-6-28-17-15,-8-23 53 16,-6-40-29-16,-14-32-7 16,-12-25 1-16,-15-19-8 15,-17-15 12-15,-21-14-2 16,-20-11-22-16,-27-25 60 16,-33-22-60-16,-34-8 6 15,-23 7 15-15,-50 20-6 16,-40 33 21-16,-37 23 0 15,-33 24-35-15,-30 26 29 16,-25 26-30-16,-29 31 0 0,-29 35 4 16,-37 35-4-16,-37 62-15 15,-32 63-111-15,-40 60-106 16,100-28-260-16,38-3-669 0</inkml:trace>
  <inkml:trace contextRef="#ctx0" brushRef="#br0" timeOffset="30564.1463">19412 4526 1178 0,'0'0'187'0,"0"0"58"16,64-83-70-16,-27 82-71 15,3 9-12-15,4 43 1 16,-5 35 57-16,-16 32-84 16,-17 13-32-16,-9-8 21 15,-20-29-35-15,0-31 0 16,-1-21-17-16,3-12 11 16,-1-2 13-16,2-6-27 15,6-10 0-15,9-12 19 0,5-18-19 16,15-41-16-16,24-48-17 15,14-42-28-15,4-11 41 16,-7 7-34-16,-12 29 25 16,-15 44 15-16,-10 22 15 15,-6 19-1-15,-4 15 7 16,-1 2-7-16,0 6 74 16,-2 5-19-16,0 11-15 15,-11 25-6-15,-14 41-33 16,-7 37 17-16,4 16 8 15,9 9-18-15,19-12 50 16,8-19-58-16,18-19 0 16,8-20-5-16,-1-19 5 0,7-14-1 15,8-5-33 1,4-9-48-16,5-11 29 0,-9-6-68 16,-10-25-30-16,-10-13 70 15,-8-4 43-15,-11 2 34 16,-3 8 4-16,-6 13 21 15,0 13 112-15,0 12-16 16,-1 17-77-16,-7 34 62 16,-1 4-9-16,6 10 10 15,3 3-6-15,0 4-42 16,3-4 94-16,8 3-75 16,-2-3-31-16,-3-12 20 15,-6 4-36-15,0-9 3 16,-6-11-30-16,-15-8 15 15,-5-11 13-15,-8-13-28 0,-3-8-13 16,-5-5 12-16,-3-22-94 16,2-11-78-16,-2-30-121 15,11 8-198-15,11 4-174 0</inkml:trace>
  <inkml:trace contextRef="#ctx0" brushRef="#br0" timeOffset="30738.0623">20094 4867 1547 0,'0'0'293'16,"0"0"-16"-16,0 0-181 0,0 0-61 16,0 0-35-16,0 0-111 15,0 0-180-15,92-2-631 0</inkml:trace>
  <inkml:trace contextRef="#ctx0" brushRef="#br0" timeOffset="32411.0408">20858 4257 1018 0,'0'0'235'16,"0"0"37"-16,-86-33-56 15,43 27 11-15,-2 6-66 16,-4 8-43-16,-1 19 15 16,-4 23 5-16,6 30-7 0,10 24-41 15,18 10-35-15,20 0 49 16,6-13-57-16,28-14-4 16,5-14-1-16,1-17-30 15,1-18 14-15,5-13-26 16,12-5 0-16,7-9 8 15,5-9-8-15,-3-9 0 16,-3-36 12-16,-6-32-12 16,-12-30 19-16,-17-21-19 15,-25-8 0-15,-8 3 10 16,-27 18-10-16,-4 24 0 16,1 28 0-16,3 26 1 15,-2 14 3-15,-10 6-3 16,-6 5-1-16,-8 10 33 0,2 14-33 15,-4 35 0-15,3 34 0 16,12 32 6-16,19 4 33 16,25-17 6-16,6-29-32 15,24-28 34-15,8-9-47 16,17 3 0-16,7-5 14 16,10-4-13-16,-7-13 18 15,-5-16-19-15,-10-1 0 16,-6-18-23-16,-10-10 6 15,-5-5-61-15,-7 1-49 16,-2-6-127-16,-7 8-116 16,-6 9-391-16</inkml:trace>
  <inkml:trace contextRef="#ctx0" brushRef="#br0" timeOffset="32719.3111">21382 4769 1594 0,'0'0'317'0,"0"0"-28"16,0 0 7-16,0 0-1 15,-34 89-84-15,34-38-51 16,0 7-49-16,9 4-25 16,7 1 9-16,2-5-53 15,0-1-26-15,-3-7 38 16,-3-4-53-16,-6-10 13 0,-5-5-11 15,-1-9 3 1,-1-5 9-16,-17-9-15 0,-7-8-2 16,-10 0-14-16,-7-10-31 15,-2-14-50-15,2-6-44 16,3-5-55-16,-2-26-108 16,9 7-298-16,5-6-523 0</inkml:trace>
  <inkml:trace contextRef="#ctx0" brushRef="#br0" timeOffset="32900.0403">21406 4437 2155 0,'0'0'349'16,"0"0"-12"-16,0 0-114 15,0 0-139-15,0 0-56 16,0 0-28-16,0 0-54 15,-12 16-152-15,-3 1-466 16,-10-4-826-16</inkml:trace>
  <inkml:trace contextRef="#ctx0" brushRef="#br0" timeOffset="33585.2155">20091 4696 727 0,'0'0'205'0,"0"0"39"16,0 0-45-16,0 0-45 15,0 0-55-15,0 0 33 16,0 0 16-16,23 6 6 15,-23 10-8-15,0 1-80 16,-7-1-13-16,-5-4-18 16,1-3-34-16,1-1 33 15,-3-6-34-15,4-2-32 0,6-2-50 16,3-12-238 0,0-3-501-16</inkml:trace>
  <inkml:trace contextRef="#ctx0" brushRef="#br0" timeOffset="51879.3691">17434 6089 1204 0,'0'0'342'0,"0"0"-69"16,0 0 5-16,0 0-93 15,0 0-74-15,0 0 55 0,-10 79-17 16,10-25-52-16,0 4 18 15,0 3-70-15,0-6-6 16,0-1 1-16,0-6-25 16,0-7 11-16,-8-7-26 15,-4-9 0-15,-4-6 18 16,-5-12-17-16,-6-7-2 16,-8-6-10-16,-3-22-86 15,-7-25-90-15,-1-25-146 16,10-26-232-16,11 12-176 15,16 15-348-15</inkml:trace>
  <inkml:trace contextRef="#ctx0" brushRef="#br0" timeOffset="52018.569">17327 5729 978 0,'0'0'223'0,"0"0"9"16,0 0-68-16,0 0-72 15,0 0-70-15,0 0-21 16,91 29-2-16,-54 24-38 15,-5-7-237-15,-4-5-381 0</inkml:trace>
  <inkml:trace contextRef="#ctx0" brushRef="#br0" timeOffset="52173.8977">17832 6196 1149 0,'0'0'290'0,"0"0"-23"16,0 0-25-16,0 0-114 15,0 0-85-15,0 0-42 16,98-39-1-16,-54 30-116 16,-10 4-220-16,-9 3-360 0</inkml:trace>
  <inkml:trace contextRef="#ctx0" brushRef="#br0" timeOffset="52331.5035">17777 6348 1185 0,'0'0'330'16,"0"0"43"-16,0 0-159 0,0 0-139 16,0 0 15-1,149-24-90-15,-24 4-62 0,11-6-60 16,-28 9-259-16,-33 2-416 0</inkml:trace>
  <inkml:trace contextRef="#ctx0" brushRef="#br0" timeOffset="52594.0147">18582 5968 816 0,'0'0'642'0,"0"0"-368"15,-101 3 64-15,62 18-110 16,6 8-2-16,6 10-10 16,7 7-86-16,12 2-54 15,8-2 8-15,6-4-56 16,21-6-9-16,8-10-7 0,13-13-10 15,9-9 25-15,4-4-27 16,3-22 0-16,-1-14 13 16,-5-22-13-16,-20-18-1 15,-25 3-16-15,-34-3-29 16,-86 27 4-16,-62 33-137 16,7 6-163-16,-16 12-339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9:31:41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5792 5545 1610 0,'0'0'229'0,"-150"-61"-65"0,29 41-64 15,-9 15-100-15,24 13-7 16,15 55-26-16,24 24 21 15,14 25 12-15,1 25 44 16,24-2 46-16,19 2-21 16,9-4 69-16,28-5-34 15,26-10 6-15,28-14 6 16,27-22-22-16,19-31 5 16,11-38-36-16,4-26-50 15,-9-47 16-15,-17-32-29 0,-27-22-1 16,-31-21 1-16,-33-19 0 15,-26-12-10-15,-23-10-17 16,-31 2-87-16,-20 22 10 16,-7 28-71-16,-8 35 12 15,4 38-2-15,-5 33 15 16,4 18 79-16,8 25 28 16,2 39-23-16,16 27 65 15,21 22 1-15,17 20 49 16,22-7 75-16,27-5-1 15,18-7 17-15,7-25-9 16,20-7-33-16,13-18 9 16,9-19-47-16,11-11 4 0,-20-20-11 15,-19-11-31 1,-21-3-22-16,12-17-3 0,-11-3-307 16,-12-6-636-16</inkml:trace>
  <inkml:trace contextRef="#ctx0" brushRef="#br0" timeOffset="1132.416">6417 6353 1467 0,'0'0'354'16,"0"0"-117"-16,0 0 0 0,-3 92 26 15,3-41-57-15,0 6-78 16,6 4-46-16,8-1-35 16,3-4 36-16,-3-3-42 15,4-9-28-15,-9-8 23 16,-6-7-30-16,-3-5 5 15,-3-9-4-15,-24-4-5 16,-10-6 44-16,-11-5-46 16,-7 0 0-16,1-14-6 15,3-5 6-15,9-3-24 16,8-5-32-16,9-2-81 16,14-27-74-16,7 6-381 15,4-1-527-15</inkml:trace>
  <inkml:trace contextRef="#ctx0" brushRef="#br0" timeOffset="1310.4387">6360 6007 1438 0,'0'0'250'0,"0"0"-64"16,0 0-76-16,0 0-98 15,0 0-12-15,0 0-160 16,0 0-331-16</inkml:trace>
  <inkml:trace contextRef="#ctx0" brushRef="#br0" timeOffset="3056.2394">3681 5861 1045 0,'0'0'333'16,"0"0"-133"-16,0 0 19 15,8-82-102-15,10 65-66 16,3 9-29-16,6 8-10 15,22 25-12-15,9 48 0 16,-2 41 88-16,-18 19 2 16,-29 0 3-16,-18-12-5 15,-33-24-11-15,-10-6-11 16,1-23 18-16,11-19-43 16,13-20 24-16,12-17-57 15,6-6 0-15,4-6 10 16,5-26 0-16,17-49-18 15,36-43-23-15,17-25-97 0,7-4 47 16,-7 18-42 0,-18 28 40-16,-16 21-10 0,-10 22 3 15,-12 15 24-15,-8 8-4 16,-3 1-8-16,-3 1 69 16,0 6-34-16,0 11 22 15,-6 12 13-15,-5 4-11 16,-8 35-3-16,-4 37-10 15,-1 34 24-15,14 16 54 16,10-1 7-16,13-28 31 16,14-32-1-16,3-20-17 15,7-12 0-15,9-2-67 0,15-3 4 16,5-9-7-16,-2-13-4 16,-9-2-28-16,-13-23-18 15,-12-5 2-15,-14-5 43 16,-8 4 1-16,-7 4 31 15,-1 6 96-15,0 8 10 16,0 8-67-16,0 3-33 16,0 8-36-16,0 17 16 15,0 11 26-15,0 6 5 16,-1 4 31-16,-2 3-37 16,-2-1 1-16,-5-2-6 15,-1-3-17-15,-5-7 11 16,-7-7-31-16,-5-12-9 15,-33-19 8-15,9-17-221 16,-5-16-451-16</inkml:trace>
  <inkml:trace contextRef="#ctx0" brushRef="#br0" timeOffset="3184.8499">4396 5830 1557 0,'0'0'214'0,"0"0"-104"15,0 0-110-15,0 0-126 16,0 0-440-16</inkml:trace>
  <inkml:trace contextRef="#ctx0" brushRef="#br0" timeOffset="4005.4894">9038 6113 1407 0,'0'0'256'0,"0"0"-62"16,0 0 56-16,0 0-127 16,0 0-89-16,0 0-22 15,1 0-12-15,45-4-15 16,5-2 15-16,33 2-103 16,-13 1-161-16,-25 3-400 0</inkml:trace>
  <inkml:trace contextRef="#ctx0" brushRef="#br0" timeOffset="4138.2181">8990 6333 1345 0,'0'0'298'15,"0"0"7"-15,0 0-182 16,0 0-123-16,139-48 0 16,7-8-43-16,-12 6-223 15,-16 2-343-15</inkml:trace>
  <inkml:trace contextRef="#ctx0" brushRef="#br0" timeOffset="4371.5805">9402 5747 1060 0,'0'0'847'16,"0"0"-739"-16,0 0-44 16,0 0-49-16,76 105 37 15,57-11 27-15,24 17 13 16,3 3 30-16,-30-5-35 15,-52-11-8-15,-41-1 42 16,-37 3-39-16,-60 1 0 16,-47 0-3-16,-54 4-29 15,-54 5 26-15,-37 5-76 16,-8-7-66-16,62-28-186 16,53-32-591-16</inkml:trace>
  <inkml:trace contextRef="#ctx0" brushRef="#br0" timeOffset="5040.2453">11239 4357 1407 0,'0'0'302'0,"0"0"-96"15,0 0-45-15,0 0-96 16,-7 109-29-16,7-51 79 16,7 7-23-16,1 0-15 15,-2-3 0-15,-5-4-10 16,-1-11-6-16,-7-4-12 0,-16-9-29 16,-8-9 30-16,-8-11-50 15,-7-12-55-15,-21-30-99 16,9-13-203-16,13-15-528 15</inkml:trace>
  <inkml:trace contextRef="#ctx0" brushRef="#br0" timeOffset="5165.8357">11101 4068 1109 0,'0'0'162'0,"0"0"-117"15,0 0-32-15,0 0-1 16,0 0-11-16,61 75-1 15,-34-47-129-15</inkml:trace>
  <inkml:trace contextRef="#ctx0" brushRef="#br0" timeOffset="5318.2771">11636 4384 1273 0,'0'0'283'0,"0"0"-68"16,0 0-125-16,0 0-63 15,0 0-26-15,100 0-1 16,-51 0-140-16,-4 0-435 0</inkml:trace>
  <inkml:trace contextRef="#ctx0" brushRef="#br0" timeOffset="5481.9386">11746 4707 1532 0,'0'0'474'15,"0"0"-224"-15,0 0-160 16,0 0-36-16,0 0-26 16,127-21 12-16,4-19-40 15,23-7-114-15,-29 7-233 16,-31 5-327-16</inkml:trace>
  <inkml:trace contextRef="#ctx0" brushRef="#br0" timeOffset="5769.0604">12685 4238 1045 0,'0'0'624'0,"0"0"-291"16,-97 17-167-16,56 10-86 15,4 9-25-15,3 7 28 16,13 5-33-16,9 4-2 16,12-4 8-16,12-2-20 15,19-8-5-15,12-11 8 16,13-12-14-16,5-15 35 15,6-3-48-15,-1-25 6 16,-5-14-18-16,-9-11-71 16,-15-20 59-16,-23-17-33 15,-14 8-36-15,-14 11 39 16,-17 18-86-16,3 26 39 16,4 7 20-16,16 15-23 0,8 5-106 15,11 8-410-15</inkml:trace>
  <inkml:trace contextRef="#ctx0" brushRef="#br0" timeOffset="6322.3309">15613 4153 1320 0,'0'0'401'15,"0"0"90"-15,-92-13-364 16,47 13-59-16,-5 18-41 16,-4 13-2-16,4 12 36 15,8 7-38-15,9 3 12 16,14 0 0-16,16-7-16 16,3-2 17-16,30-13-36 15,13-12 1-15,12-13 33 16,6-7-33-16,1-28-1 15,-3-25-6-15,-8-30 6 0,-20-35-18 16,-13-26-58-16,-18-11-68 16,0 15 99-16,-9 38-89 15,0 36-20-15,3 33 2 16,0 18 62-16,0 6 78 16,0 10 1-16,-6 9 5 15,-8 59-3-15,0 63 18 16,13 34-3-16,7 28 80 15,19 1 78-15,6-20-35 16,-20-4-116-16,-5-47-13 16,-19-27-1412-16</inkml:trace>
  <inkml:trace contextRef="#ctx0" brushRef="#br0" timeOffset="8138.9553">3276 5687 1185 0,'0'0'496'16,"0"0"-113"-16,0 0-19 16,0 0-122-16,-111-34-158 15,-18 34-47-15,-70 29-37 16,-30 21 6-16,5 10 39 16,54-7-39-16,76-14-5 15,46-12 24-15,30-7-14 0,18 0-11 16,24 7-9-1,81 1-9-15,94-13 7 0,49-7 11 16,10-8 0-16,-43 0 5 16,-90 7-5-16,-55 2-1 15,-40 2-42-15,-22 3-27 16,-8 6 62-16,-33 21 16 16,-52 24 5-16,-60 24 83 15,-27 11-19-15,-5 1-3 16,26-5-35-16,56-22-19 15,32-17 39-15,30-16-37 16,23-9-5-16,10 0 9 16,24 0-25-16,65-4 8 0,72-21 2 15,34-7-5-15,7-26 37 16,-29-5-43-16,-64 11-14 16,-32 8-98-16,-33 6-210 15,-32 4-423-15</inkml:trace>
  <inkml:trace contextRef="#ctx0" brushRef="#br0" timeOffset="8403.1712">2008 7543 1803 0,'0'0'258'0,"0"0"-118"0,0 86 108 15,6-38-14-15,6 3-35 16,1 6-65-16,-2 1-29 16,-7-2-48-16,-4-2-26 15,0-7 21-15,-9-4-52 16,-13-8 0-16,-6-11-1 16,-7-14-21-16,-4-10-56 15,-26-51-124-15,7-7-377 16,5-9-382-16</inkml:trace>
  <inkml:trace contextRef="#ctx0" brushRef="#br0" timeOffset="8546.5399">1904 7318 1677 0,'0'0'250'0,"0"0"-39"0,0 0-140 15,0 0-70-15,0 0-1 16,110 10-8-16,-55 1-252 15,-4-5-521-15</inkml:trace>
  <inkml:trace contextRef="#ctx0" brushRef="#br0" timeOffset="8695.182">2408 7395 1482 0,'0'0'518'0,"0"0"-354"16,0 0-81-16,0 0-52 0,0 0-14 15,0 0-17-15,113-4-35 16,-70-4-338-16,-11 3-706 16</inkml:trace>
  <inkml:trace contextRef="#ctx0" brushRef="#br0" timeOffset="8846.1502">2359 7685 1788 0,'0'0'235'0,"0"0"-142"16,0 0-57-16,149-11-7 16,-24-18 2-16,15-6-31 15,-32 4-257-15,-34 8-508 0</inkml:trace>
  <inkml:trace contextRef="#ctx0" brushRef="#br0" timeOffset="9115.2562">3119 7389 1788 0,'0'0'346'0,"0"0"207"16,0 0-376-16,-85 97-21 15,79-56-62-15,6 2-51 16,6 0 23-16,18-7-36 16,6-8-30-16,6-14 32 15,5-12-31-15,6-7 4 0,2-26-4 16,3-27 5-1,-9-22 0-15,-25-28-6 0,-18-4 0 16,-37 16-7-16,-41 16 7 16,-13 28-21-16,-9 12-8 15,-13-7-61-15,9 1-88 16,26 8-377-16,15-4-921 0</inkml:trace>
  <inkml:trace contextRef="#ctx0" brushRef="#br0" timeOffset="9692.4903">3038 4480 1542 0,'0'0'365'16,"0"0"161"-16,0 0-300 15,-89-10-129-15,49 32-42 0,-8 24-54 16,-6 23 14-16,7 2 15 16,11-6-10-16,18-8 33 15,16-13-44-15,2 1 2 16,11-1 8-16,22-10-19 16,14-15 9-16,9-19 9 15,4-8-17-15,8-40 24 16,-11-39-25-16,-17-39 0 15,-22-24-14-15,-18-14-11 16,-17-10-72-16,-11 7-2 16,-2 11-55-16,8 41 25 15,10 45-70-15,6 42 7 16,2 25 150-16,1 3 28 0,1 3 14 16,2 46-1-16,0 58 1 15,22 65 10-15,20 40 139 16,15 16-82-16,7-6 122 15,-4-23-39-15,5-17 0 16,-17-50-150-16,-2-45-527 0</inkml:trace>
  <inkml:trace contextRef="#ctx0" brushRef="#br0" timeOffset="10782.3262">11691 6313 833 0,'0'0'796'16,"0"0"-539"-16,9-93-145 16,3 68-51-16,2 13-8 15,6 12-36-15,6 12-8 0,8 35-8 16,3 28 13-16,-14 24 89 16,-14 8-54-16,-9-18-29 15,-24-24 71-15,-1-24 1 16,-5-7-19-16,-2-3-18 15,-1-4-34-15,4-10 38 16,9-17-26-16,19-24-19 16,16-50-14-16,41-44-85 15,18-19-26-15,7-1 15 16,-13 34-21-16,-26 38 65 0,-14 25-75 16,-9 15 46-1,-6 6 39-15,-2 8 41 0,-7 5 1 16,-4 7 4-16,-13 39 4 15,-24 33 14-15,-11 34 29 16,-1 13 25-16,7 0 6 16,20-10-18-16,17-31 7 15,5-20 51-15,11-19-64 16,23-14-6-16,26-4-52 16,28-14-18-16,1-7-72 15,-9-7-80-15,-17-24-103 16,-25-4-57-16,-6-7 26 15,-5-5 202-15,-18 5 102 16,-9 6 140-16,-3 9 147 16,-17 9 10-16,-3 10-44 0,-2 8-26 15,-4 0-145 1,0 22-23-16,2 14-57 0,1 5 20 16,8 9 1-16,7 1-7 15,11-3 26-15,0-6-13 16,12-8-28-16,11-10 26 15,7-12-27-15,3-12 0 16,2-5 9-16,0-21-9 16,-5-13 0-16,-9-11-10 15,-9-6-21-15,-12-3 30 16,-2 1-90-16,-25 7-5 16,-6 12 35-16,-3 14-71 15,4 10-73-15,17 14-67 0,10 1-241 16,5 0-296-16</inkml:trace>
  <inkml:trace contextRef="#ctx0" brushRef="#br0" timeOffset="11240.5594">12910 5883 1543 0,'0'0'207'15,"0"0"63"-15,0 0-149 16,-104-19-78-16,60 55-21 16,-8 39 0-16,4 27 6 15,11 17 64-15,22-4-22 0,15-13 20 16,24-15 15-16,10-19-22 16,7-17 11-16,20-10-31 15,19-22-30-15,-1-10 35 16,0-9-60-16,-22-14-7 15,-14-29 10-15,1-29-11 16,-12-33-12-16,-18-30-17 16,-20-10-38-16,-35 13-11 15,-5 34-32-15,6 34-21 16,6 31 34-16,4 19 37 16,-3 4 49-16,-7 10 10 15,-4 0 1-15,3 27 5 16,-2 26-5-16,7 27 0 15,12 19 23-15,19 0 10 16,5-21 35-16,18-21-7 0,9-16-20 16,15 8 30-16,24 9-55 15,26 6-11-15,17-17-5 16,-18-13-303-16,-24-22-759 0</inkml:trace>
  <inkml:trace contextRef="#ctx0" brushRef="#br0" timeOffset="11524.3134">13387 6565 1743 0,'0'0'294'0,"0"0"48"0,0 0-122 16,-80 84-28 0,63-49-121-16,9 5-40 0,7-1 42 15,1-2-37-15,5-3 10 16,13-7-16-16,4-8-28 15,4-9 16-15,9-10-18 16,7-5 0-16,2-21-16 16,1-9-7-16,-7-9-23 15,-8-4 9-15,-13-2 4 16,-14 6 32-16,-3 8-17 16,-25 15-12-16,-29 14-26 15,-43 7-189-15,9 4-272 16,0 2-1282-16</inkml:trace>
  <inkml:trace contextRef="#ctx0" brushRef="#br0" timeOffset="12022.0266">14088 6331 601 0,'0'0'1038'0,"0"0"-636"0,0 0-147 16,0 0-126 0,0 0-25-16,0 0-61 0,93 0 25 15,-31-4-33-15,11-7-23 16,3-3 16-16,-15 0-28 16,2-5-101-16,-5-16-151 15,-17 4-315-15,-14-3-374 0</inkml:trace>
  <inkml:trace contextRef="#ctx0" brushRef="#br0" timeOffset="12230.7074">14369 5892 1781 0,'0'0'287'0,"0"0"-134"15,0 0-101-15,-43 105 7 0,38-10-5 16,4 12 27-1,1-2 58-15,0-15-29 0,1-27-12 16,4-11-29-16,2-12-35 16,2-7 18-16,5 2-52 15,31-12-26-15,-3-5-311 16,0-18-794-16</inkml:trace>
  <inkml:trace contextRef="#ctx0" brushRef="#br0" timeOffset="12893.9648">15176 6021 481 0,'0'0'1354'0,"0"0"-1072"15,0 0-27-15,0 0-152 16,0 0-88-16,83-60 16 16,-28 60-31-16,3 22 0 15,1 16 18-15,-10 14-2 16,-10 7 24-16,-18 7 42 16,-16-5-21-16,-5-1 42 0,-30-5-58 15,-11-7-15-15,-5-9 13 16,3-8-31-16,8-11 2 15,13-12-14-15,14-8 7 16,8-17-20-16,20-24-19 16,19-10-53-16,22-22 13 15,18-19-13-15,1-13 35 16,-10 9 39-16,-25 21-45 16,-21 22 45-16,-17 20-47 15,-2-2 11-15,-5 2 39 16,0 2 7-16,0 13 1 15,-11 11 6-15,-7 7-4 16,-6 10 16-16,-9 19-18 0,-6 14 0 16,-2 25 6-1,7 17 7-15,12-5 15 0,14-9 6 16,8-10 10-16,21-19 52 16,18 1-64-16,9-1-11 15,5-12 19-15,-2-12-30 16,-5-8 1-16,-12-10-11 15,-7 0 0-15,-6-10 20 16,-7-8-20-16,-3 0 0 16,-4-1 4-16,-3 5-2 15,-2 5 10-15,-2 4-12 16,0 2 6-16,0 3-20 16,0 0-37-16,-2 0-209 15,-4-1-303-15,-2-2-570 0</inkml:trace>
  <inkml:trace contextRef="#ctx0" brushRef="#br0" timeOffset="15725.8698">16032 6313 1642 0,'0'0'599'16,"0"0"-117"-16,0 0-323 0,0 0-104 15,0 0-33-15,0 0-22 16,-26 73 1-16,22-20 85 15,-2 3-45-15,6-2-15 16,0-5-3-16,0-7-23 16,0-9-19-16,15-16-141 15,-3-8-321-15,0-9-219 0</inkml:trace>
  <inkml:trace contextRef="#ctx0" brushRef="#br0" timeOffset="16151.3711">16142 5934 1622 0,'0'0'226'0,"0"0"39"16,0 0-79-16,0 0-116 15,0 0 1-15,109-42-65 16,-70 62-3-16,-3 5 12 16,-5 8-5-16,-10 6 13 15,-11 7-6-15,-10 3 19 16,-4 1 46-16,-20 0-61 15,-7-5-6-15,-2-9-1 16,2-7-13-16,4-9 5 16,9-6-6-16,6-7 0 15,7-7 2-15,5 0-2 16,0-5-1-16,5-14-10 0,13-8-7 16,7-3 17-16,5-4-17 15,3-2-15-15,1 3 21 16,-3 4 8-16,-4 7-22 15,-3 3-17-15,-7 7-10 16,-4 2 4-16,-6 7-5 16,-2 2-11-16,-4-1 50 15,1 2-27-15,-2 0 5 16,0 0 16-16,0 0-6 16,0 0-11-16,0 0-88 15,0 0-124-15,0 0-92 16,0 0-285-16</inkml:trace>
  <inkml:trace contextRef="#ctx0" brushRef="#br0" timeOffset="16720.9724">16458 5799 1258 0,'0'0'328'0,"0"0"73"15,0 0-73-15,-89-37-162 0,59 35-115 16,-5 2-14 0,-1 15-37-16,-2 16 1 0,-4 24 37 15,5 23 2-15,12 21 38 16,12-8-39-16,13-16 40 15,10-24 12-15,14-19-39 16,13 1-23-16,12-3 44 16,9-3-39-16,4-15-7 15,-1-12-1-15,0-11-20 16,-6-23 10-16,-3-27-16 16,-9-31-18-16,-16-36 17 15,-19-8-54-15,-10 10-18 16,-21 34-15-16,-2 42-27 15,3 20 28-15,-2 14 10 16,-5 5 27-16,-3 7 44 0,-4 4-26 16,0 11 14-16,4 20 9 15,3 14 9-15,10 8 13 16,11 5 5-16,8 2 25 16,11-1 38-16,19-6-33 15,7-3 7-15,9-9 6 16,1-7-30-16,3-11 14 15,-4-8-45-15,-5-9 9 16,-4-6 2-16,-5 0-11 16,-4-5-12-16,0-7-87 15,-6 2-389-15,-8 1-571 0</inkml:trace>
  <inkml:trace contextRef="#ctx0" brushRef="#br0" timeOffset="16918.8052">17009 6403 2140 0,'0'0'330'15,"0"0"30"-15,-8 102-158 16,8-51-54-16,8 4-25 16,4-1-72-16,-1-6-23 15,-3-7-28-15,-5-7-3 16,-1-8-71-16,-2-12-212 15,0-13-568-15</inkml:trace>
  <inkml:trace contextRef="#ctx0" brushRef="#br0" timeOffset="17301.4587">17667 6254 1664 0,'0'0'328'16,"0"0"-126"-16,0 0-45 16,0 0-72-16,119-22-24 15,-61 14 8-15,6-1-69 16,-2-2-3-16,7-10-46 15,-19 3-213-15,-15-4-442 0</inkml:trace>
  <inkml:trace contextRef="#ctx0" brushRef="#br0" timeOffset="17486.763">17802 5779 1713 0,'0'0'215'16,"0"0"0"-16,-30 138-122 15,30-21-1-15,26 8 4 16,11-4-11-16,8-17 76 16,-6-32-70-16,-5-16-63 15,-1-14-28-15,19-4-106 16,-7-9-279-16,-4-14-818 0</inkml:trace>
  <inkml:trace contextRef="#ctx0" brushRef="#br0" timeOffset="17899.7528">18439 5845 1923 0,'0'0'235'0,"0"0"-126"16,84 9-44-16,-30 15 36 16,2 12 3-16,-4 11-44 15,-16 9-31-15,-18 6 46 16,-18 0 0-16,-9-3 2 15,-20-7-23-15,-4-8-53 16,1-12 30-16,9-10-31 16,12-15-22-16,11-7-11 15,6-16-18-15,26-21-122 0,15-29 33 16,9-24 50 0,1-19 84-16,-15 9-9 0,-18 23 15 15,-18 28 30-15,-6 20 26 16,0 0-28-16,-2 7-16 15,-4 4-11-15,0 13 62 16,-4 5-63-16,-2 22 0 16,-9 28 0-16,5 28 0 15,5 23 17-15,11 10-16 16,4-20 33-16,16-22 60 16,1-27-57-16,0-9-37 15,19 1-14-15,-6-5-301 16,-2-10-608-16</inkml:trace>
  <inkml:trace contextRef="#ctx0" brushRef="#br0" timeOffset="18162.3957">19123 6096 1766 0,'0'0'233'16,"0"0"58"-16,0 0-175 15,0 0-49-15,82-12 4 16,-48 12-4-16,-4 11-24 15,-10 5 29-15,-12 8-50 16,-8 6 35-16,-8 8 34 16,-21 5-33-16,-9 2-8 15,-3 0-28-15,3 0-22 0,8-4 29 16,15-9-29 0,14-7-7-16,4-9 0 0,46-11-28 15,47-9-44-15,41-38-170 16,-13-1-283-16,-14-5-472 0</inkml:trace>
  <inkml:trace contextRef="#ctx0" brushRef="#br0" timeOffset="18569.7072">20061 5545 1689 0,'0'0'237'15,"-118"-7"67"-15,76 11-186 16,-9 19-79-16,-7 22 26 15,-4 27-35-15,14 25 17 16,21 10 22-16,25 2-11 0,14-14 9 16,23-26 1-16,5-18-15 15,21-17 29-15,25-21-48 16,14-13-7-16,12-17-4 16,-25-27-17-16,-11-32 0 15,-16-18-6-15,-19-12-42 16,-9-18 21-16,-32 15-76 15,-2 22 0-15,-23 27-12 16,-6 24 24-16,-7 14 57 16,-11 5 1-16,-8 7-25 15,-10 10 41-15,5 12-6 16,2 38 17-16,12 26 18 0,18 24 0 16,24 9 42-16,14-3-11 15,35-10 4-15,3-24 41 16,-2-15-39-16,-4-16-4 15,-2-11-51-15,34-5 0 16,-7-5-360-16,-4-11-932 0</inkml:trace>
  <inkml:trace contextRef="#ctx0" brushRef="#br0" timeOffset="18860.2704">20644 6082 1974 0,'0'0'279'0,"0"0"82"16,0 0-218-16,0 0-85 16,0 0-43-16,97 5 21 0,-55 12-34 15,-7 6 4-15,-9 4 4 16,-16 7-10-16,-10 2 46 16,-10 6-11-16,-22 5-5 15,-8 1 37-15,-6-1-36 16,5-2 5-16,9-7-7 15,9-9-28-15,13-7 31 16,10-11-32-16,3-8 0 16,39-3 15-16,37-22-15 15,28-14-11-15,14-12-127 16,-24 9-450-16,-33 3-836 0</inkml:trace>
  <inkml:trace contextRef="#ctx0" brushRef="#br0" timeOffset="19193.967">21552 5891 1729 0,'0'0'289'0,"0"0"-104"16,0 0-73-16,127-19-17 15,-42 8-27-15,2 2-33 16,-7-1-34-16,-15 3-2 15,-17-3-44-15,3-10-240 16,-9 0-334-16,-17-2-479 0</inkml:trace>
  <inkml:trace contextRef="#ctx0" brushRef="#br0" timeOffset="19387.7825">21822 5538 1512 0,'0'0'316'0,"0"0"-20"15,0 0-168-15,-28 121-25 16,28-37-28-16,21 25 16 16,10 5 11-16,3-4-12 15,-4-27 4-15,-11-25-46 16,1-18-47-16,1-9-1 16,22-2-175-16,-4-5-386 15,-2-15-481-15</inkml:trace>
  <inkml:trace contextRef="#ctx0" brushRef="#br0" timeOffset="19807.3508">22514 5600 1788 0,'0'0'218'0,"0"0"-80"0,90 0-60 15,-40 21 10-15,0 11 12 16,-7 8-64-16,-16 8-8 15,-20 3 26-15,-7 2-20 16,-28 0 27-16,-16-4-19 16,-6-4-42-16,2-6 24 15,8-11-24-15,13-10-30 16,16-13-3-16,11-5-1 16,19-26-16-16,25-13-44 15,13-12 5-15,16-17 80 16,6-17-10-16,-9-13 13 15,-18 9 6-15,-23 22 1 16,-23 25 36-16,-6 21 45 0,0 4-57 16,-3 5 29-16,-12 9-54 15,-3 3 1-15,-11 27-1 16,-10 24 1-16,4 7 11 16,5 8 8-16,12 15 4 15,18 4 46-15,3-2-47 16,21-8 3-16,10-15-26 15,26-7-32-15,-7-11-246 16,-3-11-758-16</inkml:trace>
  <inkml:trace contextRef="#ctx0" brushRef="#br0" timeOffset="20182.4628">23124 5917 1753 0,'0'0'220'15,"0"0"0"-15,0 0-160 16,0 0-45-16,0 0 21 16,0 0-36-16,100 34 0 15,-88-10 7-15,-7-1-7 16,-5 3 8-16,0-2-8 16,-14-2 0-16,-2-6 7 15,5-6-7-15,3-5 0 0,6-3 38 16,2-2 66-16,0 0 2 15,10-4-82-15,10 0-15 16,7 4-2-16,4 0-7 16,6 8-3-16,0 13 2 15,-1 6 1-15,-6 4 0 16,-8 2 0-16,-13-2 0 16,-9 1 17-16,-17 0-17 15,-21-6 0-15,-15-4 11 16,-8-5-11-16,-8-8-16 15,-1-9-136-15,14-9-198 16,19-11-485-16</inkml:trace>
  <inkml:trace contextRef="#ctx0" brushRef="#br0" timeOffset="20865.7517">23767 5476 1054 0,'0'0'168'0,"0"0"-90"0,0 0 50 16,0 0-70-16,0 0 3 15,0 0 18-15,0 0 10 16,37-67 14-16,-32 61-3 15,-4 3 29-15,1 0-22 16,-2 3 2-16,0 0-24 16,-6 3-57-16,-17 20-13 15,-7 12-6-15,-7 13 4 0,1 10 69 16,5 5-11 0,12 2-23-16,16-2-10 0,3-2 1 15,25-6 24-15,16-9 8 16,17-13-35-16,6-12 24 15,9-17-59-15,1-6 9 16,1-26-1-16,3-25-9 16,-8-26 9-16,-18-30-9 15,-25-16-10-15,-27 4 1 16,-27 26-61-16,-12 36-36 16,1 26 4-16,-1 16 20 15,-8 8 50-15,-5 9 17 16,-6 1-31-16,6 29 37 15,7 12 6-15,11 13 3 16,13 8 27-16,18 4 5 0,6 0 19 16,30-5-39-16,28 5-3 15,33-8 35-15,24-21-44 16,-17-13-261-16,-22-25-895 0</inkml:trace>
  <inkml:trace contextRef="#ctx0" brushRef="#br0" timeOffset="21226.8336">24531 5531 1577 0,'0'0'297'0,"0"0"-81"16,0 0-132-16,0 0 9 16,0 0-21-16,104 40-9 0,-74-15-26 15,-5-1-8 1,-9 0 25-16,-6-2-48 0,-10 3 10 15,0-3 17-15,-21 0-6 16,-7-2 20-16,-5 0-21 16,-2-4-17-16,7-3 44 15,7-6 16-15,9-2 0 16,9-3-46-16,3 2-17 16,3 2 9-16,19 8-14 15,13 6-1-15,10 9 53 16,7 4-31-16,0 4 4 15,-7 6 11-15,-11 3-21 16,-16-1 28-16,-26 8-44 16,-80 6 0-16,-113 6-11 0,-108-9-93 15,27-17-379-15,-11-17-789 16</inkml:trace>
  <inkml:trace contextRef="#ctx0" brushRef="#br0" timeOffset="22178.2588">10907 8143 1443 0,'0'0'290'16,"0"0"28"-16,-88-65-24 16,34 65-169-16,-21 26-93 15,-24 64 26-15,-14 48-35 16,8 22 57-16,27 5 75 16,41-17-52-16,37-22 1 15,28-6-6-15,45-14-35 16,33-19 56-16,33-21-58 15,17-40-31-15,9-26 19 16,-12-37-48-16,-17-35 8 16,-27-23-9-16,-27-18-6 15,-27-22-3-15,-31-17-4 0,-24-23-41 16,-29-6 37-16,-32 12-27 16,-21 27-52-16,-7 44-21 15,-7 42-19-15,-2 35 77 16,-9 21-6-16,-2 35 18 15,4 29 41-15,14 21-5 16,24 20 11-16,25 9 31 16,25-1 0-16,17-8 69 15,32-13-25-15,33-13-20 16,29-10 32-16,28-13-28 16,17-19 1-16,14-15-5 15,-5-19-46-15,-15-3 56 16,-31-11-65-16,-31-5-75 0,-15-11-99 15,-23 6-377 1,-11-2-528-16</inkml:trace>
  <inkml:trace contextRef="#ctx0" brushRef="#br0" timeOffset="23246.8057">11943 8947 856 0,'0'0'264'0,"0"0"9"16,0 0 60-16,0 0-89 15,0 0-47-15,0 0-80 16,-83 67 1-16,62-23 13 16,4 5-70-16,8 4-6 15,8 0 12-15,1-5-22 0,12-6 32 16,16-6-50 0,10-12-10-16,8-10 9 0,8-14 3 15,7-7 8-15,-1-24-28 16,-2-12-1-16,-9-12 13 15,-9-18-21-15,-20-16-15 16,-13 4-23-16,-7 13-42 16,-22 16 11-16,-13 26 3 15,-8 9-17-15,-12 14 32 16,-11 23-118-16,13 17-377 16,12-4-398-16</inkml:trace>
  <inkml:trace contextRef="#ctx0" brushRef="#br0" timeOffset="25539.3559">13086 8270 1408 0,'0'0'383'0,"0"0"-50"0,0 0-98 15,0 0-93-15,0 0-108 16,0 0-1-16,0 0-33 16,76-3 0-16,-21-7-6 15,6-2-114-15,16-5-103 16,-18 2-257-16,-17 3-419 0</inkml:trace>
  <inkml:trace contextRef="#ctx0" brushRef="#br0" timeOffset="25700.4554">13035 8487 1401 0,'0'0'258'0,"0"0"-47"0,0 0-126 16,0 0-61-16,175-19 92 15,13-27-116-15,46-15-104 16,19-6-9-16,-57 13-23 16,-56 15-266-16</inkml:trace>
  <inkml:trace contextRef="#ctx0" brushRef="#br0" timeOffset="27892.2886">14862 7824 869 0,'0'0'201'15,"0"0"29"-15,0 0 41 16,0 0 14-16,-85-34-99 15,46 47-130-15,-16 31-21 16,-15 31-9-16,-7 29 50 0,10 14-5 16,23 0 19-16,26-28 42 15,18-27-48-15,14-17-11 16,26-4-24-16,33 5-9 16,31-9 62-16,14-14-47 15,-4-24-30-15,-25-24 40 16,-30-11-49-16,-16-1-1 15,-6-16-15-15,-3-31 1 16,-10-33-2-16,-15-17-31 16,-16 0-28-16,-31 15 0 15,-3 33-78-15,8 23 20 16,6 23 24-16,2 17 27 16,-2 2 6-16,-3 11 8 0,-6 9 16 15,2 9 36-15,-5 36-43 16,5 31 22-16,11 23 22 15,20 5 29-15,6-17 68 16,27-23-32-16,2-25-25 16,18 0 61-16,23-1-19 15,26-9-9-15,14-13-21 16,-1-16-37-16,-7-27-15 16,-17-15-68-16,-24 7-252 15,-30-3-608-15</inkml:trace>
  <inkml:trace contextRef="#ctx0" brushRef="#br0" timeOffset="28556.462">11714 7487 1255 0,'0'0'216'16,"0"0"7"-16,0 0-90 16,0 0-5-16,-51 85-63 0,42-41-43 15,3 5 45-15,3-4-30 16,3-3-21-16,0-11 14 16,0-7-30-16,0-11 2 15,0-6 7-15,0-7-9 16,0-3 89-16,0-14-33 15,0-13-50-15,0-9-6 16,1-6-7-16,13-3-33 16,1 2 0-16,3 10 4 15,0 9 29-15,1 12-14 16,-1 9 17-16,4 6-2 16,2 9 6-16,-1 15 0 0,2 7 0 15,-6 6 1 1,-3 4 2-16,-3 1-3 0,-7 3-223 15,-1-8-256-15,-5-14-506 16</inkml:trace>
  <inkml:trace contextRef="#ctx0" brushRef="#br0" timeOffset="29553.4299">12107 7575 1061 0,'0'0'255'0,"0"0"6"15,0 0 27-15,0 0-168 0,0 0-41 16,0 0-62-16,0 0-16 16,-26-16-1-16,27 16-19 15,14 4 18-15,6 3 1 16,5-7 0-16,2 0 8 16,0-3-8-16,-4-11-11 15,-8-7 11-15,-8-1 0 16,-8-2 2-16,0 2-2 15,-11 0 6-15,-8 5-12 16,-1 6 6-16,2 5-9 16,-1 6 2-16,0 3 8 15,1 18-1-15,0 8 0 16,6 11 0-16,6 4 41 0,6 1-19 16,6-1-4-16,18-4 13 15,9-6-10-15,8-10-21 16,9-11-8-16,18-17-268 15,-11-15-298-15,-12-7-668 0</inkml:trace>
  <inkml:trace contextRef="#ctx0" brushRef="#br0" timeOffset="29973.6207">12388 7407 1187 0,'0'0'275'0,"0"0"34"15,0 0-78-15,0 0-135 16,0 0-74-16,0 0-12 15,0 0 5-15,-40 92-14 16,40-49 24-16,10-3 34 16,5-2-11-16,3-9-4 0,-3-7-22 15,2-11-22-15,-1-7 31 16,0-4-23-16,1-12 32 16,2-10-2-16,-3-5-29 15,1 1 2-15,-7 2-11 16,-1 7 0-16,-6 5 6 15,-2 8-6-15,-1 4 0 16,0 0-1-16,2 16-11 16,1 5 12-16,1 8 11 15,6-1-10-15,4-2 36 16,1-5-23-16,3-6-5 16,3-7 20-16,0-8-8 0,3-2 13 15,4-17-13-15,0-12-21 16,1-8 18-16,-3-6-18 15,-3-8-48-15,-10-3-16 16,-4 1-20-16,-7 6-13 16,-2 10-9-16,-5 17-15 15,-8 11-189-15,1 11-779 0</inkml:trace>
  <inkml:trace contextRef="#ctx0" brushRef="#br0" timeOffset="30581.3831">15195 7285 1005 0,'0'0'312'16,"0"0"73"-16,0 0-108 15,0 0-133-15,0 0-113 16,0 0-20-16,-94 3 0 15,78 24-10-15,4 3 20 16,7 3-1-16,5-3-14 16,0-2 36-16,17-6-36 0,7-7 4 15,5-7 8-15,2-8-11 16,1-7 12-16,-4-17-19 16,-4-6 1-16,-9-9-8 15,-6-3-2-15,-9-3-23 16,-5 1-10-16,-15 6-43 15,-7 9 29-15,2 16 1 16,1 9-41-16,12 11-105 16,7 10-123-16,5 3-330 0</inkml:trace>
  <inkml:trace contextRef="#ctx0" brushRef="#br0" timeOffset="30793.4271">15334 7095 1279 0,'0'0'313'0,"0"0"-31"16,0 0-169-16,0 0-75 15,0 0-36-15,0 0 6 16,6 100 24-16,9-50-8 16,2-1 39-16,-1-3-53 15,-3-3-10-15,-1-6-20 16,-5 1-148-16,-1-9-156 15,-4-9-376-15</inkml:trace>
  <inkml:trace contextRef="#ctx0" brushRef="#br0" timeOffset="31264.1896">15677 7207 1128 0,'0'0'286'0,"0"0"116"16,0 0-109-16,0 0-145 16,0 0-105-16,-88-33-15 15,66 44-12-15,0 14-16 0,2 8 17 16,5 6-8-1,6 0-3-15,9-2 33 0,0-4-38 16,19-7 0-16,11-10 11 16,7-8-11-16,4-8 36 15,2-9-22-15,-4-17-13 16,-7-23 23-16,-12-23-25 16,-13-23-18-16,-7-11-22 15,-9 1-9-15,-10 25 37 16,4 30-40-16,5 18-63 15,2 17 43-15,4 3 16 16,0 8 38-16,0 4 18 16,-1 13-13-16,3 34 11 15,2 32 2-15,4 36 84 0,20 15-26 16,9-8 35-16,4-14-31 16,-2-25-20-16,-6-27-42 15,-9-16-296-15</inkml:trace>
  <inkml:trace contextRef="#ctx0" brushRef="#br0" timeOffset="34846.732">15636 8400 312 0,'0'0'178'0,"0"0"115"16,0 0 4-16,0 0-39 15,0 0-7-15,0 0-6 16,0 0-13-16,-38-45-103 16,17 48-78-16,-5 17-6 15,-2 9-31-15,1 8 14 16,2 5 16-16,7 3-4 15,8-1 29-15,8-1-23 0,2-5-15 16,18-6 33 0,10-7-24-16,11-8 9 0,8-8-1 15,8-9-21-15,4-7 6 16,1-18-33-16,-3-13 1 16,-8-4-12-16,-10-9-5 15,-14-14 7-15,-15 5-42 16,-10-2-13-16,-4 2 33 15,-23 20-36-15,-12 5-27 16,-8 19 56-16,-4 16-14 16,0 5 6-16,14 26-22 15,14-2-316-15,17-5-701 0</inkml:trace>
  <inkml:trace contextRef="#ctx0" brushRef="#br0" timeOffset="35401.1681">16548 8037 1119 0,'0'0'346'0,"0"0"164"0,0 0-191 15,0 0-129 1,0 0-129-16,0 0-39 0,0 0 18 15,-4 0-21-15,29 0 4 16,15 0 23-16,8 0-4 16,8 0 16-16,3 0-55 15,-3 0 7-15,-2 0-8 16,-6 0-1-16,-7 0-2 16,-11 0-41-16,-9 0-39 15,-9-12 23-15,-9-1-254 16,-3-4-1034-16</inkml:trace>
  <inkml:trace contextRef="#ctx0" brushRef="#br0" timeOffset="36046.3729">18060 7606 1341 0,'0'0'266'0,"0"0"67"15,0 0-43-15,0 0-173 16,0 0-60-16,0 0-36 16,0 0 3-16,-68 48-15 15,16 39-5-15,1 1 60 16,5-14 8-16,10-20 8 15,9-17-5-15,-4 1-29 16,-2 4 17-16,-5-2-45 16,7-11-12-16,3-12 29 0,6-12-20 15,4-5 8-15,3-22-23 16,7-17-3-16,7-11 3 16,1-9-44-16,13 1-21 15,12 6 27-15,5 11 3 16,2 14 33-16,-1 14-4 15,5 13 6-15,2 12 0 16,6 21 2-16,3 12 24 16,2 11 63-16,4 6-28 15,5 14-19-15,-9-6 10 16,2 0 2-16,-3-7 25 16,-16-19-58-16,-2-6-15 15,-10-16 9-15,-7-12-15 16,-4-10-6-16,6-41-40 15,-3-5-262-15,-3-9-658 0</inkml:trace>
  <inkml:trace contextRef="#ctx0" brushRef="#br0" timeOffset="36841.8744">19162 7411 859 0,'0'0'347'16,"0"0"150"-16,0 0-186 15,0 0-117-15,0 0-106 16,0 0-52-16,0 0-11 16,-22-25-23-16,30 45 12 15,13 15 22-15,10 11 40 0,14 23-4 16,11 15 18 0,-3-3 1-16,-11-9 4 0,-12-12-34 15,-14-14-16-15,-9 2 60 16,-2 0-66-16,-5-6-23 15,-14-8 13-15,-14-5-5 16,-11-8 6-16,-12-9-11 16,-6-9-19-16,-3-3 7 15,3-18-7-15,3-10-43 16,12-8 16-16,14 0-18 16,13-1 19-16,13 3-5 15,2 3-18-15,20 4 35 16,13 2-22-16,10 5-3 0,5 5 25 15,1 5-4 1,0 5 10-16,-6 5-20 0,-1 0-36 16,12 7 25-16,-11 2-63 15,-9-8-958-15</inkml:trace>
  <inkml:trace contextRef="#ctx0" brushRef="#br0" timeOffset="37310.8704">19877 7338 1557 0,'0'0'492'0,"0"0"-312"0,0 0-72 15,0 0-41-15,0 0-23 16,0 0-14-16,94-50-28 16,-31 36 2-16,10 0-4 15,2 2-13-15,-14 2 5 16,0 4-29-16,-11-2-7 15,-18 3-138-15,-15-1-488 16,-17 3-422-16</inkml:trace>
  <inkml:trace contextRef="#ctx0" brushRef="#br0" timeOffset="37556.8108">20138 7295 1220 0,'0'0'388'0,"0"0"124"15,0 0-298-15,-61 108-92 0,58-66-42 16,3 3 1-16,4 5-22 15,17 2-37-15,3-1 63 16,2-3-22-16,-3-2-17 16,-2-5-4-16,-7-8-22 15,-8-5 5-15,-6-9-25 16,0-3 8-16,-21-5 26 16,-16-4-23-16,-13-4-10 15,-6-3-1-15,-5 0-16 16,8-8-16-16,11-5-38 15,20-11-108-15,13 3-118 16,9 2-470-16</inkml:trace>
  <inkml:trace contextRef="#ctx0" brushRef="#br0" timeOffset="37867.2474">21085 7077 1365 0,'0'0'227'15,"0"0"56"-15,0 0 12 16,-88-16-167-16,57 29-100 16,-3 20-13-16,-7 25 18 15,1 23-1-15,9 20 55 16,13 5 20-16,16-6-70 0,4-10 88 15,23-25-31-15,2-12-25 16,2-11 0-16,8-9-17 16,8 1-7-16,22-5-45 15,25-13-9-15,11-20-21 16,-21-21-318-16,-22-14-492 0</inkml:trace>
  <inkml:trace contextRef="#ctx0" brushRef="#br0" timeOffset="38426.3011">21413 7093 1818 0,'0'0'240'0,"0"0"1"15,-89 0-136-15,53 22-72 16,-9 26 17-16,-2 24-23 15,2 21 32-15,12 6 16 16,21-6-10-16,12-21 29 16,7-19-3-16,17-13-38 15,9-7 14-15,14 3-28 16,24-4 10-16,25-11-17 16,18-21-17-16,-11-17 11 15,-22-19-26-15,-29-3 0 16,-16-12-11-16,-5-26 11 15,-14-24-31-15,-14-14-22 16,-9 22-17-16,-24 28 36 0,2 29-7 16,-7 11-32-16,-4 2 58 15,-10 7-19-15,-4 6 17 16,0 10 11-16,1 6 6 16,2 24 6-16,5 9-6 15,3 10 0-15,11 2 53 16,9 3-24-16,14-3 9 15,8-2-3-15,8-3-13 16,24-4 13-16,10-6-14 16,10-10-2-16,7-5 47 15,1-9-65-15,-3-4 5 0,-8-7-6 16,-10-1-1 0,-12 0-8-16,-8-6 0 0,-7-5-24 15,-5-3 32-15,-4-3-53 16,-3-3-9-16,0-15-56 15,-11 4-415-15,-3 2-580 0</inkml:trace>
  <inkml:trace contextRef="#ctx0" brushRef="#br0" timeOffset="38682.4102">22000 6842 1898 0,'0'0'198'16,"0"0"-139"-16,0 0 14 16,0 0-61-16,58 75 12 15,-3 5 66-15,9 32 11 16,-4 9-25-16,-18-4 47 16,-25-11-35-16,-17-17 2 15,-19-2-4-15,-24-1-6 16,-21-1-16-16,-20-7-40 15,-28-13-24-15,20-19-318 16,-5-24-871-16</inkml:trace>
  <inkml:trace contextRef="#ctx0" brushRef="#br0" timeOffset="39105.2536">19529 8445 1122 0,'0'0'255'16,"0"0"-56"-16,0 0 168 15,0 0-104-15,-83 6-49 16,83-1-52-16,5 1-47 16,23 2 88-16,36 1-80 0,69-6-47 15,94-4 14-15,72-27-35 16,58-10-17-16,19-5 15 16,-20 3-18-16,-20 1-14 15,-38 3-9-15,-49 5-6 16,-59 4 7-16,-66 7-13 15,-53 6 0-15,-41 6-1 16,-27 4 2-16,-3-1-1 16,-5-2 0-16,-39 5-15 15,-74 2-59-15,7 14-210 16,-16 4-614-16</inkml:trace>
  <inkml:trace contextRef="#ctx0" brushRef="#br0" timeOffset="39816.3901">19705 8683 1428 0,'0'0'253'15,"0"0"85"-15,0 0-18 16,0 0-114-16,0 0-47 16,0 0-123-16,0 0-30 15,93 7 31-15,-39 22 2 16,1 8 11-16,-1 8-7 16,-6 4-13-16,-8 4 51 15,-10 3-41-15,-10-1-27 16,-14-1 46-16,-6-3-16 15,-11 1 10-15,-15-5-10 16,-4-8-22-16,-4-6 28 0,4-13-49 16,4-14 2-1,4-6 14-15,4-11-16 0,6-19-8 16,8-10-20-16,4-4-19 16,9-2 46-16,15 3-37 15,7 6-4-15,5 4 27 16,-2 9-27-16,-2 9 2 15,1 5-10-15,5 5-74 16,-4 3-380-16,-5-1-485 0</inkml:trace>
  <inkml:trace contextRef="#ctx0" brushRef="#br0" timeOffset="41139.7473">20918 8651 383 0,'0'0'392'0,"0"0"-173"0,0 0 63 16,0 0-12-16,0 0-23 16,-80-31-11-16,60 31-43 15,-1 2-23-15,-4 15 17 16,-5 12-102-16,-7 21-59 15,-5 23 23-15,9 2 16 16,8-6 10-16,16-6-6 16,9-12-9-16,5 2 13 15,18 5-39-15,14-10 2 0,11-12 14 16,12-12-16 0,7-18 4-16,5-6-18 0,1-30-19 15,-3-8 28 1,-8-11-29-16,-8-21 0 0,-13-17-1 15,-25-20 1-15,-12 6-25 16,-4 22-16-16,-20 27-20 16,-5 23 46-16,-5 3-27 15,-8 5 7-15,-5 6 22 16,-5 15-13-16,2 1 25 16,-2 26-5-16,6 11 6 15,5 7 11-15,10 4-1 16,12-1-10-16,12-4 20 15,3-5 5-15,14-3 11 16,14-6-10-16,11-8-20 0,6-7 42 16,7-5-48-16,3-8 0 15,2-2 8-15,-2 0-8 16,-3-7 0-16,-4-1-44 16,14 4-191-16,-14 3-328 15,-5 1-301-15</inkml:trace>
  <inkml:trace contextRef="#ctx0" brushRef="#br0" timeOffset="41454.9406">21637 8901 1702 0,'0'0'609'0,"0"0"-425"0,0 0 132 15,-79 0-156-15,60 24-56 16,1 8-51-16,3 8 1 15,0 3-15-15,8 4-5 16,4-2 42-16,3-1-49 16,9-2-3-16,14-9 5 15,12-8 1-15,9-11 10 16,8-14-31-16,10-4-1 16,0-25 27-16,-1-13-35 15,-1-24 0-15,-17 2-1 16,-14-2-20-16,-19-1-6 15,-13 21-21-15,-49 6-16 16,-79 31 21-16,-118 26-43 16,10 17-167-16,-23 11-1373 0</inkml:trace>
  <inkml:trace contextRef="#ctx0" brushRef="#br0" timeOffset="44306.9405">12951 7082 742 0,'0'0'146'0,"0"0"21"0,-84-12 3 15,39 7-10-15,-10 1-61 16,-9 0-25-16,-20 0 41 15,-21 2-32-15,-24 2-11 16,-13 0 7-16,-6 0-36 16,4 6 21-16,9 5-26 15,0 2-16-15,4 2 24 16,2 6-33-16,5 5-3 16,8 4 0-16,6 7-9 15,5 5 24-15,4 1-24 16,3 5 4-16,-3 2 36 0,4 2-25 15,3 4 3 1,1 2 9-16,1 3-10 16,2 4 34-16,3 2-21 0,4 1-3 15,5 4 27-15,2 0-1 16,2 4-4-16,2 8 1 16,2 7-8-16,5 7 39 15,7 4-42-15,6 3-5 16,12 1 38-16,8 0-40 15,10-2 22-15,11-3-14 16,9-4-29-16,2-3 26 16,21-7-38-16,10-3 2 15,14-1 10-15,0-15-12 16,2-15 15-16,20 5 1 16,24-4-14-16,21 7 43 15,27-1-39-15,4-13-6 16,-4-15 27-16,7-8-21 0,1-5 11 15,-3-9-17-15,-7-4 0 16,-6-5-3-16,-5-1 3 16,-1-4 0-16,3-15 7 15,2-3-5-15,3-7-2 16,-3 0 7-16,-1-3 1 16,1-4 47-16,-9-3-25 15,-6-2-3-15,-9-5 28 16,-5-10-28-16,-2-6 17 15,0-4-11-15,-2-2-21 16,0 2 58-16,-5 0-44 16,-5 3-7-16,-14 7 22 0,-14 7-5 15,6-10-9-15,4-14-27 16,4-14 6-16,3-15-18 16,-14 4 12-16,-15 5-42 15,-6-7 16-15,-6-4-19 16,-7-5 2-16,-8 3-10 15,-5 5-14-15,-8 4 20 16,-5 3 8-16,-2 6-22 16,-3 8-11-16,-11 15 0 15,-5 12 39-15,3 14 15 16,-4 3-83-16,-8-6 66 16,-7-4-11-16,-9-3-14 15,-4 1 23-15,-3 6-19 0,-4 4 9 16,0 5-1-1,-2 4-9-15,4 3 50 0,0 2-23 16,4 4-13-16,6-1 15 16,5 6-23-16,5 2 8 15,7 4 13-15,0 4-7 16,1 2 36-16,-5 2-28 16,-3 1-2-16,-6 0 24 15,-8 0-8-15,0 6 15 16,-9 4-2-16,-18 2-108 15,-36 3 7-15,15-2-19 16,4-7-774-16</inkml:trace>
  <inkml:trace contextRef="#ctx0" brushRef="#br0" timeOffset="45659.0272">10712 10074 1868 0,'0'0'199'0,"0"0"-199"15,0 0 22-15,-108-41 20 16,53 62-11-16,-17 48-29 16,-11 48-1-16,8 24 84 15,24 6-27-15,30-13 53 16,21-21 30-16,13-8-48 0,28-7 2 15,4-17 22-15,4-21-37 16,24-8 34-16,20-23-63 16,18-14-14-1,-2-12 5-15,-28-11-16 0,-30-22-1 16,-6-19-25-16,0-31 1 16,-10-31-14-16,-16-24 4 15,-19-3-44-15,-34 3 4 16,-12 20-33-16,2 22-4 15,3 29-44-15,10 26 9 16,-1 18 38-16,-5 6 26 16,-5 7 38-16,-9 7 19 15,-1 17-16-15,-7 36 2 16,-1 35 3-16,15 25 11 0,15-6 77 16,24-23-44-1,8-28 12-15,24-23 40 0,24 10-14 16,27-2 11-16,3-8-17 15,0-14-25-15,-10-18 24 16,-19-1-55-16,5-9-3 16,-2-7 0-16,-14 1-5 15,-11-2-2-15,-11 1-13 16,-6 3-14-16,-10 4 28 16,-2-1-38-16,0 7-2 15,-1 3-13-15,-20 3-223 16,3 11-445-16,2 1-406 0</inkml:trace>
  <inkml:trace contextRef="#ctx0" brushRef="#br0" timeOffset="45913.2541">11365 10964 1943 0,'0'0'392'0,"0"0"-155"16,0 0 32-16,-4 83-127 16,3-37-44-16,-2 7-6 15,-1 3-35-15,-1-3-29 16,-1 0 45-16,-1-6-49 0,2-5-3 16,-2-6-6-1,4-9-15-15,0-11-46 0,-6-16-161 16,1-4-360-16,-5-20-667 0</inkml:trace>
  <inkml:trace contextRef="#ctx0" brushRef="#br0" timeOffset="46498.4687">11217 10098 1154 0,'0'0'277'0,"0"0"43"16,0 0-84-16,0 0-109 0,0 0-83 15,0 0 57-15,18 75 40 16,-9-32-42-16,-3 6-23 15,-3-4-17-15,-2-5-27 16,-1-7 8-16,0-13-24 16,0-6-16-16,0-13 45 15,0-1 31-15,0-21 3 16,2-16-55-16,11-9-23 16,5-8-2-16,6 0-11 15,0 9-29-15,-2 13 30 16,-4 15 8-16,1 15-8 15,0 4 10-15,3 25 1 16,5 8 4-16,-2 9-4 16,-1 3 1-16,-6-4 17 15,-2-4-18-15,-4-8-2 0,0-9-135 16,-2-19-166-16,-1-3-267 16,-2-6-397-16</inkml:trace>
  <inkml:trace contextRef="#ctx0" brushRef="#br0" timeOffset="46835.0492">11696 10107 1265 0,'0'0'317'0,"0"0"-4"16,0 0-115-16,0 0-30 16,0 0-79-16,-43 96-49 0,44-72 25 15,17-5-39-15,4-8-6 16,3-10 3-16,2-1-5 15,2-10 58-15,-2-16-29 16,-5-3-13-16,-7-5 43 16,-7-2-21-16,-6 0-2 15,-2 6-29-15,0 4-25 16,-7 9 12-16,-3 10-12 16,-1 7-1-16,-7 10-13 15,-3 18-8-15,-7 13 22 16,-1 5-6-16,6 5 12 15,7 2 1-15,9-2-7 0,7-5-22 16,24-7-102 0,9-11-414-16,6-18-374 0</inkml:trace>
  <inkml:trace contextRef="#ctx0" brushRef="#br0" timeOffset="47256.5909">12067 9969 1627 0,'0'0'250'0,"0"0"101"16,0 0-138-16,0 0-116 16,0 0-5-16,0 0-38 15,-24 103-26-15,24-62 29 16,3-2-32-16,11-5-10 16,-1-5 22-16,2-9-37 15,-1-11 0-15,2-9 0 16,3-1 0-16,5-20 26 0,1-2-26 15,-1-3 0-15,-6 2 8 16,-4 7-7-16,-8 5 6 16,-3 10 13-16,-2 2-6 15,-1 2 4-15,0 17-18 16,0 6 0-16,0 4 31 16,0-3-31-16,0-2 9 15,0-7-9-15,3-7 1 16,6-8 10-16,4-2-2 15,7-14 9-15,4-13 34 16,1-11-40-16,0-11 1 16,-1-18-13-16,-6 4-9 15,-2 0-10-15,-6 6-65 16,-3 24-41-16,-1 8 34 0,9 25-18 16,0 11-392-1,7 10-142-15</inkml:trace>
  <inkml:trace contextRef="#ctx0" brushRef="#br0" timeOffset="47424.2991">13065 10290 1746 0,'0'0'267'15,"0"0"-121"-15,0 0-79 16,0 0-67-16,127-9-130 0,-78 0-220 15,-10 2-841-15</inkml:trace>
  <inkml:trace contextRef="#ctx0" brushRef="#br0" timeOffset="47607.2781">12880 10654 2227 0,'0'0'477'0,"0"0"-239"15,0 0-116-15,0 0-50 16,0 0-7-16,97 50-16 16,-36-47 10-16,6-3-59 15,18-8-106-15,-17-7-206 0,-18-4-616 16</inkml:trace>
  <inkml:trace contextRef="#ctx0" brushRef="#br0" timeOffset="48226.4652">15160 9936 1279 0,'0'0'203'0,"0"0"76"0,-16-75 77 15,-3 63-11-15,-13 12-98 16,-26 29-193-16,-31 46-28 15,-17 36 3-15,6 18 7 16,31 0 58-16,40-11-30 16,29-19-38-16,9-21 59 15,20-21-33-15,31-11 1 16,34-20-16-16,21-18-22 0,18-8 42 16,-26-33-57-1,-37-11 1-15,-7-27 9 16,-20-30-10-16,-10-23-12 0,-17-20-24 15,-16 8-22-15,-26 36 40 16,-4 26-71-16,1 25-11 16,2 23 45-16,-3 6 7 15,-5 6 21-15,-5 11 3 16,-1 9-33-16,-6 41 47 16,0 29-17-16,7 23 27 15,17 10 34-15,23-7 23 16,8-13-2-16,19-22 2 15,4-13-19-15,0-15 45 16,8-6-45-16,10 3-22 16,10-1-2-16,8-2-14 0,18-4-128 15,-19-9-239-15,-13-8-636 16</inkml:trace>
  <inkml:trace contextRef="#ctx0" brushRef="#br0" timeOffset="48416.7018">15720 10669 1998 0,'0'0'361'16,"0"0"-21"-16,0 0-146 15,0 0-19-15,-23 82-90 16,23-47 10-16,0 1-65 0,0-7-24 16,3-5 1-1,1-8-7-15,-3-10-97 0,-1-14-162 16,0-13-344-16,0-11-1393 15</inkml:trace>
  <inkml:trace contextRef="#ctx0" brushRef="#br0" timeOffset="49006.9334">15774 9314 362 0,'0'0'731'15,"0"0"-482"-15,0 0 85 16,0 0-50-16,0 0-46 16,0 0-37-16,0 0-78 15,-87-15-74-15,61 32-40 16,0 3 37-16,1 8-28 0,1 2-6 15,6 7 17-15,7 1-15 16,8-1 6-16,3-1 2 16,11-2-16-16,15-6 40 15,12-6-31-15,5-7-4 16,4-7 13-16,-4-8-14 16,-3 0 2-16,-6-18-12 15,-8-9 2-15,-9-9 29 16,-7-7-31-16,-9-10-19 15,-1-8 11-15,-9 1-43 16,-10 2-17-16,-2 9-2 16,2 13-2-16,4 13 41 15,4 10-35-15,6 10 13 0,4 3 11 16,1 8-60-16,21 30-50 16,7-6-149-16,7-1-444 0</inkml:trace>
  <inkml:trace contextRef="#ctx0" brushRef="#br0" timeOffset="49294.7133">16173 9157 1573 0,'0'0'377'16,"0"0"-77"-16,0 0-182 0,0 0-33 16,0 0-63-16,0 0-11 15,0 0 5-15,-22 61-16 16,16-13 48-16,3 8-7 16,3 0-21-16,0-1 36 15,0-4-41-15,3-6-13 16,17 0-2-16,-1-12-227 15,-3-14-495-15</inkml:trace>
  <inkml:trace contextRef="#ctx0" brushRef="#br0" timeOffset="49682.4891">16521 9206 1824 0,'0'0'281'0,"0"0"-49"0,0 0-114 15,-104 18-66-15,69 16-28 16,3 11 46-16,3 8-37 16,5 2 12-16,11-1 16 15,10-4-18-15,3-11-10 16,1-8-33-16,16-11 9 16,7-11 16-16,6-9-24 15,1-7 28-15,3-22-3 16,1-23-24-16,-6-26-2 15,-9-23-42-15,-10-9-37 0,-8 18 51 16,-2 29-29-16,0 34 12 16,0 15-20-16,0 3 22 15,0 5 42-15,0 6-1 16,-5 9 2-16,-1 35-12 16,3 38 18-16,3 46-6 15,0 18 64-15,18 8-10 16,-1-10 22-16,-3-19 18 15,-11-9-94-15,-3-30-126 16,0-24-848-16</inkml:trace>
  <inkml:trace contextRef="#ctx0" brushRef="#br0" timeOffset="50208.5617">15771 10614 162 0,'0'0'1141'0,"0"0"-754"16,0 0 212-16,0 0-253 15,0 0-59-15,0 0-72 16,0 0-107-16,-30-35-78 16,27 60-15-16,-3 14 14 0,3 12 42 15,-3 6-23-15,6 2-4 16,0 2 40-16,0-4-54 15,0-4-14-15,3-5-16 16,1-9-54-16,4-17-147 16,-2-12-371-16,-1-10-1321 0</inkml:trace>
  <inkml:trace contextRef="#ctx0" brushRef="#br0" timeOffset="51132.6282">16939 10524 1345 0,'0'0'384'0,"0"0"-29"15,0 0 15-15,0 0-68 16,0 0-203-16,0 0-68 16,-13 0 17-16,26 0-30 15,17 1 10-15,14-1 34 16,14 0-10-16,10-1-3 15,2-13-34-15,-5-1-13 16,-9 1 11-16,-12 3-13 16,-14 2-1-16,-13 4-8 15,-9 2-14-15,-3 2 22 16,-2-4-54-16,4 0-22 0,16-14-139 16,-1 1-406-16,-1-1-456 0</inkml:trace>
  <inkml:trace contextRef="#ctx0" brushRef="#br0" timeOffset="51582.6834">18352 9875 2167 0,'0'0'238'16,"0"0"-76"-16,0 0-94 15,0 0-67-15,-81 117 29 0,32-23-18 16,-2-1 34-16,10-15 5 16,8-24-11-16,7-13 32 15,-4 3-32-15,-2 2-5 16,-2 1 7-16,6-12-27 16,6-10 19-16,7-12-9 15,9-13-19-15,4-11 51 16,2-35-57-16,3-6 0 15,17-12-19-15,6 1-10 16,4 15 4-16,3 5-2 0,-2 14 27 16,1 16-6-1,-2 13 6-15,2 3 0 0,4 23 1 16,4 10 0 0,2 11 17-16,2 5 19 0,2 5-4 15,-1 1 27-15,-2-4-51 16,-4-5-1-16,-7-10 28 15,-5-10-35-15,-9-10-1 16,-6-10-43-16,7-9-125 16,-5-14-128-16,2-12-469 0</inkml:trace>
  <inkml:trace contextRef="#ctx0" brushRef="#br0" timeOffset="52321.179">19616 9711 1311 0,'0'0'265'16,"0"0"72"-16,0 0-5 0,0 0-101 16,0 0-134-1,0 0-81-15,0 0-2 0,91 69 12 16,-25 12 16-16,4 22 52 16,-12-7-21-16,-19-19-6 15,-21-24 13-15,-15-16-28 16,-3 4 0-16,-5 2 4 15,-16 3-32-15,-10-9 49 16,-5-12-44-16,-1-9-11 16,-2-14 7-16,6-2-23 15,5-26-2-15,7-16-12 16,6-11-50-16,12-5 47 16,3-1-42-16,13 7 0 15,12 11 18-15,2 7-8 0,5 13 12 16,4 8-8-16,-3 8-30 15,7 3 28-15,33-6-127 16,-12 2-426-16,-1-7-737 0</inkml:trace>
  <inkml:trace contextRef="#ctx0" brushRef="#br0" timeOffset="52733.484">20553 9661 1677 0,'0'0'313'0,"0"0"-168"16,0 0-32-1,0 0-81 17,0 0 27-32,106 4 15 0,-51-4-51 0,3-5-23 0,-6-6-86 0,-7-2-143 15,-15 1-63-15,-14 2-240 16,-11 3-172-16</inkml:trace>
  <inkml:trace contextRef="#ctx0" brushRef="#br0" timeOffset="52968.4242">20772 9637 773 0,'0'0'280'15,"0"0"61"-15,0 0-48 32,-34 91-48-32,31-50-27 0,3 8-45 0,0 4-47 0,12 3-9 15,2 0-26-15,3-1 0 16,-5-3-6-16,-2-3-38 16,-8-7 3-16,-2-7-18 15,-6-3-17-15,-18-8 42 16,-4-4-40-16,-15-7-11 15,-2-8 6-15,-7-5-12 16,-2-6-21-16,6-17-100 16,6-29-173-16,18 2-194 15,13 1-338-15</inkml:trace>
  <inkml:trace contextRef="#ctx0" brushRef="#br0" timeOffset="53266.5208">21672 9476 1659 0,'0'0'242'16,"0"0"58"-16,0 0 2 15,0 0-171-15,-110 39-107 16,55 24-6-16,-8 19 73 15,6 18-23-15,14 4 17 16,26-20-14-16,17-21-23 16,1-24 41-16,22-3-53 15,8 3-3-15,13 0-1 0,24 0-26 16,23-18-6 0,21-21-51-16,-3-28-195 0,-26-9-220 15,-30-9-314-15</inkml:trace>
  <inkml:trace contextRef="#ctx0" brushRef="#br0" timeOffset="53684.5121">22117 9518 1592 0,'0'0'261'0,"0"0"112"16,0 0-4-16,0 0-159 0,-95-12-160 16,67 43-1-1,-4 15-25-15,1 10 18 16,4 6 19-16,8 3-15 15,10 4-2-15,9-6 5 0,3-1-23 16,19-11 28-16,8-12-39 16,5-15-15-16,5-17 6 15,3-7-5-15,-6-24-2 16,-2-13-19-16,-7-23-18 16,-7-22 37-16,-14 4-20 15,-5 7 13-15,-2 13-13 16,-14 22-18-16,-7 3 20 15,-2 4 4-15,-2 12 15 16,3 12-9-16,0 5 9 16,-2 13-11-16,0 13 11 15,6 8 0-15,3 7 20 0,9 4 4 16,6 0-9-16,8-3 33 16,19-3-48-16,9-4 7 15,11-11 14-15,5-7-21 16,0-10 0-16,2-7-73 15,4-25-250-15,-13-8-322 16,-15-7-823-16</inkml:trace>
  <inkml:trace contextRef="#ctx0" brushRef="#br0" timeOffset="53903.2585">22335 9210 2036 0,'0'0'302'0,"0"0"-141"15,0 0-75-15,58 76-46 16,7 8 30-16,9 30 33 16,-5 9-5-16,-22-2-12 15,-27-14-9-15,-20-14-12 16,-14-4 28-16,-23-5-51 16,-6-16-15-16,-2-13-27 15,-32 9-57-15,13-19-157 16,-4-6-493-16</inkml:trace>
  <inkml:trace contextRef="#ctx0" brushRef="#br0" timeOffset="54210.5331">19305 11083 2395 0,'0'0'272'16,"0"0"-203"-16,0 0 5 16,218 27 119-16,24-47-46 15,68-23-24-15,51-12 23 16,21-7-95-16,-18 12-33 16,-3 4 3-16,-25 9 0 15,-52 13-9-15,-63 9-12 16,-76 8 0-16,-69 3 9 0,-49 4-9 15,-27 0-13 1,-25 0-7-16,-65 0-65 0,-69 17-119 16,6 2-268-1,-5-2-250-15</inkml:trace>
  <inkml:trace contextRef="#ctx0" brushRef="#br0" timeOffset="54593.436">20265 11265 2263 0,'0'0'274'16,"0"0"-4"-16,0 0-79 0,0 0-101 15,0 0-35-15,115 17 58 16,-48 15-46-16,3 13-12 15,3 23-16-15,-9 22-16 16,-20-1 16-16,-19-9-39 16,-24-9 9-16,-5-18 7 15,-23 1-14-15,-10 1-2 16,-9-12 6-16,1-16-5 16,6-18 13-16,7-9-14 15,13-28-27-15,12-16 27 16,7-7-39-16,10-6 12 15,25 2-20-15,12 2-36 16,10 7 17-16,5 8-92 0,6 7-94 16,33 4-64-1,-17 9-256-15,-10 2-216 0</inkml:trace>
  <inkml:trace contextRef="#ctx0" brushRef="#br0" timeOffset="55067.0133">21474 11084 2015 0,'0'0'253'15,"0"0"72"-15,0 0-102 16,0 0-75-16,-107 127 20 16,82-27-44-16,5 16-21 15,17 0 7-15,5-7-47 16,20-26 10-16,-1-21-22 0,3-23-33 15,0-14 14-15,8-5-32 16,12-12 0-16,23-11 6 16,17-49-6-16,10-42 0 15,-6-24-6-15,-24-15-28 16,-23 5 28-16,-28 20-23 16,-13 23 10-16,0 24 11 15,-19 22 10-15,-10 14-2 16,-13 3 0-16,-12 6 1 15,-7 8 32-15,-3 8-33 0,5 20 6 16,6 16 27 0,7 15-7-16,10 9 10 0,14 6 12 15,16 5-29-15,6-1 59 16,23-2-51-16,16-7-19 16,12-8 16-16,6-10-24 15,5-11 0-15,1-13 0 16,0-9-54-16,-1-10-39 15,-7 0-124-15,8-7-96 16,-18-8-334-16,-11 2-713 0</inkml:trace>
  <inkml:trace contextRef="#ctx0" brushRef="#br0" timeOffset="55241.8071">22303 11558 2572 0,'0'0'387'0,"0"0"-271"0,-11 89 67 16,12-40-50 0,16 6-43-16,2-1-60 0,-3-4-24 15,-5-5-12-15,-11-6-121 16,0-12-180-16,-4-12-889 0</inkml:trace>
  <inkml:trace contextRef="#ctx0" brushRef="#br0" timeOffset="55777.5486">15389 11718 2203 0,'0'0'248'16,"0"0"-210"-16,0 0-35 16,0 0-3-16,0 0-18 0,-6 72-40 15,5-24-123-15,-2 1-424 0</inkml:trace>
  <inkml:trace contextRef="#ctx0" brushRef="#br0" timeOffset="55956.3954">15501 12610 2154 0,'0'0'252'0,"0"0"-177"16,0 0 2-16,0 0-41 0,0 0-15 15,0 0-21 1,30 82-63-16,-30-35-143 0,-8-4-419 16,-10-4-630-16</inkml:trace>
  <inkml:trace contextRef="#ctx0" brushRef="#br0" timeOffset="56095.5971">15519 13215 1778 0,'0'0'515'15,"0"0"-454"-15,0 0 35 16,0 0 16-16,0 0-96 16,0 0-16-16,0 0-99 15,12 76-410-15,-12-67-823 0</inkml:trace>
  <inkml:trace contextRef="#ctx0" brushRef="#br0" timeOffset="56245.2574">15567 13626 2331 0,'0'0'284'0,"0"0"-110"15,0 0-94-15,0 0-80 16,0 0-115-16,0 0-167 16,0 0-557-16</inkml:trace>
  <inkml:trace contextRef="#ctx0" brushRef="#br0" timeOffset="57176.5858">10702 13919 884 0,'0'0'166'0,"0"0"-5"15,0 0 118-15,0 0-19 16,-111-45 22-16,70 45-64 15,-8 9-15-15,-21 33-14 16,-21 31-21-16,-15 37-71 16,2 20-31-16,29 1-10 15,36-13 42-15,39-18-41 0,20-5 6 16,24-20-21 0,36-3 24-16,24-15 12 0,11-24-33 15,20-14-23-15,-14-24 31 16,-8-29-53-16,-22-11 6 15,-25-1-1-15,-13-18-4 16,-18-21 8-16,-15-17-9 16,-12-22 0-16,-13 2-22 15,-28 12-1-15,0 19-28 16,2 24 0-16,4 25-47 16,0 13 38-16,-3 7 9 15,-3 3 6-15,-5 9 44 16,-4 10-29-16,-6 13 8 15,-12 33 16-15,-4 25 6 16,9 3 13-16,13-4 7 0,20-10 2 16,19-13 41-16,3 3-43 15,7 1 14-15,25-8 4 16,22-11-18-16,32-13 33 16,23-16-50-16,-3-3 3 15,-20-15-12-15,-28-4 6 16,-22 1-108-16,22-16-100 15,-8 3-332-15,-4 0-251 0</inkml:trace>
  <inkml:trace contextRef="#ctx0" brushRef="#br0" timeOffset="59919.3939">13292 4534 1305 0,'0'0'187'16,"0"0"-111"-16,0 0-18 15,0 0-58-15,0 0 0 16,0 0 0-16,67 11-181 15,-36-11-408-15</inkml:trace>
  <inkml:trace contextRef="#ctx0" brushRef="#br0" timeOffset="60094.5479">14091 4434 1759 0,'0'0'278'16,"0"0"-49"-16,0 0-87 15,0 0-86-15,0 0-42 16,0 0-14-16,0 0-55 16,99-6-130-16,-43-8-316 15,1 0-492-15</inkml:trace>
  <inkml:trace contextRef="#ctx0" brushRef="#br0" timeOffset="60235.4143">14748 4383 1536 0,'0'0'263'0,"0"0"15"0,0 0-173 16,0 0-64-16,0 0-35 15,0 0-12-15,80-5-156 16,-46-6-398-16</inkml:trace>
  <inkml:trace contextRef="#ctx0" brushRef="#br0" timeOffset="60384.0655">15283 4322 851 0,'0'0'1298'15,"0"0"-950"-15,0 0-80 0,0 0-153 16,0 0-74 0,0 0-41-16,0 0-150 0,-9 13-396 0</inkml:trace>
  <inkml:trace contextRef="#ctx0" brushRef="#br0" timeOffset="62731.5874">11469 14688 215 0,'0'0'201'0,"0"0"168"15,0 0-6-15,0 0-73 16,0 0 50-16,0 0-48 0,-18-37-43 15,-8 34-29 1,-4 3-39-16,-5 0-16 0,-5 14-44 16,1 6-24-1,2 10-6-15,7 7-25 0,6 7 6 16,8 4-21-16,10 2-32 16,6 0 16-16,10-7-35 15,17-7 1-15,9-9 0 16,7-15-1-16,5-12 0 15,-2-2 0-15,0-28-22 16,-5-22 22-16,-9-27-24 16,-9-29 16-16,-16-13 1 15,-7-1 14-15,-3 13-5 16,-6 32-2-16,2 25 1 16,1 24 8-16,5 18 3 0,-3 3 25 15,4 7 29-15,0 1-39 16,0 40-18-16,8 38-1 15,14 33-8-15,5 19 45 16,3-6-45-16,1-18 6 16,-4-29-12-16,-3-24 3 15,3-13-88-15,-8-21-152 16,-5-9-460-16</inkml:trace>
  <inkml:trace contextRef="#ctx0" brushRef="#br0" timeOffset="63369.7015">11208 13314 1129 0,'0'0'515'16,"0"0"-270"-16,0 0 54 16,0 0-131-16,0 0-115 15,0 0 11-15,-7 77 38 16,18-33-12-16,0 0-17 15,-2-5-45-15,-2-6-6 0,-4-9-2 16,-1-9-14 0,-2-7 3-16,0-8 1 0,0 0 40 15,0-16 95-15,0-15-98 16,0-12-29-16,0-7 3 16,7-3-9-16,9 6 9 15,4 13-2-15,5 12-18 16,5 15 22-16,5 7-22 15,1 21-1-15,-1 15 19 16,-2 8-11-16,-9 3-4 16,-5 1-4-16,-8-5-7 15,-3-2-2-15,-3-11-95 16,-5-14-156-16,0-11-291 16,0-5-446-16</inkml:trace>
  <inkml:trace contextRef="#ctx0" brushRef="#br0" timeOffset="63720.7447">11579 13189 1543 0,'0'0'209'16,"0"0"15"-16,0 0-17 16,-9 98-64-16,9-61-27 15,14-6-42-15,7-3-6 16,-1-9-42-16,5-8-9 15,-2-11 1-15,0 0-3 16,0-21 12-16,-3-8-11 16,-1-9-15-16,-5-4 40 15,-5-1-3-15,-6 7 22 16,-3 8 28-16,0 9-1 0,0 12 22 16,-3 7-49-16,-8 4-45 15,-1 21 14-15,-4 11-20 16,0 7 9-16,1 6 4 15,6-3-16-15,3 0 0 16,6-7-6-16,7-4-16 16,16-7 7-16,29-12-137 15,-4-11-212-15,-5-5-400 0</inkml:trace>
  <inkml:trace contextRef="#ctx0" brushRef="#br0" timeOffset="64178.7267">12020 13143 1620 0,'0'0'290'0,"0"0"186"0,0 0-293 16,0 0-85-16,0 0 2 15,0 0 51-15,27 84-48 16,-8-43 5-16,0 0-45 16,-1-4-39-16,1-4 9 15,-4-10-33-15,2-7 0 16,-2-13-1-16,1-3-1 15,2-15-5-15,3-14-10 16,1-5-20-16,-4-4 36 16,-4 6-12-16,-4 6 13 15,-4 9 0-15,-3 8 14 0,-3 9 28 16,0 0-35 0,0 11 1-16,0 14 2 0,0 11 1 15,0 1 10-15,6 2 1 16,9-6-7-16,4-5 6 15,3-11-21-15,1-12 0 16,4-5 18-16,0-12-10 16,-1-15 7-16,0-11-2 15,-4-12-12-15,-7-18 14 16,-9 4-15-16,-6 0 0 16,0 3-6-16,-10 22 6 15,-12 10-12-15,-2 15-21 16,-2 14-42-16,-1 16-19 15,11 41-104-15,8-1-258 16,8-4-299-16</inkml:trace>
  <inkml:trace contextRef="#ctx0" brushRef="#br0" timeOffset="64392.5182">13092 13992 2345 0,'0'0'284'0,"0"0"-223"16,0 0-39-16,125-12 16 0,-64 2-38 16,11-2-42-16,-17 4-193 15,-16-1-634-15</inkml:trace>
  <inkml:trace contextRef="#ctx0" brushRef="#br0" timeOffset="64563.9502">12961 14201 2512 0,'0'0'365'0,"0"0"-189"15,0 0-116-15,98-3 51 16,14-10-52-16,12-2-50 15,-12-1-9-15,-21-9-84 0,-38 6-423 16,-21-1-950-16</inkml:trace>
  <inkml:trace contextRef="#ctx0" brushRef="#br0" timeOffset="65328.8733">15174 14188 836 0,'0'0'648'16,"0"0"-329"-16,0 0 164 15,0 0-203-15,-100-39-61 16,51 82-93-16,-8 37 28 0,-3 36-19 16,13 13-29-16,24-1 3 15,23-10-41-15,27-15-10 16,12-19-10-16,6-19-4 16,27-14 5-16,20-27-44 15,15-19-4-15,11-13 10 16,-25-35-10-16,-14-39 0 15,-14-22-1-15,-21-14 2 16,-10-26-10-16,-29 2 4 16,-5-5-22-16,-22 6 20 15,-13 21-18-15,5 32 15 16,4 34-52-16,6 25 19 16,-1 15 41-16,-6 9-18 0,-7 5-7 15,-20 29 2-15,-15 37-15 16,-7 33 39-16,8 8 6 15,27-1 8-15,26-22 47 16,15-28-13-16,12-15-1 16,15-9 7-16,15 1-17 15,25-2-2-15,5-9-7 16,5-14-22-16,1-8 23 16,-16-13-29-16,4-8 0 15,-11-6 7-15,-12 5-7 16,-13 4 0-16,-12 4-17 15,-10 7-41-15,-8 6-41 16,0 1-95-16,-33 10-119 0,0 6-349 16,-1 4-712-16</inkml:trace>
  <inkml:trace contextRef="#ctx0" brushRef="#br0" timeOffset="65833.0503">16224 14945 1640 0,'0'0'254'16,"0"0"-19"-16,0 0 58 15,0 0-69-15,0 0-49 16,-94-43-41-16,63 50-29 0,-5 17-5 15,3 5-31-15,-1 9-6 16,10 3-9-16,5 0-30 16,9 0-11-16,10-3-13 15,0-5 6-15,22-6-4 16,6-8-2-16,7-11-2 16,0-8-4-16,4-11-12 15,-5-19-19-15,-4-14 12 16,-6-22 1-16,-9-30 16 15,-8-19 8-15,-7 9 0 16,0 27 7-16,0 35-6 16,0 30 13-16,0 4 34 0,0 5-6 15,-2 5 13 1,2 4-52-16,0 35 3 0,11 31-1 16,14 30 22-16,2-2 10 15,-4-15-4-15,-5-25-22 16,-9-18 16-16,1 2-27 15,-4 0-6-15,-3-8-33 16,-3-14-129-16,-6-26-73 16,-12-19-272-16,-3-15-613 0</inkml:trace>
  <inkml:trace contextRef="#ctx0" brushRef="#br0" timeOffset="66216.258">16096 13839 1513 0,'0'0'222'0,"0"0"76"15,0 0-183-15,0 0-53 16,0 0 71-16,17 99-3 16,-9-59-20-16,-6-2-35 15,-2-4-31-15,0-8 3 16,0-6-41-16,0-9-5 15,0-8 9-15,0-3-2 16,0-9 51-16,7-16-8 16,8-12-50-16,9-5 27 0,4-2-28 15,5 5 6-15,0 13 15 16,0 12-12-16,-2 14 12 16,2 2-3-16,-2 24-6 15,-2 10 39-15,-5 4-39 16,-3 3-5-16,-8-2-2 15,-6-5-4-15,-4-4-2 16,-3-5-78-16,0-13-162 16,-6-8-138-16,-4-6-564 0</inkml:trace>
  <inkml:trace contextRef="#ctx0" brushRef="#br0" timeOffset="66544.6544">16541 13805 1401 0,'0'0'259'0,"0"0"4"16,0 0-69-16,0 0-48 16,-8 83-59-16,19-57-5 15,9-1-23-15,3-9-32 16,-1-10 4-16,1-6-4 16,-1-3 12-16,0-19 37 15,0-12-33-15,-5-7-12 16,-2-4 17-16,-9 1 7 15,-6 5 21-15,0 10 7 16,0 9-4-16,-3 13 33 16,-10 7-56-16,-4 14-38 15,-10 21-8-15,-1 11-10 0,-1 9 22 16,5 1-22 0,13 0 0-16,9-8-9 0,2-9 9 15,21-8-43-15,15-12-95 16,37-19-167-16,-6-14-212 15,-6-14-316-15</inkml:trace>
  <inkml:trace contextRef="#ctx0" brushRef="#br0" timeOffset="66988.2397">17009 13648 1341 0,'0'0'279'0,"0"0"239"16,0 0-186-16,0 0-91 15,0 0-120-15,0 0-78 16,0 0-18-16,-18 53 71 0,14-2-32 15,4 9-26 1,0-1 7-16,9-3-33 0,8-8-6 16,2-11-6-16,1-12 0 15,-1-12-7-15,0-13-1 16,1-5-1-16,1-19 8 16,-1-6-12-16,-1-3 12 15,-4 0 0-15,-5 3 1 16,-5 7 10-16,-2 7 4 15,-3 11 10-15,0 5 15 16,0 10-38-16,-6 15 5 16,-3 11 9-16,4 3-3 15,3 1 35-15,2-2-26 16,5-6-20-16,12-7 17 0,3-12-18 16,5-10 2-16,3-3 8 15,1-21-9-15,3-16 23 16,1-25-24-16,-2-34 6 15,-3-29 6-15,-7 9-12 16,-9 26-15-16,-9 42-20 16,-3 39-11-16,0 9 19 15,0 0-97-15,20 37-244 16,2 5 12-16,6 2-557 0</inkml:trace>
  <inkml:trace contextRef="#ctx0" brushRef="#br0" timeOffset="67176.5654">17854 14333 10 0,'0'0'2379'16,"0"0"-2048"-16,0 0-38 16,0 0-154-16,94-65-76 15,-43 46-21-15,0 2-42 16,-5 4-9-16,-6-4-112 15,-11 5-211-15,-17-1-418 0</inkml:trace>
  <inkml:trace contextRef="#ctx0" brushRef="#br0" timeOffset="67701.3942">19470 13416 358 0,'0'0'1372'15,"0"0"-1031"-15,0 0 31 0,-103 46-159 16,33 29 21 0,-23 39-78-16,-4 14-56 0,8-2-10 15,22-30-9-15,22-33-32 16,13-19-19-16,5-9-30 16,-2 1 27-16,3-3-27 15,3-7-3-15,7-18 3 16,13-8 1-16,3-30-1 15,13-15-14-15,14-6 14 16,10-2-3-16,6 7 3 16,5 16-1-16,-2 10 1 15,5 16 1-15,2 4 21 16,2 20 7-16,4 16 7 16,4 12 66-16,2 8-63 15,-4 7-2-15,-7 0-5 0,-5-2-23 16,-10-6 3-1,-10-11-12-15,-10-11-28 0,-9-15-68 16,-2-18-132-16,-2-13-106 16,-6-18-561-16</inkml:trace>
  <inkml:trace contextRef="#ctx0" brushRef="#br0" timeOffset="68308.4396">20510 13304 1235 0,'0'0'316'16,"0"0"70"-16,0 0 11 0,0 0-50 15,0 0-97-15,0 0-94 16,0 0-78-16,-5-44-57 16,47 78 60-16,21 24 5 15,16 28-39-15,4 27 20 16,-7 15-28-16,-22-7 5 16,-27-13 5-16,-26-22-10 15,-1-21-10-15,-18-14 5 16,-6-15-4-16,-6-9 21 15,-10-2-34-15,-8-7-5 16,-8-5 1-16,-2-13-4 16,3-17 3-16,7-18-12 15,9-15 0-15,12-7-10 16,17-5 10-16,10 1-36 16,3 8-2-16,21 10 4 0,7 9 13 15,6 8-11-15,5 7-11 16,1 6 11-16,1 4-118 15,39-3-109-15,-14 3-327 16,-1-4-528-16</inkml:trace>
  <inkml:trace contextRef="#ctx0" brushRef="#br0" timeOffset="68560.9686">21328 13251 1770 0,'0'0'345'16,"0"0"-176"-16,0 0-15 16,0 0-55-16,150-25-24 15,-43 12-49-15,-1 1-1 16,-21 4-25-16,-30 3-33 15,-22-1-162-15,-8 0-315 16,-10-1-223-16</inkml:trace>
  <inkml:trace contextRef="#ctx0" brushRef="#br0" timeOffset="68789.412">21633 13187 1360 0,'0'0'258'16,"0"0"105"-16,0 0-73 15,-52 100-62-15,52-57-55 16,8 8-24-16,18 4-34 15,3 2-43-15,9 1-16 16,-2 0-30-16,-3-4-16 16,-10-3 14-16,-9-6-24 15,-14-8 2-15,-3-6 2 16,-24-8-2-16,-16-9 10 16,-12-9-12-16,-7-5-23 15,3-11-28-15,4-15-106 16,25-27-126-16,15 3-227 15,15 0-383-15</inkml:trace>
  <inkml:trace contextRef="#ctx0" brushRef="#br0" timeOffset="69053.6547">22314 13009 1994 0,'0'0'266'0,"0"0"-51"15,0 0 53-15,0 0-147 16,-88 97 33-16,39 4 8 16,6 14-62-16,13-1-33 15,22-9 2-15,13-20-16 16,19-10 2-16,9-19-34 0,2-15-20 16,4-12 13-1,13-7-14-15,22-17-45 0,-1-5-104 16,14-44-89-16,12-56-147 15,-30 8-307-15,-8-6-359 0</inkml:trace>
  <inkml:trace contextRef="#ctx0" brushRef="#br0" timeOffset="69398.1528">22819 13189 385 0,'0'0'875'15,"-10"-85"-494"-15,-10 43 127 16,-7 6-180-16,-4 16-6 16,-4 14-86-16,-5 6-97 15,-5 24-26-15,-9 27-39 16,-4 28-32-16,9 21 14 0,16 8-11 15,23-20 1 1,10-21 13-16,10-28-35 0,16-10 0 16,9-2-24-16,9-6 9 15,9-13-8-15,1-8-1 16,-4-29-10-16,-1-29-4 16,-10-27-32-16,-13 2 8 15,-13 5 22-15,-13 14 10 16,0 25 0-16,-14 3 6 15,-1 5 0-15,-3 14 1 16,8 11-1-16,3 6 1 16,-1 3-1-16,3 22-6 15,1 8-3-15,4 4 9 16,0 4-1-16,22-1-8 16,8-4 9-16,9-4-6 0,20-8-143 15,-8-9-177-15,-11-11-448 16</inkml:trace>
  <inkml:trace contextRef="#ctx0" brushRef="#br0" timeOffset="69623.8474">22966 12736 2141 0,'0'0'240'0,"0"0"-49"16,148 89-18-16,-47 2-1 15,2 17-17-15,-22 6-41 16,-32-5-1-16,-38-13-27 0,-18-1-38 16,-38-4 12-16,-23-3-60 15,-14-4-9-15,-12-9 3 16,-12-14-135-16,24-22-183 16,6-18-708-16</inkml:trace>
  <inkml:trace contextRef="#ctx0" brushRef="#br0" timeOffset="70028.7839">20972 14537 1267 0,'0'0'579'0,"0"0"-369"15,0 0 115-15,0 0-103 16,0 0-58-16,94 30 87 15,130-42-73-15,60-20-49 0,38-8-37 16,-8-2-6 0,-53 9-41-16,-36 7-20 0,-49 6-22 15,-60 5-3-15,-51 9 0 16,-43 3-21-16,-22 3-70 16,-42 0-16-16,-55 4-74 15,-55 12-334-15,8-3-155 16,11-2-568-16</inkml:trace>
  <inkml:trace contextRef="#ctx0" brushRef="#br0" timeOffset="70344.5334">21366 14587 1972 0,'0'0'328'0,"0"0"-260"0,0 0 41 16,129 97 51-16,-69-37 7 15,0 25-56-15,-14-5 4 16,-15-5-39-16,-23-8-37 16,-8-20-3-16,-18 6-19 15,-12-3 11-15,-10-8-5 16,-3-17-22-16,-1-14 26 16,3-11-26-16,5-14 5 15,9-18 5-15,13-4-10 16,11 0-2-16,3 1 1 15,25 7-18-15,17 5 17 16,27-1-67-16,34 2-41 16,37-3-92-16,16-3-116 15,-34 5-260-15,-28 3-366 0</inkml:trace>
  <inkml:trace contextRef="#ctx0" brushRef="#br0" timeOffset="70757.4546">22474 14593 1659 0,'0'0'279'16,"0"0"-144"-16,0 0 246 16,-107-48-125-16,77 48-49 15,-4 20-93-15,-8 28-3 16,-2 26 16-16,9 22-34 16,15 11-15-16,20-7-12 0,9-22-38 15,19-25 7 1,2-17-17-16,6-14-18 0,11-5 15 15,11-13-15-15,8-4 0 16,-1-24 0-16,-4-31-16 16,-12-37-5-16,-16-29-15 15,-18-9 10-15,-15 23 25 16,-11 35 2-16,-11 38 4 16,-5 12 7-16,-6 4-11 15,-4 2 29-15,-1 7-17 16,2 9-12-16,6 2 30 15,6 22-31-15,7 11 0 16,10 8 4-16,7 7-2 0,4 3-4 16,26-3 2-1,12-2 0-15,12-1-10 0,7-7 10 16,5-4-96 0,23 2-165-16,-17-10-386 0,-9-8-761 0</inkml:trace>
  <inkml:trace contextRef="#ctx0" brushRef="#br0" timeOffset="71134.4222">23099 15001 1980 0,'0'0'261'16,"0"0"228"-16,0 0-263 16,-84-10-63-16,56 20-39 15,-2 11 0-15,-1 6-20 16,1 3-14-16,6 3-42 0,6 0-11 15,11-1-20-15,7-2-10 16,1-4-2-16,20-9-5 16,10-10-9-16,7-7-2 15,2-13 8-15,2-18-27 16,-3-12-3-16,-5-29 2 16,-7-29 30-16,-11-24-17 15,-8 16 18-15,-7 28 16 16,-1 42-14-16,0 29 22 15,0 9 28-15,0 1-44 16,0 26-1-16,0 43-7 16,0 36 0-16,6 15-1 0,13-2 1 15,7-15-6 1,-8-18 5-16,-8 1-44 0,-10-13-138 16,-6-22-307-1,-12-17-1359-15</inkml:trace>
  <inkml:trace contextRef="#ctx0" brushRef="#br0" timeOffset="73377.687">9170 8524 1145 0,'0'0'237'0,"0"0"-46"16,-80-34 13-16,35 34 32 15,-7 14-70-15,-18 33-57 16,-9 32 1-16,-2 24-2 15,20 8-18-15,30-15-1 16,29-25-44-16,20-7-15 16,42 9-5-16,18 9-12 15,12 12 5-15,-5-7-5 16,-29-20-12-16,-19-10 17 0,-25 10-18 16,-23 13 0-16,-41 10 4 15,-22 14-3-15,-25-13 17 16,1-24-11-16,16-19-6 15,17-20 28-15,19-15-24 16,12-13-4-16,3 0 0 16,4-8 0-16,6-11 19 15,18-2-20-15,3 2-1 16,25 3-6-16,10 9 7 16,9 7 0-16,4 14 0 15,7 32 26-15,0 37 19 16,-7 48 13-16,-11 31-3 15,-21 12 26-15,-12 17-16 0,-4-7-10 16,-1 10 11-16,-1 21-26 16,-1-5 47-16,3 3-63 15,0-1-1-15,6-10 29 16,7-1-32-16,-2-10 8 16,-9-13-11-16,-2-12-11 15,-7-7 6-15,-23-1-12 16,-13 2 0-16,-12 3 9 15,-6 0-9-15,-4 1-8 16,-3-1 8-16,0 1 0 0,0-4 8 16,7-10-8-1,11-10 0-15,17-18-1 0,19-29 1 16,14-27-1-16,5-25 1 16,23-14-3-16,14-3-3 15,14-7 6-15,13-10 0 16,18-10 6-16,-8-19-5 15,0-14 6-15,-1-3 0 16,-13 1-7-16,0-4 0 16,-8 4-17-16,-15 7-47 15,-11 9-10-15,-10 6-79 16,-9 8-23-16,-11-2-112 16,-1 3-226-16,0 0-525 0</inkml:trace>
  <inkml:trace contextRef="#ctx0" brushRef="#br0" timeOffset="78162.8064">1405 15079 1200 0,'0'0'289'0,"0"0"-119"16,0 0 80-16,-95-25-9 15,50 39-66-15,-19 38 12 16,-23 44 7-16,-17 50-45 15,7 25 56-15,21 8-88 0,33-8-20 16,34-25-1-16,18-8-32 16,39-14-7-16,26-29-55 15,20-25 14-15,10-37-5 16,7-33-4-16,-5-37-7 16,-5-33 14-16,-20-21-14 15,-23-21 22-15,-23-18-22 16,-21-11-6-16,-14-11-12 15,-19 1 18-15,-20 7-4 16,-9 16-5-16,5 35 1 16,10 36 8-16,6 32 0 15,2 20 0-15,-8 5-3 16,-9 13 3-16,-14 34-5 16,-4 39 4-16,6 30 2 15,17 9 22-15,28-6-7 0,13-16-14 16,26-29 50-16,5-16-52 15,2-14 0-15,20-4 9 16,26-3-8-16,26-14 13 16,-2-7-14-16,-23-16 9 15,-29-11-32-15,-18-6 20 16,-1-4-54-16,0-3 5 16,3-2-26-16,-12 2 6 15,-8 1 0-15,-4 1-3 16,-5-1 68-16,-2 1-35 15,-4 2 20-15,-1 3 22 16,-1 6 0-16,-2 4 22 16,0 7 11-16,3 0-22 0,-3 11 52 15,6 19-15-15,4 22 43 16,4 25 15-16,2 1-28 16,1-6 12-16,0-10-39 15,-4-14-36-15,3 5 56 16,-6 3-62-16,-4-6 10 15,-4-6 2-15,-2-11-20 16,-4-8 24-16,-12-7-25 16,-8-5 1-16,-10-9 33 15,-3-2-34-15,-6-2 1 16,-3 0-1-16,5-6-2 16,4-8-13-16,4-1-52 0,9-3-65 15,6-5-2-15,15-28-120 16,3 5-304-16,0-4-397 0</inkml:trace>
  <inkml:trace contextRef="#ctx0" brushRef="#br0" timeOffset="78343.8992">2002 15656 93 0,'0'0'2247'16,"0"0"-1877"-16,0 0 5 15,0 0-224-15,0 0-64 16,0 0-87-16,0 0-25 0,-21-19 24 16,38 2-215-16,0 1-399 15,-6-9-756-15</inkml:trace>
  <inkml:trace contextRef="#ctx0" brushRef="#br0" timeOffset="78996.8423">1737 14369 1272 0,'0'0'303'0,"0"0"49"16,0 0-43-16,0 0-151 15,0 0-67-15,0 0 11 16,-90 116 64-16,81-55-83 15,6 4-45-15,3-8 24 16,0-6-50-16,0-12-4 16,0-11-8-16,1-14 9 15,4-9 13-15,-2-5-16 16,0-19-6-16,3-20 38 16,3-10-38-16,4-12 0 15,2-4 0-15,2 5 9 0,2 11 1 16,-1 13-10-16,-1 20-1 15,2 16-12-15,-1 14 13 16,4 20 0-16,-1 13-1 16,1 4 12-16,-4 1-16 15,-3-4 5-15,3-6-82 16,-5-8-166-16,-2-10-317 16,-2-17-419-16</inkml:trace>
  <inkml:trace contextRef="#ctx0" brushRef="#br0" timeOffset="79358.2571">1966 14338 1333 0,'0'0'279'16,"0"0"-114"-16,0 0 37 0,0 0-10 16,-19 104-53-16,20-66-53 15,14-1 31-15,6-8-57 16,1-7-30-16,0-12 32 15,1-10-23-15,1-2 31 16,-4-21-4-16,0-11-51 16,-2-9 38-16,-7-6-38 15,-5-1-13-15,-6 3 49 16,0 8-30-16,0 13 22 16,-9 14 29-16,-5 12-53 15,-5 19 31-15,-5 22-49 16,-2 12-1-16,4 9 37 15,9 3-32-15,11-3-5 0,4-5 0 16,25-7-25-16,11-13 4 16,15-11-135-16,3-18-156 15,22-23-220-15,-13-16-174 16,-16-8-295-16</inkml:trace>
  <inkml:trace contextRef="#ctx0" brushRef="#br0" timeOffset="79762.0505">2412 14420 660 0,'0'0'521'16,"0"0"-125"-16,-33-78 5 15,22 58-87-15,5 9-38 16,1 10-93-16,5 1-57 16,0 18-89-16,0 16 18 15,2 9 50-15,11 9-42 0,2 0-6 16,6 2-30 0,4-5-26-16,5-7 25 0,-2-9-26 15,-1-12 0-15,-3-10 6 16,-2-11-5-16,-6 0 7 15,6-12-8-15,-3-8 9 16,3-2 3-16,-2 5-12 16,-4 5-2-16,1 6-11 15,-3 6 8-15,0 0 4 16,-2 3 0-16,-2 7 1 16,-1-2-5-16,-3-2 5 15,0-6 0-15,3 0 5 16,0-6-5-16,4-15 12 15,0-11-7-15,3-12 8 16,-4-24 22-16,-2-30-35 0,-1 1 7 16,-3 11-14-16,-6 20 7 15,0 36 0-15,0 14 0 16,0 16-39-16,6 22 6 16,16 61-109-16,-3-6-335 15,16 2-462-15</inkml:trace>
  <inkml:trace contextRef="#ctx0" brushRef="#br0" timeOffset="79943.2985">3271 15220 2163 0,'0'0'255'0,"0"0"-129"16,0 0-80-16,106-10-46 15,-58 4 0-15,4-1-121 16,-15 3-489-16,-13 1-828 0</inkml:trace>
  <inkml:trace contextRef="#ctx0" brushRef="#br0" timeOffset="80094.2349">3143 15548 1551 0,'0'0'870'15,"0"0"-614"-15,0 0-68 0,0 0-97 16,0 0-40-16,97 38-51 16,22-34-38-16,-10-1-213 15,-7-3-860-15</inkml:trace>
  <inkml:trace contextRef="#ctx0" brushRef="#br0" timeOffset="80933.5262">4603 14966 1420 0,'0'0'267'0,"-139"20"115"16,22 51-115-16,-25 30-13 15,8 29 36-15,19 11-92 16,44-3-40-16,38 3-15 16,33 6-42-16,28-7-37 15,42-14-44-15,26-22-7 16,23-35 13-16,15-38-26 15,11-31 0-15,-5-34-1 16,-12-39 8-16,-21-30-14 16,-29-26-25-16,-33-21-50 0,-24-24 81 15,-21-13-52-15,-33-9-2 16,-19 3 53-16,-18 32-21 16,-12 47 23-16,-9 49 0 15,-3 46 0-15,0 25 35 16,1 39-35-16,5 35 0 15,6 23 11-15,17 16-11 16,21 11 27-16,28-3 12 16,28 0-21-16,47-7 48 15,38-9-58-15,41-12-7 16,35-19-1-16,19-27-8 16,6-25 7-16,-17-22-55 15,-45-6-76-15,-47-7 48 0,-41-5-103 16,-30 1-27-1,-15-3 98-15,-3-6 116 0,-12-2 3 16,-24-1 26-16,-8 1 21 16,6 3 96-16,4 5-50 15,10 5 12-15,10 9-5 16,8 0-43-16,5 20-26 16,1 16 38-16,0 24-25 15,9 2 34-15,3 12-30 16,3 14-6-16,-4-21-5 15,6 9-8-15,-4-2 10 16,-2-13-35-16,-2 6 4 0,-6-6 25 16,-3-8-36-1,-5-8 0-15,-17-9 11 0,-6-8-10 16,-8-14 4-16,-9-8-5 16,-4-6 0-16,-3 0 0 15,0-23 0-15,1-7-51 16,3-10-35-16,2-18-79 15,3-42-86-15,11 13-314 16,10 0-652-16</inkml:trace>
  <inkml:trace contextRef="#ctx0" brushRef="#br0" timeOffset="81072.6524">5237 15552 1891 0,'0'0'249'0,"0"0"-105"0,0 0-29 15,0 0-115-15,-25-79-16 16,47 57-249-16,-4-2-685 0</inkml:trace>
  <inkml:trace contextRef="#ctx0" brushRef="#br0" timeOffset="81587.3095">5282 14645 1007 0,'0'0'353'16,"0"0"-16"-16,0 0 35 15,0 0-138-15,-85 14-32 0,55 14 8 16,0 8-59-16,3 11-33 15,7 7 10-15,12 2-71 16,8 0-10-16,0-4-8 16,25-9-30-16,10-12 20 15,5-10-29-15,3-14 0 16,-1-7 19-16,-6-7-17 16,-8-22-2-16,-9-10-7 15,-14-11-22-15,-5-10 10 16,-19-2-28-16,-16-1-22 15,-8 10 27-15,0 13-73 16,10 15-10-16,11 18-53 16,22 14-109-16,10 13-382 15,18-1-476-15</inkml:trace>
  <inkml:trace contextRef="#ctx0" brushRef="#br0" timeOffset="81785.724">5592 14553 1607 0,'0'0'292'16,"0"0"188"-16,0 0-178 16,0 0-122-16,0 0-99 15,0 0 12-15,10 109 31 16,7-48-72-16,-2 6-22 16,4-2-30-16,-1-2-18 15,2-8-67-15,14-8-213 16,-3-16-427-16,1-17-922 0</inkml:trace>
  <inkml:trace contextRef="#ctx0" brushRef="#br0" timeOffset="82173.7482">5953 14543 1728 0,'0'0'363'16,"0"0"5"-16,-110 19-91 15,68 18-83-15,-3 26-67 16,11 25 15-16,16-2-68 15,12-9-34-15,8-14-15 16,23-24-17-16,9-7 5 16,8-11-13-16,4-21 0 15,6-23-10-15,-1-47 10 16,-5-42-11-16,-13-26 10 0,-15-20-5 16,-15-8-2-1,-3 0 8-15,0-10-9 0,0 17-6 16,-3 44 13-16,3 41-68 15,-6 50 5-15,5 21 22 16,-1 6 26-16,1 39 8 16,1 51 2-16,10 63 7 15,21 32 10-15,14 13 76 16,7-5 46-16,-5-18 11 16,-12-18 15-16,-12-24-80 15,-10-39-39-15,-7-38 4 16,-1-23-43-16,-5-6-97 15,0-4-175-15,-9-11-457 0</inkml:trace>
  <inkml:trace contextRef="#ctx0" brushRef="#br0" timeOffset="82602.3422">6624 16322 1898 0,'0'0'388'0,"0"0"-170"15,0 0 38-15,0 0-51 16,103-34-44-16,-46 27-80 15,26-1 23-15,19-4-81 16,-8 1-23-16,-9 1 16 0,-13 0-16 16,-17 2-77-16,39-26-175 15,-11 1-443-15,-11-9-1259 16</inkml:trace>
  <inkml:trace contextRef="#ctx0" brushRef="#br0" timeOffset="83013.7787">8009 15557 2268 0,'0'0'256'0,"-58"72"129"16,16 11-150-16,-16 43-76 16,-2 12-41-16,-1-5-18 15,3-20-8-15,11-38-20 16,6-19-35-16,6-15 56 0,1-6-75 15,-5 1-18-15,-6-6 27 16,2-8-21-16,10-22-6 16,14-24 0-16,19-50-57 15,27-33 46-15,15 4-44 16,7 20 9-16,-10 35 45 16,-8 29-13-16,9 11 5 15,6 8 0-15,11 14 9 16,12 37 15-16,11 28 9 15,13 28 17-15,-1 10 40 0,-11-9-39 16,-17-20-8 0,-25-33-29-16,-14-15 11 0,-10-14-7 15,0-5-9-15,-3-4-19 16,-2-9-10-16,-4-8-74 16,-6-25-79-16,0-9-269 15,0-9-679-15</inkml:trace>
  <inkml:trace contextRef="#ctx0" brushRef="#br0" timeOffset="84342.6681">8802 15554 1122 0,'0'0'257'0,"-1"-76"52"15,1 39 32 1,4 4-40-16,11 17-74 0,7 16-32 16,10 32-23-16,11 39-61 15,5 33-17-15,-8 16-15 16,-16 2-37-16,-21-12 51 15,-9-17-53-15,-21-18 10 16,-6-19 5-16,0-18-29 16,-3-10 1-16,-6 0-27 15,1-6 15-15,-4-10 14 16,10-12-29-16,5-13 0 16,10-36 2-16,10-30-2 15,10-1-27-15,0 4-36 16,25 11 0-16,2 27 57 15,9 1-45-15,4 7 15 0,5 10 26 16,1 9-75-16,5 6-141 16,26-4-228-16,-12 2-258 15,-9-4-822-15</inkml:trace>
  <inkml:trace contextRef="#ctx0" brushRef="#br0" timeOffset="84542.9001">9346 15530 1918 0,'0'0'207'15,"0"0"75"-15,0 0-180 16,0 0-32-16,130-7-3 0,-60 0-58 16,4-1-9-1,-21 1-64-15,-1 0-184 0,-17-4-129 16,-16 3-358-16,-15 0-385 0</inkml:trace>
  <inkml:trace contextRef="#ctx0" brushRef="#br0" timeOffset="84771.7207">9548 15504 1160 0,'0'0'210'0,"0"0"195"16,-58 75-76-16,49-31-94 16,9 3-31-16,10 7-35 15,22 0-75-15,11 5 18 16,5-2-70-16,-2 0-18 15,-9-5 3-15,-9-4-26 16,-15-7 15-16,-13-7-16 16,-14-9 9-16,-42-6 17 0,-30-10-26 15,-23-9-1 1,5-2 0-16,28-18-61 0,33-1-50 16,29-4-85-16,23-28-73 15,18 5-325-15,12-3-418 0</inkml:trace>
  <inkml:trace contextRef="#ctx0" brushRef="#br0" timeOffset="85033.8103">10190 15325 1661 0,'0'0'230'0,"-89"-5"-51"16,36 7 145-16,-1 25-91 15,-1 26 4-15,5 29-92 16,18 27-43-16,18 6 40 16,14-4-73-16,34-13-32 15,20-15 5-15,0-17-25 16,26-6 10-16,11-18-27 16,5-20-23-16,13-16-28 15,-30-8-149-15,1-44-264 16,-23 0-175-16,-22-5-454 0</inkml:trace>
  <inkml:trace contextRef="#ctx0" brushRef="#br0" timeOffset="85447.0504">10640 15426 1513 0,'0'0'243'16,"0"0"72"-16,-120-35 20 16,65 35-37-16,-1 9-97 15,2 23-38-15,-6 23-19 16,6 25-49-16,18 18 14 15,21 5-60-15,22-9-34 16,26-19 44-16,13-26-59 16,21-6 8-16,21-21-8 15,1-12 12-15,-4-10-12 16,-28-10 0-16,-20-19-38 16,-2-14 25-16,-4-20-34 15,-13-26 29-15,-18-17 18 16,-30 8 0-16,-13 23 3 0,-2 25-3 15,0 22 0-15,-9 3-7 16,-9 5 14-16,-3 7-2 16,6 13 32-16,14 3-11 15,13 23 29-15,17 11-55 16,16 8 1-16,6 6 40 16,29 1-40-16,15 0-1 15,8-5 0-15,12-2 9 16,0-5-10-16,-1-5 1 15,-7-8-56-15,-8-8-47 16,-6-16-140-16,-15-3-286 16,-14-3-228-16</inkml:trace>
  <inkml:trace contextRef="#ctx0" brushRef="#br0" timeOffset="85666.945">10770 15274 1294 0,'0'0'936'16,"0"0"-847"-16,0 0 143 16,133 95-19-16,-33-6-21 15,2 12-66-15,-17 2-18 16,-34-4 9-16,-38-8-95 16,-13 1-7-16,-30-2-15 15,-10-15-2-15,-3-16-36 0,-38 8-147 16,14-19-297-16,-13-4-324 15</inkml:trace>
  <inkml:trace contextRef="#ctx0" brushRef="#br0" timeOffset="85964.6779">8614 16808 1947 0,'0'0'311'16,"0"0"-127"-16,0 0 18 0,185-17 10 15,7-12 17-15,53-12-70 16,43-7-25-16,21-4-17 16,-5 4-55-16,6 2 13 15,-17 6-68-15,-28 6 2 16,-35 10 2-16,-42 9-11 15,-57 5 0-15,-52 8-1 16,-46 0-68-16,-26 2-70 16,-27 5-108-16,-15 9-124 15,-14 0-307-15</inkml:trace>
  <inkml:trace contextRef="#ctx0" brushRef="#br0" timeOffset="86606.4999">9493 17072 1751 0,'0'0'274'0,"0"0"-158"15,0 0 189-15,0 0-152 16,0 0-43-16,0 0 35 15,134 60-50-15,-72-2 11 16,-3 10-46-16,-10-1-18 0,-21-9 11 16,-7 4-38-1,-16-4 9-15,-5-7-2 0,-23-6-21 16,-8-8 39-16,-8-8-40 16,0-17 1-16,1-12 23 15,3 0-24-15,6-29 0 16,7-10-12-16,8-11-37 15,11 0 41-15,3 3-40 16,19 8-22-16,12 5 16 16,7 8-61-16,4 10-78 15,36 2-71-15,-12 6-260 16,-5 2-347-16</inkml:trace>
  <inkml:trace contextRef="#ctx0" brushRef="#br0" timeOffset="86903.8401">10525 16832 1815 0,'0'0'255'16,"0"0"52"-16,-90-8 32 15,41 46-167-15,-14 39-30 0,0 32 16 16,12 14-63-16,21-17-12 16,24-31-14-1,6-30-46-15,21-5 31 0,19 2-54 16,24 8 0-16,29-9-9 16,23-21-26-16,5-20-98 15,-9-31-92-15,-32-8-317 16,-28-3-276-16</inkml:trace>
  <inkml:trace contextRef="#ctx0" brushRef="#br0" timeOffset="87593.7454">11008 16731 1283 0,'0'0'758'0,"-98"5"-609"15,36 22 204-15,-12 29-88 0,2 33-48 16,16 34-63-16,20 6-46 15,28-4 5-15,13-23-39 16,20-33-23-16,3-15-24 16,-3-16-27-16,2-11 34 15,9-3-34-15,6-8-3 16,10-12-4-16,2-8 7 16,8-41-29-16,-1-30-31 15,-9-34-1-15,-18-22 52 16,-22-6-8-16,-12 9 13 15,-21 35 4-15,-7 28 6 16,-5 24 3-16,-4 13 6 16,-12 8-15-16,-10 4 66 0,-3 8-42 15,2 8-1-15,8 24 17 16,10 24-31-16,18 27 12 16,24 22-21-16,30 7 12 15,34-11-6-15,23-21-6 16,7-27-4-16,4-17-4 15,-1-14 8-15,-6-10-48 16,-18-4-69-16,-15-4-55 16,-20-7 21-16,-13 0-62 15,-6-3 82-15,-8-1 100 16,0-4 31-16,-11 1 39 16,0 2 52-16,0 2 3 15,-2 4 53-15,-1 3-45 0,1 6-14 16,2 1-9-1,0 1-32-15,0 17-20 0,2 9 40 16,9 7-29-16,-1 8 44 16,0 6-43-16,0 5-4 15,-4 3 4-15,-1 4-21 16,-5-1 1-16,0 0-19 16,-5-5 9-16,-7-5 5 15,-4-9-14-15,0-11-7 16,-3-9 6-16,-3-11-5 15,-1-9-8-15,-2 0-29 16,-1-21-61-16,0-9 4 0,3-13-100 16,-9-27-99-16,5 9-331 15,4 3-865-15</inkml:trace>
  <inkml:trace contextRef="#ctx0" brushRef="#br0" timeOffset="87748.9481">11420 16963 2410 0,'0'0'343'16,"0"0"-76"-16,0 0-77 15,0 0-124-15,0 0-66 16,0 0-39-16,0 0-269 16,71-48-925-16</inkml:trace>
  <inkml:trace contextRef="#ctx0" brushRef="#br0" timeOffset="90634.0963">10370 16744 1005 0,'0'0'196'0,"0"0"-62"15,0 0 162 1,0 0-169-16,0 0-19 0,-52 139-1 15,14-21 23-15,4-6-37 16,8-20-45-16,16-32-4 16,10-26-34-16,0 3-1 15,3-3 12-15,9-1-21 16,4-17-8-16,3-12 7 16,-2-8-7-16,2-26 8 15,-3-14 0-15,-2-23 0 0,-6-16-3 16,-4 1 3-1,-4 14 0-15,0 15 3 0,0 28-2 16,0 5 19 0,-3 10 25-16,-3 12-7 0,-5 43 37 15,-6 41-52-15,-4 27 35 16,6 8 8-16,5-21-32 16,10-31 3-16,0-27-26 15,3-6-2-15,12 0 9 16,1 0-18-16,7-5-1 15,-4-18 1-15,5-13-48 16,-6-16 25-16,-1-33-6 16,-4-29 14-16,-10-33-5 15,-3-17 20-15,-9 0 0 16,-8 25 3-16,4 36-2 16,2 30 9-16,4 20-10 15,1 8 1-15,-2 9 98 0,-2 32-69 16,-3 55-28-16,2 37 36 15,5 11 4-15,6-12 2 16,0-36-27-16,9-31-11 16,3-18 30-16,1-6-36 15,2 4 0-15,5-6 3 16,0-5-3-16,-1-17 0 16,-3-8-44-16,0-38 24 15,-2-33-4-15,-7-34 13 16,-5-12-31-16,-2 10 33 15,0 23-1-15,-7 35 10 16,5 20 0-16,-1 15 0 0,1 14 18 16,-5 0-17-1,1 29 5-15,-2 43 6 0,-1 25-11 16,1-2 29-16,5-18-30 16,3-26 9-16,0-17 12 15,0 2-21-15,3-5 0 16,3-5 8-16,-1-13-6 15,-2-13-2-15,-2-10 0 16,-1-23 1-16,0-14-5 16,-2-23 4-16,-13 2-22 15,-3-1-13-15,-4 6-18 16,2 21-27-16,4 4-22 16,16 25-91-16,0 9-298 0,13 4-590 15</inkml:trace>
  <inkml:trace contextRef="#ctx0" brushRef="#br0" timeOffset="91128.8772">14003 16825 2016 0,'0'0'348'16,"-18"97"-51"-16,18-1 36 16,0 15-165-16,18-2-56 15,2-26-9-15,-4-30-43 16,-7-13 8-16,-6-7-46 0,0 3-20 15,-3 0 50-15,0-1-44 16,-13-8 5-16,-11-12 4 16,-9-9-17-16,-9-6 2 15,-7-12-2-15,-5-20-116 16,-7-24-22-16,-6-43-192 16,13 7-317-16,11 0-636 0</inkml:trace>
  <inkml:trace contextRef="#ctx0" brushRef="#br0" timeOffset="91268.4244">13839 16656 16 0,'0'0'1679'0,"0"0"-1502"0,0 0-35 16,0 0-113 0,101 12-17-16,-15 17-12 0,-10-3-126 15,-6-4-418-15</inkml:trace>
  <inkml:trace contextRef="#ctx0" brushRef="#br0" timeOffset="91407.8721">14674 16883 1676 0,'0'0'345'16,"0"0"-93"-16,0 0-140 0,0 0-66 16,82-12-32-1,-43 5-14-15,6 0-23 0,-9 2-267 16,-15 5-274-16</inkml:trace>
  <inkml:trace contextRef="#ctx0" brushRef="#br0" timeOffset="91567.6744">14627 17190 1815 0,'0'0'352'0,"0"0"-144"15,0 0-111-15,0 0-68 16,165 22 28-16,-27-39-50 15,11-18-7-15,-6-7-59 16,-46 6-239-16,-36 7-367 0</inkml:trace>
  <inkml:trace contextRef="#ctx0" brushRef="#br0" timeOffset="91849.7205">15732 16697 2121 0,'0'0'291'0,"0"0"53"15,-106 80-94-15,64-2-110 16,9 28 12-16,11 7-66 16,13-20-20-16,9-26 9 15,0-32-58-15,6-14-5 16,12-6-12-16,6-10 9 16,9-5 0-16,14-36-9 15,9-40-6-15,0-38-5 16,-8-12-13-16,-20 12-12 15,-16 33 11-15,-12 37 23 0,-21 22-17 16,-32 7 19-16,-34 15-74 16,-4 0-8-16,-25 28-153 15,31-2-298-15,30-11-763 0</inkml:trace>
  <inkml:trace contextRef="#ctx0" brushRef="#br0" timeOffset="92153.5841">16541 16857 1866 0,'0'0'297'0,"0"0"-99"16,0 0-27-16,0 0-154 16,0 0-3-16,0 0-28 15,0 0-59-15,123 0-234 16,-72 0-743-16</inkml:trace>
  <inkml:trace contextRef="#ctx0" brushRef="#br0" timeOffset="92293.9656">17101 16869 1773 0,'0'0'322'16,"0"0"-127"-16,0 0-77 15,0 0-85-15,0 0-33 16,129-25-135-16,-58 17-212 15,1-3-667-15</inkml:trace>
  <inkml:trace contextRef="#ctx0" brushRef="#br0" timeOffset="92427.3978">17653 16788 1721 0,'0'0'602'0,"0"0"-515"0,0 0 130 15,0 0-158-15,0 0-59 16,0 0 0-16,102-37-75 15,-29 30-201-15,-3-1-374 0</inkml:trace>
  <inkml:trace contextRef="#ctx0" brushRef="#br0" timeOffset="92825.7993">18817 16668 2102 0,'0'0'343'0,"-108"-2"-33"16,84 12-41-16,1 13-129 16,-1 14-59-1,3 9 36-15,4 7-60 0,10 4-29 16,7-1 14-16,0 0-40 16,18-8 14-16,7-11-16 15,8-17 2-15,9-17-5 16,3-9 3-16,7-43-36 15,0-31 15-15,-13-36-23 16,-17-22 25-16,-22-14 8 16,-21-3 11-16,-25-2-1 15,-9-8 1-15,-4 16-5 16,12 37 5-16,17 45 0 0,16 45 19 16,10 22 35-1,4 40-48-15,10 73 27 0,43 75-33 16,18 42 12-16,14 17 68 15,-8-11-41-15,-33-25-20 16,-32-5-19-16,-12-52-193 16,-7-33-327-16</inkml:trace>
  <inkml:trace contextRef="#ctx0" brushRef="#br0" timeOffset="95857.9209">312 13706 722 0,'0'0'23'0,"0"0"-23"0,0 0 9 16,0 0 14 0,0 0-6-16,0 0-17 0,30-55 1 15,0 39-1-15,10 1 0 16,2-4 13-16,10 0-13 16,21-7 0-16,21-8 6 15,34-9-6-15,8 0 13 16,2-1-13-16,-6 5 1 15,-8 0 19-15,13 0-20 16,9 0 0-16,5-1 8 16,4 3-8-16,3 3 4 15,2-1-4-15,-2 3 0 16,3 0 7-16,-3 3-7 16,0 3 0-16,1-1 7 15,1 3 8-15,-3 1 16 0,-4 4-24 16,-5 2-6-16,-4 0 48 15,-4-2-36-15,-3-1 5 16,-6 2 13-16,2 0-15 16,4 4 33-16,-1 5-38 15,5 2-9-15,0 7 71 16,-3 2-44-16,-1 16 0 16,-4 7 13-16,-7 7 5 15,-13-1 24-15,-10 5-25 16,-6 1-8-16,-6 6 56 15,-17-6-57-15,-14 2 14 16,-18-6 20-16,1 4-20 0,4 9 34 16,21 21-31-16,19 23-2 15,7 14 81-15,2 6-55 16,-12-3-11-16,-13 0 4 16,-11-11-61-16,-2-2 67 15,-1-1-71-15,0-11 2 16,-6 6 54-16,-1-2-60 15,-2-1 19-15,-11-15 12 16,-7-17-32-16,-9-11 44 16,-2-1-45-16,-1 5 0 15,2 6 3-15,2 7-3 16,-4-3 0-16,0-2-1 16,2 0 10-16,-1-3 3 0,0 0-12 15,2-2 0-15,0 0 6 16,-2 0-6-16,3-5 0 15,-5 2-1-15,1-6 10 16,-5-2-3-16,2-5-6 16,-1-3 0-16,2-4-5 15,-1-1 5-15,1-3 0 16,2 2 0-16,3-1 8 16,1-1-5-16,4-1-3 15,2 1 0-15,2-2-5 16,0-5 5-16,0-2 0 15,-3-6 0-15,1-3 6 16,-1-4-1-16,6 0-5 16,4 0 0-16,12-2-8 15,8 0 8-15,8-1 0 16,16 3-1-16,19 0 2 0,18-1-6 16,4-1 5-16,-6 0-1 15,-10-3-16-15,-6 0 17 16,-3-1 0-16,3 1 0 15,-3-4 0-15,0-2-2 16,3 1 2-16,-3-6-3 16,-2-2-19-16,-1-2 22 15,-15 0-1-15,-16 5-5 16,-15 0 6-16,-5 4-17 16,5-4 17-16,7-2 0 15,6-2-7-15,-1-1 13 16,-1-4-6-16,1 1 0 0,6-1 6 15,-2-2 1-15,-1 2-7 16,3 2 0-16,-3 3-12 16,-3-1 12-16,-4 6 0 15,0-2 0-15,-1 3 0 16,3-2 6-16,2 4-6 16,5-3 0-16,5 1-11 15,2 0 12-15,14-1-1 16,11 1 0-16,11-1 7 15,4 2-1-15,-12 5-6 16,-5 1 0-16,-11 5-12 16,4 1 14-16,6 0-2 0,8 0 0 15,6 0 7 1,8 0-5-16,1 3-2 0,6 3 0 16,3-1-8-16,2 2 10 15,2 1-2-15,-2-3 0 16,0 2 6-16,4-2-6 15,0 2 0-15,1-3-2 16,1 0-7-16,-2 0 10 16,5 2-1-16,-3-2 0 15,5 1 9-15,1 2-2 16,3-4-7-16,3 3-4 16,1-3-8-16,1-2 12 15,3-1 0-15,2 0 0 16,-7 0 10-16,-3 0-5 0,-3-4-5 15,-6 0-5-15,-4-1-1 16,-3 5 7-16,-2 0-1 16,5 0 0-16,-3 0 6 15,3 0-1-15,-5 9-5 16,1 2-3-16,1-2-6 16,-3 2 15-16,-3-1-6 15,0 0 0-15,-2-2 1 16,0 1 5-16,1 1-6 15,-1 2-3-15,4 4-3 16,3 3 12-16,1 3-6 16,7 3 0-16,0 2 0 0,-2 0-1 15,-1 1 1 1,1 0-2-16,-5-5-4 0,-1 0 12 16,-8-4-3-16,-8 0-3 15,-4-2 1-15,-23-2 4 16,-17-5-5-16,-20-2-5 15,-5-2-1-15,3 1 12 16,2 0-4-16,1 1-2 16,-11-3 1-16,-9-1 15 15,-7-2-16-15,-10 1 0 16,-2-3 5-16,-5 3-5 16,-1-3 32-16,-2 0 13 15,0 0-44-15,1 1 87 16,1 4-88-16,1 11 0 0,3 27 13 15,1 59 46-15,2 82 57 16,-5 70 26-16,-4 62-37 16,5 36 97-16,20 17-116 15,10 58-76-15,6 46 22 16,-9-97-31-16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8:46:23.7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15483 5821 631 0,'0'0'523'0,"0"0"-382"0,0 0-83 15,0 0 20-15,0 0 24 16,0 0 112-16,74 50-43 16,-25-30-23-16,20 4-10 15,27 0-42-15,32-2 5 16,23-10-4-16,13-7-19 16,6-5 24-16,0-8-62 15,7-9-4-15,2-4 17 16,-6-1-17-16,-4-2 0 15,-16-2-15-15,-12-2-20 0,-17-3 31 16,-16-3-32-16,-23 0 1 16,-20 3 12-16,-16 3-13 15,-4-5 6-15,4-8-6 16,6-9 0-16,4-11-7 16,-8-3 7-16,-6-2-23 15,-9-2 13-15,-6-10-41 16,-12-17 36-16,-14-18 9 15,-4-1-64-15,-19 10 10 16,-10 25-59-16,0 26 57 16,2 11 4-16,-5 5-45 15,-10-10 13-15,-8-4 4 16,-11-7-26-16,-2 1 29 0,-1 5-17 16,-5 1 4-16,-13 0 2 15,-18 0 4-15,-26 3-8 16,-10 6 0-16,-3 11 45 15,5 8-28-15,7 8-24 16,-7 4 60-16,4 4 45 16,6 7-84-16,7 0 71 15,12 0 11-15,9 12 2 16,18-1 5-16,15 1-5 16,22-3 2-16,8 3 12 15,-3 3-11-15,0 4 7 16,-5 10 5-16,5 5-4 15,1 3 28-15,2 5 2 16,2 5 50-16,2 1 10 16,-1 3-73-16,2-1-3 0,3 4 53 15,-5 0 15-15,1-1 5 16,0 2-28-16,-1-1-10 16,0 2-3-16,2 1-29 15,4 1 17-15,5 5 9 16,7-2-10-16,5 1 38 15,7-2-26-15,0-1-5 16,13-1 17-16,9-2-6 16,8-1 5-16,5-1-1 15,5-4-21-15,3 1 46 0,-3-5-40 16,0 0 2 0,-3-5 4-16,-5-4-15 0,-6-4-9 15,-3-5-27-15,-4-3 1 16,-3-7 35-16,-5-5-29 15,-3-5-5-15,-4-3 8 16,-2-5-14-16,1 0 10 16,-3 0-12-16,1 0 1 15,2 0 23-15,-2 0-24 16,-1 0 0-16,2 0-1 16,-2 0-2-16,0 0-54 15,0 0-194-15,-6 3-316 16,-7-1-526-16</inkml:trace>
  <inkml:trace contextRef="#ctx0" brushRef="#br0" timeOffset="4435.0885">12685 5372 110 0,'0'0'68'16,"0"0"12"-16,0 0-54 16,0 0 35-16,0 0 54 15,0 0-60-15,63 23-32 16,-38-18 19-16,8 1 22 15,11 0-38-15,11 2-13 16,21 1-13-16,29 4-9 0,28-2-43 16,-17 0-87-16,-16-5-202 15</inkml:trace>
  <inkml:trace contextRef="#ctx0" brushRef="#br0" timeOffset="4557.2896">14235 5491 228 0,'0'0'283'0,"0"0"-181"16,0 0-102-16,0 0-238 0</inkml:trace>
  <inkml:trace contextRef="#ctx0" brushRef="#br0" timeOffset="6716.4957">13174 6137 992 0,'0'0'280'0,"0"0"-52"16,0 0-90-16,0 0-28 15,0 0-30-15,0 0-13 16,0 0 42-16,121 25-29 16,-51-13 3-16,18 2 28 15,21 1-55-15,3 0-10 16,-22-1-3-16,-20-5-24 16,-22-1 29-16,-6-3-28 15,9 2-12-15,9-2 45 16,10 1-32-16,-2-1 18 15,5-5 1-15,2 0-20 0,1 0 29 16,-1 0-33-16,-3-9-10 16,-4-1 42-16,-6-2-42 15,-3-5 4-15,-6-2 2 16,-3-5-10-16,-3-3 38 16,-3-3-35-16,-3 0-4 15,-7-2 40-15,-2 1-31 16,-7-2 4-16,-5 0-5 15,-6-1-8-15,-3 1 13 16,-6-1-14-16,-2 0-6 16,-3-2-12-16,0 2 13 15,-3-2-20-15,-7 0 8 16,-3 3-24-16,-4 0 40 0,-3 2-29 16,0 3 2-16,-7 2 19 15,-1 1-5-15,-3 3-11 16,-5 1 13-16,-6 0-4 15,-3 4 4-15,-7 0-16 16,-3 0-25-16,-4 1 53 16,-4 2-12-16,-1 0 12 15,-3 2-2-15,-1-2-20 16,2 2 10-16,0 2 12 16,0-1 0-16,0 3 2 15,-1-2-2-15,-3 3-8 16,2 0 8-16,1 3 0 15,1 1-3-15,3 2 3 0,5 1-20 16,3 0 12 0,4 0 8-16,2 0 0 0,-2 0-1 15,4 0 8-15,2 2-20 16,0 3 13-16,3 0-13 16,-1 1 2-16,0 0 11 15,-1-1 0-15,3 1 0 16,1 0 2-16,-2 4-1 15,-3-2-1-15,0 1 0 16,-4 2-7-16,4 0 7 16,1 1-1-16,5-1 1 15,3 0 0-15,4 1 3 16,6 0-3-16,3 4-2 16,6 2-5-16,3 6 7 15,2 5 0-15,0 2 0 16,5 3 6-16,2 2 24 15,4-2-30-15,1 3 2 0,0 1 53 16,1-4-20-16,8 2 0 16,4-1 3-16,3-2-30 15,4 0 44-15,4 0-36 16,2-4 10-16,8 1 31 16,0-2-23-16,4-1-1 15,0-1 3-15,0-4-35 16,3-5 68-16,-1-3-67 15,0-2 8-15,0-2 15 16,2-4-24-16,-2-2 11 0,1 0-12 16,0-3 1-16,-2 1 49 15,1-2-50-15,-3 0 1 16,-1 0 19-16,-2 0-20 16,-1 0 9-16,-1 0-9 15,-5-3 2-15,-2-1 10 16,-8 3-12-16,-5 0 0 15,-4 1-5-15,-5-2 6 16,0 2-1-16,-3 0 0 16,0 0 1-16,0 0-18 15,0 0 17-15,0 0-45 16,-27 0-79-16,-2 0-207 16,-5 0-484-16</inkml:trace>
  <inkml:trace contextRef="#ctx0" brushRef="#br0" timeOffset="14321.6369">18436 4062 1031 0,'0'0'293'0,"0"0"-95"15,0 0 30-15,0 0-75 0,0 0 11 16,0 0-16-16,63-28-1 16,-5 3 14-16,27-13-42 15,24-13-25-15,-6 4-23 16,-16 9-45-16,-29 14 1 15,-20 11-27-15,-2 3-20 16,-5-1 14-16,-8 8-149 16,-17 3-102-16,-24 3-228 15,-10 11-52-15,-10-3-615 0</inkml:trace>
  <inkml:trace contextRef="#ctx0" brushRef="#br0" timeOffset="14703.8858">18493 3693 1478 0,'0'0'308'16,"0"0"-55"-16,0 0 24 15,0 0-57-15,-94-11-119 16,55 56 14-16,-13 28-41 15,-17 27-17-15,8-5 34 16,18-19-47-16,19-24 0 16,23-18 7-16,1 2-28 0,19 3 31 15,30-1-42 1,38-15-3-16,40-17 66 0,25-9-19 16,3-29 6-16,-7-11-4 15,-21-4-38 1,-10-6 47-16,-20 7-67 0,-27 8 0 15,-23 9 2-15,-12 5-2 16,-9-1 0-16,-7 5-14 16,-12 4-83-16,-8 11-21 15,-81 20-139-15,-1 13-343 16,-15 6-538-16</inkml:trace>
  <inkml:trace contextRef="#ctx0" brushRef="#br0" timeOffset="23739.8585">11306 15966 127 0,'0'0'613'0,"0"0"-388"16,0 0-28-16,0 0-2 15,0 0-6-15,0 0 5 16,-11 10-38-16,11-8-8 0,0-1-9 16,0-1-45-16,0 2 4 15,0-2-15-15,0 2-10 16,2 1 28-16,10-1-13 16,11 2 18-16,5-3-17 15,6-1-36-15,7 0 13 16,8 0-37-16,0-10-21 15,3 0 21-15,-1-1-29 16,-3 3 0-16,-6-1 0 16,-8 4 2-16,-9 1-8 15,-8 1-6-15,-7 1-70 16,-7 1-14-16,-3-1-80 0,0-1-52 16,-19-2-154-1,-5 4-244-15,-3 1-243 0</inkml:trace>
  <inkml:trace contextRef="#ctx0" brushRef="#br0" timeOffset="24115.6798">11168 16220 952 0,'0'0'348'0,"0"0"-166"0,0 0 0 15,0 0 82-15,0 0-53 16,0 0-33-16,0 0 26 16,40 20-30-16,-9-19-9 15,10 1-52-15,9-2-22 16,7 0 14-16,2-2-40 15,4-6-16-15,-3 1-16 16,-5 1-33-16,-4-1 30 16,-11 3-30-16,-7 1-2 15,-8-1-5-15,-4 1 7 16,-7-2-27-16,-1-1-40 16,-2-1-64-16,-7-3-78 15,-2 1-273-15,-2 4-372 0</inkml:trace>
  <inkml:trace contextRef="#ctx0" brushRef="#br0" timeOffset="25854.9369">7224 9303 1088 0,'0'0'366'0,"0"0"-129"16,0 0 81-16,0 0-99 15,-81 46-65-15,31 21-6 16,3 6-21-16,6-3 13 15,13-5-64-15,18-19-39 16,3 7 7-16,7 0-37 16,0-8-6-16,24-10-1 15,10-10-23-15,14-16-45 0,10-9-147 16,29-38-77 0,-17-6-248-16,-9-2-362 0</inkml:trace>
  <inkml:trace contextRef="#ctx0" brushRef="#br0" timeOffset="26456.8257">7489 9330 1197 0,'0'0'312'15,"0"0"-62"-15,0 0 100 16,0 0-88-16,-101-28-51 16,74 28-73-16,-1 14-23 15,1 9-33-15,2 11-43 16,2 7 27-16,4 6-45 15,9 1-11-15,5 0 19 16,5-3-29-16,4-4 1 0,16-4-1 16,8-7 6-16,5-9-10 15,3-9 4-15,2-9-33 16,-2-3 0-16,-4-15-40 16,-4-12-3-16,-10-7 22 15,-5-5 28-15,-10-5 19 16,-3-1 7-16,-1-2 0 15,-14 8 6-15,-5 6 6 16,0 9 22-16,-4 10 24 16,3 10-29-16,-3 4 34 15,3 9-44-15,3 19-17 16,3 9 19-16,6 6-20 16,6 3 6-16,3 0-7 0,6-2 1 15,17-10 1-15,5-5-2 16,5-8-15-1,3-10 1-15,-2-9-23 0,2-2-41 16,-5-12-15-16,-4-8-4 16,-6-3 66-16,-8-2 1 15,-5 1 30-15,-4 4 0 16,-4 3 32-16,0 5 36 16,0 4 19-16,0 5-11 15,-4 3 21-15,4 0-70 16,0 6-27-16,0 14 14 15,0 6-7-15,0 6 11 16,6-1-18-16,0-2 1 16,4-5 2-16,-1-4-3 15,0-6-76-15,-3-11-130 16,0-3-147-16,-3 0-379 0</inkml:trace>
  <inkml:trace contextRef="#ctx0" brushRef="#br0" timeOffset="27893.9717">7678 9597 1040 0,'0'0'272'0,"0"0"-41"0,0 0-34 16,0 0-22-16,0 0-25 15,0 0-50-15,-60 73-22 16,60-54-28-16,0-4-41 16,0-3 34-16,12-2-21 15,3-3-13-15,2-4 12 16,4-3-20-16,-1 0 11 15,-2-8-12-15,-2-6 1 0,-4-3 14 16,-8-4-15 0,-4-2 0-16,0-1 5 0,-7 0-5 15,-9 0 2-15,-5 4-2 16,1 3 6-16,-2 2-2 16,4 6-4-16,5 4-10 15,5 4-10-15,5 1-80 16,5 0-179-16,14 8-207 15,5 2-173-15</inkml:trace>
  <inkml:trace contextRef="#ctx0" brushRef="#br0" timeOffset="28105.7237">7911 9614 1227 0,'0'0'525'0,"0"0"-417"0,0 0 25 16,0 0 31-16,0 0-54 16,-8 83-73-16,8-62-22 15,0-1-15-15,4-6-14 16,0-4-35-16,6-10-142 16,3 0-118-16,-4-5-321 0</inkml:trace>
  <inkml:trace contextRef="#ctx0" brushRef="#br0" timeOffset="28734.0129">8052 9155 1407 0,'0'0'280'0,"0"0"-28"15,0 0 40-15,0 0-111 16,0 0-92-16,0 0 0 15,-49 77-17-15,40-26 32 16,4 10-22-16,5 4-44 16,0-2 18-16,9-7-32 15,12-8-16-15,3-12 8 16,3-12-16-16,0-11-7 16,-2-13 7-16,3-3-23 15,-1-25-5-15,-1-22-41 0,-5-26-9 16,-12-22 71-16,-9-6-15 15,0 17 19-15,-14 28 2 16,2 28 2 0,-3 14 10-16,0 3 1 0,-4 5 16 15,-1 6 37-15,-4 3-40 16,2 20-12-16,0 13 14 16,4 9-13-16,6 11 5 15,11 3-19-15,1 1 2 16,16 0 8-16,15-7-10 15,8-9-5-15,8-9 4 16,0-14-7-16,4-12-28 0,-11-6-63 16,-4-4-35-16,-9-18 46 15,-4-3 3-15,-8-3 44 16,-7 3 35-16,-5 0 6 16,-3 7 30-16,0 5 29 15,0 5 22-15,0 5 49 16,0 3-60-16,0 1-36 15,0 19-7-15,3 9 9 16,5 7 10-16,6 3-27 16,1-2-18-16,3-4 22 15,-5-8-23-15,1-7-1 16,-7-6-17-16,-1-5-105 16,-6-7-126-16,0-11-226 15,0-9-497-15</inkml:trace>
  <inkml:trace contextRef="#ctx0" brushRef="#br0" timeOffset="28954.8403">8495 8919 1807 0,'0'0'291'0,"0"0"-186"15,0 0 62-15,101 51-20 16,-53-6 2-16,1 10-20 15,-8 10-73-15,-11 3 5 16,-13 2-61-16,-17-4 12 16,-1 0-24-16,-28-6-5 15,-38 10-193-15,6-18-312 0,-3-15-696 16</inkml:trace>
  <inkml:trace contextRef="#ctx0" brushRef="#br0" timeOffset="35131.7819">9667 13014 821 0,'0'0'522'0,"0"0"-395"31,0 0 12-31,0 0-43 0,0 0-50 0,0 0-41 16,0 10-5-16,0 3-26 15,0 4-120-15,0 10-73 16,0-4-115-16,0-4-281 0</inkml:trace>
  <inkml:trace contextRef="#ctx0" brushRef="#br0" timeOffset="35297.9846">9705 13383 742 0,'0'0'286'16,"0"0"-211"-16,0 0-46 15,0 0-16-15,0 0-13 16,0 0-129-16,9 76-137 16,-5-60-442-16</inkml:trace>
  <inkml:trace contextRef="#ctx0" brushRef="#br0" timeOffset="35456.934">9748 13762 561 0,'0'0'198'16,"0"0"-149"-16,0 0-33 15,0 0-16-15,0 0-89 16,29 84-118-16</inkml:trace>
  <inkml:trace contextRef="#ctx0" brushRef="#br0" timeOffset="35629.0137">9794 14190 795 0,'0'0'245'0,"0"0"-191"16,0 0-27-16,0 0-27 15,0 0-120-15,27 79-161 16,-23-59-225-16</inkml:trace>
  <inkml:trace contextRef="#ctx0" brushRef="#br0" timeOffset="35801.1336">9813 14630 567 0,'0'0'561'0,"0"0"-508"15,0 0-52-15,0 0-1 16,0 0-45-16,0 0-192 16,0 0-70-16</inkml:trace>
  <inkml:trace contextRef="#ctx0" brushRef="#br0" timeOffset="35983.9632">9805 15073 995 0,'0'0'208'0,"0"0"-151"15,0 0 12-15,0 0-14 0,0 0-55 16,0 0-10-16,19 72-77 16,-18-56-201-16,-1-1-277 0</inkml:trace>
  <inkml:trace contextRef="#ctx0" brushRef="#br0" timeOffset="36137.8202">9845 15407 842 0,'0'0'346'0,"0"0"-256"15,0 0-61-15,0 0-29 0,0 0-32 16,0 0-175-1,0 0-334-15</inkml:trace>
  <inkml:trace contextRef="#ctx0" brushRef="#br0" timeOffset="36318.9267">9919 15729 1664 0,'0'0'320'0,"0"0"-254"16,0 0-50-16,0 0-16 16,0 0-205-16,0 0-200 15,0 0-839-15</inkml:trace>
  <inkml:trace contextRef="#ctx0" brushRef="#br0" timeOffset="41112.8204">22101 9051 461 0,'0'0'1113'16,"0"0"-826"-16,0 0-36 15,0 0-56-15,101 14-68 16,-50-14-51-16,3 3-43 16,4-3-32-16,0 0 21 15,0 0-22-15,-6 0-14 16,-8-9-53-16,-11-4-74 16,-8-11-165-16,-11 2-282 15,-10-2-620-15</inkml:trace>
  <inkml:trace contextRef="#ctx0" brushRef="#br0" timeOffset="41424.2604">22092 8741 1430 0,'0'0'284'0,"0"0"-113"15,0 0 44-15,0 0-73 16,0 0-48-16,0 0-33 16,0 0 65-16,-98 83-7 15,40-29 1-15,-5 5-31 16,-1 2-28-16,9-1-1 0,16-3-21 16,22-1-30-16,17-4 17 15,45 0-24-15,57-5-2 16,54-13 1-16,28-15-1 15,1-16-12-15,-22-3-86 16,-37-17-121-16,-38 2-94 16,-27-1-509-16</inkml:trace>
  <inkml:trace contextRef="#ctx0" brushRef="#br0" timeOffset="45939.1319">15714 8540 146 0,'0'0'283'0,"0"0"27"16,0 0-141-16,0 0-25 16,0 0-70-16,0 0-41 15,-7-12-24-15,5 12-9 16,2 0 0-16,0 0-20 16,0 0 4-16,0 0 9 15,-1 0 5-15,1 0 2 16,0 0 0-16,0 0 1 15,0 0-2-15,0 0 1 16,-2 0 0-16,2 0 1 16,-2 0-1-16,2 0 7 15,0 0-7-15,0 0 0 16,0 0 23-16,0 0 0 0,0 0 23 16,0 0 15-16,0 0 19 15,0 0 11-15,-1 0-4 16,-1 0-1-16,1 0 13 15,-4 0-21-15,1 0-8 16,-2 9-22-16,-3 8-16 16,-4 8 50-16,-1 5 1 15,0 4-5-15,0-1-6 16,2 1-33-16,0-6-7 16,3-6-7-16,2-7-16 15,1-3 6-15,3-10-14 16,0-2 0-16,-1-1 49 15,2-19-7-15,-1-13-25 0,3-12-6 16,0-3-2 0,3-6 17-16,11 3-15 0,3 9-11 15,3 9 27-15,-2 12-7 16,1 12-9-16,0 9-11 16,2 1-1-16,2 23 15 15,-1 5-13-15,1 8-2 16,-6 1 15-16,-1 0-15 15,-3-1 0-15,-3-5 0 16,1-4-59-16,-3-3-103 16,0-8-171-16,-2-7-273 15,-4-8-388-15</inkml:trace>
  <inkml:trace contextRef="#ctx0" brushRef="#br0" timeOffset="46328.7108">15890 8562 494 0,'0'0'780'0,"0"0"-600"15,0 0-87-15,0 0 22 16,0 0 7-16,0 0-47 16,0 0-14-16,14 58-12 15,-1-51-26-15,-1-2 8 16,0-5-1-16,0 0 6 15,-3 0-4-15,4-14-13 16,-5-1 3-16,1-6-10 0,-5 0 15 16,0 3 23-16,-4 1-6 15,0 2 7-15,0 5 15 16,0 6 7-16,-1 2 22 16,-9 2-20-16,-4 5-26 15,-4 15-15-15,-2 8-4 16,0 8 24-16,1 4-8 15,6 2-24-15,7-1 10 16,6-2-32-16,0-5 0 16,6-5-2-16,11-10-47 15,22-16-142-15,-7-3-157 16,1-6-419-16</inkml:trace>
  <inkml:trace contextRef="#ctx0" brushRef="#br0" timeOffset="46779.135">16145 8475 1270 0,'0'0'309'0,"0"0"-71"15,0 0-33-15,0 0-33 16,0 0-33-16,-39 104-59 16,36-68-18-16,2-2-11 15,1-5-30-15,0-5-7 16,0-8-14-16,4-7 6 15,7-9 0-15,4 0-6 0,4-12-15 16,1-10-1 0,0-5-9-16,1 1 4 0,-6 1 12 15,0 6 9-15,-6 5 2 16,-4 4-1-16,-2 8 7 16,-3 2 36-16,0 0-25 15,0 4-5-15,0 12 2 16,1 7 42-16,1 4 18 15,1 1-34-15,1-3-14 16,3-2 7-16,1-6-17 16,2-4-6-16,2-8 0 15,2-5-12-15,2 0 28 16,2-16-23-16,1-9-4 16,-2-11 5-16,-2-6-6 15,-6-2 0-15,-9-4-18 0,0 8-51 16,-5 7-1-16,-37 15-55 15,1 11-141-15,-3 7-363 0</inkml:trace>
  <inkml:trace contextRef="#ctx0" brushRef="#br0" timeOffset="47543.4441">17358 8557 189 0,'0'0'694'15,"0"0"-449"-15,0 0-30 16,0 0-7-16,0 0-8 0,-80-43 19 16,63 40-37-1,2 3-28-15,-4 0-21 0,-1 7-36 16,1 15-7-16,-2 6 0 16,7 10-23-16,6 5 15 15,6 3-36-15,2-1-8 16,13-3-4-16,12-8-10 15,6-8-6-15,4-11-18 16,3-9 1-16,-1-6 19 16,-1-6-20-16,-6-15 2 15,-2-7-2-15,-10-9-7 16,-9-4 1-16,-9-3-8 16,0 2-17-16,-15 2 19 15,-8 10-21-15,0 9 3 16,-1 8-12-16,7 9-34 0,1 4-40 15,7 2-73-15,9 22-75 16,0-4-96-16,11-1-246 16</inkml:trace>
  <inkml:trace contextRef="#ctx0" brushRef="#br0" timeOffset="47770.0255">17507 8442 1298 0,'0'0'346'16,"0"0"-18"-16,0 0-45 16,0 0-136-16,0 0-71 15,0 0-32-15,0 0 60 0,42 69-44 16,-30-27-35-16,-2 1 4 16,0 1-29-16,-4-2 1 15,0-3-1-15,0-9-123 16,12-9-105-16,-3-8-321 15,2-13-474-15</inkml:trace>
  <inkml:trace contextRef="#ctx0" brushRef="#br0" timeOffset="48182.2688">17805 8468 1360 0,'0'0'334'16,"0"0"24"-1,0 0-114-15,0 0-34 0,-103 35-38 16,78-7-25-16,3 1-39 16,4 3-47-16,7 0-13 15,8 1-27-15,3-5-21 16,0-3 19-16,14-9-19 16,7-6 0-16,1-10-1 15,3 0 1-15,0-17-14 16,-2-12-38-16,-2-9-9 15,-3-8 29-15,-10-7-3 16,-4-17 14-16,-4 6 4 16,0-3 17-16,-4 6 7 15,-1 22-7-15,-2 3 0 16,2 17 53-16,2 9-13 0,0 10-7 16,0 0-25-16,-1 20-2 15,0 16-4-15,0 11-2 16,2 10 0-16,2 3 3 15,0 3-3-15,6 3-1 16,6-1-17-16,3 20-191 16,-4-14-379-16,-5-14-361 0</inkml:trace>
  <inkml:trace contextRef="#ctx0" brushRef="#br0" timeOffset="49961.6846">18581 8545 120 0,'0'0'831'0,"0"0"-544"16,0 0 7-16,0 0-84 15,0 0-92-15,0 0-69 16,0 0 24-16,-49 54 71 15,32-16-35-15,2 1-34 16,-1 1-23-16,2-2-25 16,2-3 8-16,1-3-29 15,2-6-5-15,3-6 0 16,0-7 0-16,6-7 5 0,0-6-6 16,0 0-2-16,16 0 2 15,5-3 1-15,3-5-1 16,4 5 0-16,2 3 1 15,-1 0-2-15,-3 0-4 16,1 0 5-16,-5 3-3 16,-2 2 3-16,-2-2-52 15,-2-2-83-15,2-1-132 16,-3-4-83-16,-5-7-459 0</inkml:trace>
  <inkml:trace contextRef="#ctx0" brushRef="#br0" timeOffset="50518.5027">18787 8702 622 0,'0'0'728'0,"0"0"-523"16,0 0 22-16,0 0-69 16,0 0-35-16,0 0-76 15,0 0-10-15,-17 22 87 16,16-2-44-16,1 4-3 15,-2 0-19-15,2 0-24 16,0 0 6-16,0-4-38 16,0-3-1-16,0-5 8 15,0-6-9-15,0-3 7 16,0-3-7-16,0-4-4 16,0-16 2-16,0-12-38 0,0-11 10 15,0-8 16-15,0-7-3 16,0-5 17-16,6 6-9 15,4 4 0-15,7 13 8 16,-2 11 1-16,1 12-1 16,1 8 0-16,-2 9-14 15,0 0 15-15,-2 8-15 16,-2 11 15-16,-5 7 4 16,-5 3-4-16,-1 5 0 15,-5 0 2-15,-11 0-2 16,-3-1 12-16,0-6-6 0,0-3-6 15,5-7 24 1,3-5-23-16,5-7 8 16,5 0-1-16,-1-2-7 0,2 0 6 15,0 1-7-15,0 5 0 16,9-1 0-16,3 1 0 16,1 3 0-16,3-2 0 15,0-3 0-15,-1 3-51 16,4-6-128-16,-1-1-168 15,-9-3-291-15</inkml:trace>
  <inkml:trace contextRef="#ctx0" brushRef="#br0" timeOffset="50729.649">18967 8746 1674 0,'0'0'387'0,"0"0"-77"15,0 0-115-15,0 0-45 16,0 0-54-16,0 0-62 16,0 0 1-16,0 5-35 15,0-5 1-15,0 0-9 16,0 0-20-16,0 0-142 16,0 0-162-16,0-3-526 0</inkml:trace>
  <inkml:trace contextRef="#ctx0" brushRef="#br0" timeOffset="64108.1785">19137 8325 16 0,'0'0'104'16,"0"0"-23"-16,0 0 5 15,0 0-37-15,0 0-49 16,0 0 18-16,0 22 168 15,0-20-72-15,0-2-23 16,0 0 4-16,0 2-3 16,0-2-38-16,0 0-12 15,0 0-25-15,0 0-8 16,0 2 3-16,0 6-11 16,0 2 6-16,-2 1 36 15,1 2-21-15,1 0 11 0,0 1-23 16,0-4-9-16,0 0 12 15,0 1-10-15,0-3 6 16,0 1-9-16,0 0 0 16,0-1 12-16,0 0-12 15,0 0 0-15,0 0 13 16,0-1-5-16,0 1 10 16,0-1 1-16,0 0-18 15,0 0 20-15,1 0-20 16,1 0 0-16,-2 2 13 15,0-2-14-15,2 4 6 16,-2 0 1-16,0 0-7 0,0 2 15 16,0 1-15-16,0 3 2 15,1 2 24-15,-1 3-6 16,0 4-4-16,0 2 10 16,2 1-17-16,-2 4 20 15,0 4-17-15,0 1 2 16,0 3 15-16,0-2-14 15,0 2-1-15,0-2-5 16,0 2-7-16,1 0 25 16,1-1-27-16,2 2 0 15,1 0 6-15,-1 0-5 16,-1 0-1-16,0 3 0 16,-3-4 1-16,0-1 2 0,0-1-3 15,0-5 0-15,0 1-1 16,0-3 2-16,0 1-1 15,0-3 0-15,0 2 1 16,0-3 6-16,0 2-7 16,0-3 0-16,0 0 0 15,0 0 0-15,1-3 0 16,1-1 0-16,1-2 1 16,2 0 3-16,-1-5-4 15,5 1-1-15,0-1 1 16,1-2 0-16,2 1 0 15,-1-2 0-15,1-2 1 16,1-4 1-16,2-2-2 16,3 1 0-16,4-4 0 15,2-2 0-15,6 0 1 0,2-1-1 16,3 2 1-16,-1-1 4 16,4 4-5-16,-1 2-8 15,-1 1 8-15,7 1 1 16,-1 3 1-16,4 1-2 15,4-2 0-15,6 1 8 16,7-1-8-16,17-2 0 16,17 5 12-16,18 1 15 15,4 0-6-15,-7-1-21 16,-7-4 1-16,-15-3 18 16,0-2-19-16,-17-1 0 15,-13-3 5-15,-11 1-4 16,-6-2 7-16,6 0-7 0,5 0 0 15,0-2 25-15,-8-4-19 16,-10-3-5-16,-8-1 11 16,-5 0-4-16,-7 1 30 15,-1-2 7-15,-3 0-11 16,0-1 29-16,-3 0-33 16,1-3-13-16,-4-2 2 15,1-5-14-15,-2-6 2 16,0-11-3-16,2-19-4 15,8-35 2-15,5-39-3 16,6-31 0-16,3-15-1 16,-4-1 2-16,-6 17-1 0,-8 12 0 15,-8 16 0-15,-3 18 18 16,0 15-17-16,-12 10 26 16,-1 5 13-16,0 4-3 15,3 2 8-15,1 13-12 16,5 14-17-16,1 13 15 15,0 8-29-15,3 1 4 16,0-1 1-16,0 5-7 16,0 6 8-16,0 6-8 15,-2 6 0-15,2 1 4 16,0 4-4-16,-1 2 0 16,-1 2 1-16,0 0 0 15,-1 0 0-15,-4 0-1 0,-3 0 0 16,-9 9-9-1,-11 2 9-15,-9 4-8 0,-8 0 2 16,-9 2-3-16,-19 1 8 16,-17 3-17-16,-20-1 6 15,-15 2-1-15,0-3 11 16,4 1-9-16,9-2 11 16,5 1-5-16,7-1 5 15,21-1 0-15,16-5 0 16,16-2 0-16,8 2 0 15,-1-1 0-15,-4 3 0 16,0 2 0-16,7-2-1 16,4 1 1-16,4-3 0 0,-2 2 5 15,-1 0-5 1,-6 0-6-16,-1 1 6 0,-2 0 0 16,3-3 6-16,1 0-6 15,2-2 0-15,4-3-2 16,3-3 2-16,6-1 0 15,8-3-1-15,5 0 2 16,4 0 9-16,4 0-10 16,-1 0-5-16,4-3 3 15,-2-3 2-15,2-1-18 16,0-1-53-16,0-2-80 16,7-4-67-16,5-1-165 0,1 3-563 15</inkml:trace>
  <inkml:trace contextRef="#ctx0" brushRef="#br0" timeOffset="64254.0695">19531 8361 1380 0,'0'0'150'16,"0"0"-124"-16,0 0 29 15,0 0-55-15,0 0-131 16,0 0-490-16</inkml:trace>
  <inkml:trace contextRef="#ctx0" brushRef="#br0" timeOffset="65951.1555">9651 13046 214 0,'0'0'56'15,"0"0"-40"-15,0 0 173 16,0 0-69-16,0 0-86 0,0 0 43 15,0 9 1-15,0-9-54 16,0 0-17-16,0 2 1 16,0-2-8-16,0 0-38 15,0 0-66-15,-3 0-134 0</inkml:trace>
  <inkml:trace contextRef="#ctx0" brushRef="#br0" timeOffset="84156.3148">20909 4347 342 0,'0'0'782'0,"0"0"-647"15,0 0-71-15,0 0 89 16,0 0 38-16,0 0 3 16,126-19 16-16,-37-30-25 15,34-31-19-15,20-19-44 16,9-12-10-16,4-6-29 16,0 2-23-16,9-7-6 15,9-1 5-15,3-1-21 16,1 4 16-16,0 8-24 15,-5 9-10-15,-12 6-3 16,-10 5-11-16,-13 7 10 0,-15 5-2 16,-16 15-14-16,-23 15 18 15,-25 14-18-15,-20 14 0 16,-12 5 7-16,-3 4-7 16,-7 1 0-16,-3 4 0 15,-8 5 0-15,-6 3-7 16,0 0-34-16,-6 0-72 15,-44 25-101-15,5 0-130 16,-12 3-513-16</inkml:trace>
  <inkml:trace contextRef="#ctx0" brushRef="#br0" timeOffset="97417.201">19910 11283 804 0,'0'0'494'0,"0"0"-314"15,0 0-68-15,151-4 73 16,-8-6 22-16,43-4 3 15,29 5-46-15,16-2-38 16,-5 2-35-16,3 0-14 16,0-1-8-16,-14-1-18 15,-16 2-16-15,-28 1 4 0,-35 0-31 16,-37 0-1-16,-36 2 7 16,-28 0-14-16,-15 2 15 15,-4 1-15-15,-6 1 2 16,-6-1-5-16,-4 1 3 15,-5 2-103-15,-60 0-156 16,5 0-276-16,-14 0-309 0</inkml:trace>
  <inkml:trace contextRef="#ctx0" brushRef="#br0" timeOffset="97703.3789">20417 11456 887 0,'0'0'516'0,"0"0"-439"0,0 0 82 16,0 0-38-16,0 0-10 16,0 0 132-16,118 13-55 15,18-19-30-15,37-13 15 16,19-3-51-16,5 3-35 15,-11 4-26-15,-1 0-40 16,-10 3-4-16,-26 3-17 16,-37 1-12-16,-39 2 12 15,-16-8-138-15,-26 0-148 16,-9-7-390-16</inkml:trace>
  <inkml:trace contextRef="#ctx0" brushRef="#br0" timeOffset="138086.1437">18854 12574 864 0,'0'0'767'16,"0"0"-588"-16,0 0-116 16,0 0 4-16,0 0 36 15,0 0-33-15,13 7 16 16,35-2 47-16,12-3-78 15,7 0-32-15,-2-2-12 16,-2 0-10-16,-9 0-2 16,-13-4-11-16,-8-6-118 15,-12 1-96-15,-21-8-110 16,0 3-240-16,-14 1-492 0</inkml:trace>
  <inkml:trace contextRef="#ctx0" brushRef="#br0" timeOffset="138249.8942">18663 12811 1534 0,'0'0'310'15,"0"0"-207"-15,0 0 14 16,0 0 46-16,0 0-35 16,185 26-45-16,-34-41-55 15,11-6-28-15,-35 3-94 16,-44 1-840-16</inkml:trace>
  <inkml:trace contextRef="#ctx0" brushRef="#br0" timeOffset="145796.8386">8578 16298 13 0,'0'0'147'0,"0"0"-111"0,0 0-36 16,0 0-1-1,0 0-6-15,0 0 7 16,-29 26 0-16,32-25 1 0,3 1 10 15,2 0-10-15,0 2 8 16,1-1-9-16,-5-2-31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1T07:38:40.0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5902 4392 1802 0,'0'0'279'0,"0"0"-38"15,0 0-133-15,0 0-44 16,0 0 9-16,0 0-39 16,36-19-19-16,-4 5-14 0,-1 0-1 15,0 2-41 1,-1 7-127-16,-8 2-210 0,-12 3-376 0</inkml:trace>
  <inkml:trace contextRef="#ctx0" brushRef="#br0" timeOffset="140.9321">5870 4596 776 0,'0'0'247'0,"0"0"-142"16,0 0 26-16,89-43-73 15,-22-3-42-15,-10 6-16 16,-8 1-144-16</inkml:trace>
  <inkml:trace contextRef="#ctx0" brushRef="#br0" timeOffset="380.1128">5959 4134 325 0,'0'0'1403'16,"0"0"-1045"-16,0 0-130 16,0 0-156-16,0 0-41 15,0 0 69-15,0 0 16 16,103 98-1-16,-73-62-42 16,-8 7-36-16,-13 2-3 15,-9 6-13-15,-6 3-15 0,-24 6-6 16,-31 20-113-16,6-15-258 15,0-13-727-15</inkml:trace>
  <inkml:trace contextRef="#ctx0" brushRef="#br0" timeOffset="2853.6247">6508 5136 468 0,'0'0'105'0,"0"0"29"15,0 0 29-15,0 0 54 16,0 0-13-16,0 0-36 15,-43-72-27-15,28 59 2 16,-4 4-33-16,-4 1-24 16,-5 3 3-16,-8 5-25 15,-6 0 2-15,-5 0-14 16,-6 14-11-16,0 2-6 16,-2 0 17-16,5 4 8 0,0 0-10 15,5 3-5 1,1 1-10-16,4 5-11 0,2 5-3 15,4 5-6-15,5 5 3 16,5 6 4-16,4 1 2 16,7 7 6-16,8 3-4 15,5 0 0-15,8 4 4 16,14-2-7-16,13-1-5 16,11-6 0-16,12-7-3 15,17-1-3-15,19-5 8 16,16-11 9-16,3-11 3 15,-21-13 7-15,-22-8-3 16,-23 0-6-16,-5-12 8 16,4-6-5-16,-1-7-6 15,7-7-4-15,-13-7-5 0,-5-9 7 16,-7-18-1 0,-11-26-3-16,-13-24-3 0,-3-5-4 15,-16 22-13-15,-8 27 11 16,3 30-3-16,-3 4 8 15,-7-3 0-15,-8-3 1 16,-8-6-16-16,-4 8-1 16,2 6 0-16,-5 8 0 15,-12 7-1-15,-23 12-13 16,-20 9-25-16,-13 24-40 16,10 22 9-16,12 9 0 15,36-11-184-15,16-8-507 0</inkml:trace>
  <inkml:trace contextRef="#ctx0" brushRef="#br0" timeOffset="7664.5143">19591 4657 1510 0,'0'0'182'0,"0"0"-134"16,0 0 69-1,0 0 6-15,0 0-59 16,0 0-9-16,53 0 46 16,-11 0 19-16,13 0-47 0,17-2-17 15,21-5 12-15,-9-3 17 16,-5 2-30-16,-13-2-15 16,-15 3-17-16,4-2-15 15,3 1-7-15,-9 1-1 16,-11 2 0-16,-11 0 0 15,-12 2-1-15,-7 1 1 16,-6 2 0-16,-2 0-107 16,-10 0-212-16,-5 0-399 0</inkml:trace>
  <inkml:trace contextRef="#ctx0" brushRef="#br0" timeOffset="10121.7231">22303 5067 540 0,'0'0'188'16,"0"0"-143"-16,0 0-35 15,0 0-10-15,0 0-8 16,0 0-25-16,0 0-77 0</inkml:trace>
  <inkml:trace contextRef="#ctx0" brushRef="#br0" timeOffset="14387.1401">23901 4441 1400 0,'0'0'352'0,"0"0"-76"16,0 0 34-16,0 0-8 15,0 0-102-15,0 0-51 0,0-44-65 16,0 47-53-16,0 19-29 16,-3 12 13-16,2 8 25 15,-2 5 5-15,-1 1-19 16,2-3-14-16,1-1-11 16,1-5 1-16,0-2-2 15,0-4 0-15,0-5-45 16,-2-6-140-16,-5-5-119 15,-1-5-236-15,-4-10-359 0</inkml:trace>
  <inkml:trace contextRef="#ctx0" brushRef="#br0" timeOffset="14609.5638">23690 4686 1580 0,'0'0'536'16,"0"0"-377"-16,0 0 19 15,0 0 36-15,0 0-63 16,-10 91-17-16,20-61-32 16,6 1-21-16,8-2-5 15,4-4-38-15,2-4-22 16,3-4-15-16,3-8-1 16,1-6 0-16,2-3-36 15,6-14-170-15,-7-10-177 16,-10 1-503-16</inkml:trace>
  <inkml:trace contextRef="#ctx0" brushRef="#br0" timeOffset="14814.9608">24098 4642 1759 0,'0'0'543'0,"0"0"-351"16,0 0 11-16,0 0-10 15,0 0-57-15,-51 96-24 16,35-59-38-16,4-1-43 16,0 3-22-16,5-5-9 15,-1 7-16-15,4-7-211 0,-3-9-433 16</inkml:trace>
  <inkml:trace contextRef="#ctx0" brushRef="#br0" timeOffset="48272.9258">24574 4953 952 0,'0'0'1039'0,"0"0"-776"0,0 0 65 15,-11-90-73-15,11 43-64 16,0-6-26-16,0-5-36 15,5-12-20-15,1-15-33 16,-4-12-20-16,1 8-19 16,-3 18-14-16,0 22-11 15,0 20-3-15,0-4-2 16,0 2-1-16,0 3-5 16,0 7 1-16,0 7 3 15,-3 8-5-15,0 2-15 16,3 4-54-16,0 0-88 15,0 0-159-15,0 15-264 16,0 5 2-16,0-1-328 0</inkml:trace>
  <inkml:trace contextRef="#ctx0" brushRef="#br0" timeOffset="48656.6349">24604 4065 864 0,'0'0'657'16,"0"0"-511"-16,0 0-70 16,0 0 28-16,0 0 5 15,0 0 6-15,0 0-51 0,-66 78-19 16,50-61-4-16,-1 0-19 15,3-5-7-15,2-4-6 16,2-6 37-16,5-2 94 16,3-6 23-16,2-13-119 15,0-9-17-15,7 0 24 16,9 1 2-16,4 3-3 16,1 5-8-16,5 8-8 15,2 6-16-15,5 5-11 16,5 5 1-16,4 12-8 15,-1 7-1-15,0 1-5 16,1 9-126-16,-12-5-157 16,-12-12-566-16</inkml:trace>
  <inkml:trace contextRef="#ctx0" brushRef="#br0" timeOffset="49269.6917">24094 3285 1405 0,'0'0'640'15,"0"0"-335"-15,0 0-58 16,0 0-106-16,0 0-87 16,0 0 61-16,30 76-7 15,-11-38 19-15,-1 2-7 16,0-1-50-16,-3-3-13 0,-2-4-14 16,-5-7-22-16,-1-7-15 15,-5-5-5-15,2-6-1 16,-4-7 8-16,0 0 13 15,-13-14 27-15,-8-13-24 16,-2-11-14-16,-7-24-4 16,-1-28-3-16,6-19-3 15,9 9-1-15,13 24-7 16,3 31 8-16,1 20-1 16,12 3-11-16,1 1-6 15,7 1-6-15,2 8-19 16,0 6-34-16,1 6-98 0,0 0-88 15,-4 20-197-15,-4 2-144 16,-12 0-435-16</inkml:trace>
  <inkml:trace contextRef="#ctx0" brushRef="#br0" timeOffset="49460.511">23803 3442 1077 0,'0'0'780'0,"0"0"-598"16,0 0-101-16,0 0-9 15,115-58-48-15,-61 36-22 16,2-2-2-16,14-8-45 16,-13 8-250-16,-11 1-477 0</inkml:trace>
  <inkml:trace contextRef="#ctx0" brushRef="#br0" timeOffset="49813.1934">24254 3224 882 0,'0'0'397'0,"0"0"-127"16,0 0-45-16,0 0-61 15,0 0-57-15,0 0-13 16,0 0-23-16,46 77 0 0,-33-73 6 15,0-4-4 1,1 0 16-16,1-9 0 0,0-7-7 16,0-8-36-16,-5 0-19 15,-2 1 3-15,-6-1-3 16,-2 5 28-16,0 4 15 16,-7 6-13-16,-6 5-16 15,-5 4-12-15,-4 0-18 16,2 16-11-16,-2 6-1 15,1 7 1-15,6 4-6 16,7 1 5-16,8 0-8 16,2-2-59-16,22-8-94 15,40-11-325-15,-8-8-25 16,0-5-645-16</inkml:trace>
  <inkml:trace contextRef="#ctx0" brushRef="#br0" timeOffset="50450.6789">24567 3047 1644 0,'0'0'403'0,"0"0"-148"15,0 0-84-15,0 0-58 16,0 0 12-16,-62 74-54 16,52-40 7-16,1 3-21 15,3-3-35-15,2-4-5 16,4-2-10-16,0-8-6 15,0-7 1-15,0-7-2 0,0-6-1 16,4 0-14-16,2-9 4 16,2-11-4-16,2-6 0 15,0-4 5-15,0-1 8 16,-2 2-5-16,-2 3 7 16,-1 6 0-16,-2 6 9 15,-3 6-8-15,0 5 26 16,0 3-9-16,0 0-18 15,0 6-2-15,0 11 1 16,0 4 2-16,4 3-1 16,4 1 0-16,2-3-1 15,2 0 1-15,1-7-1 16,0-3-5-16,0-6 5 16,0-6-8-16,-2 0 0 15,0-6 0-15,0-16 0 0,0-3-8 16,-3-8 8-16,-3-6 9 15,-4-3-1-15,-1-5 1 16,0 1 1-16,0-3 0 16,-4 6 21-16,-1 1 25 15,0 5 23-15,2 7 8 16,1 10 10-16,1 6 14 16,-2 8-38-16,3 6-41 15,0 0-23-15,0 6-12 16,0 15-2-16,9 9 13 15,5 7 0-15,0 4 1 16,1 1 0-16,-2-3-7 16,0 2 6-16,-1-7-10 0,-2-1-70 15,4-5-82-15,-2 0-69 16,-1-8-273-16,-5-8-243 0</inkml:trace>
  <inkml:trace contextRef="#ctx0" brushRef="#br0" timeOffset="50647.1772">24546 3047 1245 0,'0'0'369'0,"0"0"-238"15,0 0-61 1,0 0-30-16,86-46-28 0,-51 29-12 15,14-7-72-15,-12 6-241 16,-9 0-1114-16</inkml:trace>
  <inkml:trace contextRef="#ctx0" brushRef="#br0" timeOffset="51043.443">24755 2900 1401 0,'0'0'307'0,"0"0"-155"16,0 0 1-16,0 0-4 15,0 0-19-15,0 0-81 0,0 0-22 16,7 87-12-16,1-68-9 16,3-2-5-16,-2-3 0 15,1-4-1-15,0-5 0 16,-3-5-1-16,1 0 1 15,0 0 1-15,0-14-1 16,0-4 1-16,-2-5 0 16,-2 1 5-16,0 0 3 15,-1 6-3-15,-3 3 9 16,0 6 68-16,0 4-6 16,0 3-34-16,0 0-43 15,2 10-6-15,2 8 5 16,2 5 0-16,2 4-1 0,2-1 1 15,-1 3 1-15,0-5-1 16,3-2-20-16,6-6-166 16,0-7-106-16,-5-9-264 0</inkml:trace>
  <inkml:trace contextRef="#ctx0" brushRef="#br0" timeOffset="51419.0009">24995 2902 1356 0,'0'0'311'0,"0"0"-17"15,0 0-50-15,0 0-93 16,0 0-19-16,0 0-78 16,0 0-20-16,-2-77-16 15,2 50-6-15,0-4-6 16,-1 2-5-16,-8 1 0 15,0 6 6-15,-2 5-6 16,2 4-1-16,1 3 0 16,3 5 1-16,4 2-1 15,1 1-1-15,0 2 1 16,0 2-23-16,0 16-13 16,1 8 24-16,5 8 12 15,4 3-1-15,-1 4 1 16,2 1 0-16,2-6 0 15,-1-2 0-15,1-8 0 0,0-5 0 16,3-8-21-16,8-13-174 16,-5 0-187-16,-2-5-345 0</inkml:trace>
  <inkml:trace contextRef="#ctx0" brushRef="#br0" timeOffset="51794.5798">25120 2682 160 0,'0'0'857'0,"0"0"-695"15,0 0 4 1,0 0-35-16,0 0-67 0,0 0-42 16,0 0-8-16,0 19 15 15,0-19 40-15,2 0 69 16,-2 0 46-16,1-7-100 15,-1-5-60-15,0 1-12 16,0 0 2-16,0 4 37 16,0 2 71-16,0 3 15 15,-1 2-27-15,-7 0-20 16,-4 14-55-16,-3 10-12 16,-4 8 36-16,2 9-12 15,1 2 0-15,4 3 2 16,4-4-4-16,8-8-20 15,0-3-11-15,6-6-14 0,13-5 0 16,4-4-1 0,16-7-77-16,-3-7-202 0,-11-2-421 0</inkml:trace>
  <inkml:trace contextRef="#ctx0" brushRef="#br0" timeOffset="52665.6395">23822 4517 932 0,'0'0'260'0,"0"0"51"0,0 0-8 15,0 0-38-15,0 0-29 16,0 0 13-16,0 0-131 15,-56-17-7-15,36-13-13 16,-7-9-1-16,-7-24-45 16,-12-23-18-16,-11-36-13 15,-3-20 2-15,7-4-1 16,2 4-1-16,11 30-9 16,6 25 3-16,8 29-1 0,9 24 11 15,6 12 11-15,1 5 9 16,1 4-2-16,2 3-20 15,3 7-10-15,1 3-13 16,1 1-21-16,2 15-6 16,0 9 18-16,0 8 9 15,0 2 0-15,0 3 0 16,0 0-1-16,0-3 0 16,0-4 0-16,0-2-5 15,0-8 5-15,0-5-1 16,0-4 1-16,0-6-7 15,-2-3-8-15,0-3 2 16,-2 0 14-16,-2-17 0 16,-5-9-15-16,-1-6 0 0,5-4 2 15,1 1-8 1,6 5 12-16,0 6 7 0,0 6-4 16,10 6 5-16,5 4-16 15,5 6 2-15,4 2 5 16,5 5-1-16,4 15 5 15,0 7 6-15,-3 3-9 16,0 3-2-16,1 13-81 16,-6-9-164-16,-9-8-516 0</inkml:trace>
  <inkml:trace contextRef="#ctx0" brushRef="#br0" timeOffset="53671.6025">21279 2965 1654 0,'0'0'352'0,"0"0"-48"16,0 0 34-16,0 0-171 0,0 0-113 16,0 0-39-1,-40 69 1-15,34-23 35 0,6 6-19 16,0 1-17-16,0-7-8 16,9-6-1-16,3-7-6 15,3-12-1-15,-2-5-5 16,-1-9 5-16,-1-7-9 15,2-1-5-15,-3-21 4 16,1-7 10-16,1-7 0 16,-3 0-1-16,0 3 1 15,-2 5 1-15,-1 10-1 16,-1 8 0-16,-1 7 1 16,2 3 0-16,6 9-1 15,1 13 1-15,8 10 0 16,3 2 0-16,0 0 0 0,3-3 0 15,-3-8 1 1,-4-6 0-16,-3-7 4 0,-4-10-4 16,-2 0 18-16,-2-16 17 15,1-11-15-15,-5-14-13 16,-4-6 0-16,-1-18-7 16,-4 4 1-16,-13-5-2 15,2 4-5-15,2 20-4 16,1 8-6-16,0 15-9 15,1 18-39-15,1 1-28 16,3 20-57-16,0 9-64 16,7 21-40-16,0-8-226 15,7-7-316-15</inkml:trace>
  <inkml:trace contextRef="#ctx0" brushRef="#br0" timeOffset="54256.0705">21703 2970 1222 0,'0'0'236'0,"0"0"-96"16,0 0-25-16,0 0-71 15,60 78-28-15,-41-67-15 0,0-6 0 16,-5-2 0-1,-1-3 0-15,-6-3 1 0,-6-11 5 16,-1-6 2-16,0-4-3 16,-5-1-5-16,-11-1 18 15,-1 2 80-15,-2 5 48 16,3 7 50-16,2 4-10 16,0 8 15-16,6 0-105 15,-1 13-63-15,1 6-14 16,1 7 4-16,5 7 1 15,2 2-8-15,0 0-5 16,14-1-4-16,9-3-7 16,3-7-1-16,4-7 0 15,0-10-3-15,-2-7 2 16,-4-1 1-16,-2-20 1 0,-5-6-1 16,-6-6 10-1,-5-8-9-15,-2 1 5 0,-4-4 3 16,0 4 4-16,0 6-1 15,0 11 30-15,0 7 23 16,0 9-13-16,0 7-35 16,0 0-17-16,0 16-17 15,9 6 17-15,5 6 0 16,1 4 0-16,2-1-1 16,-4-1 0-16,-1-3 0 15,-5-5 0-15,0-9-56 16,-6-6-61-16,-1-7-154 15,-12-12-59-15,-6-8-599 0</inkml:trace>
  <inkml:trace contextRef="#ctx0" brushRef="#br0" timeOffset="54401.9044">21832 2542 557 0,'0'0'848'15,"0"0"-684"-15,0 0-128 16,0 0-24-16,0 0-11 15,48 79-1-15,-12-45-40 16,-7-7-241-16,-3-7-297 0</inkml:trace>
  <inkml:trace contextRef="#ctx0" brushRef="#br0" timeOffset="55406.0966">22036 2643 1114 0,'0'0'514'0,"0"0"-213"0,0 0-44 16,0 0-103-16,0 0-93 15,0 0-61-15,0 0 7 16,-45 34-6-16,42-12 5 16,1 0-5-16,2-5-1 15,0-3 0-15,0-4 0 16,0-6-6-16,0-4-23 16,2 0 12-16,1-7 16 15,0-9-8-15,-1 2 9 16,0-1 0-16,0 5 1 15,-2 5 18-15,0 5 2 16,1 0-21-16,4 11-6 0,3 14 6 16,6 11 2-16,5 9 17 15,5 8 25-15,3 3 29 16,1 2-4-16,-1 1-14 16,-1 0-24-16,-9-1-13 15,-6-7-12-15,-6-3-5 16,-5-10 0-16,-5-10 7 15,-9-8-2-15,-8-12 4 16,-3-8 5-16,-2 0 0 16,-1-18-6-16,2-9-4 15,7-5-4-15,3-4-2 16,8-3 1-16,8-2-2 16,0-8-31-16,9 3-38 0,12-3-44 15,1-1 14 1,-1-1 9-16,-2-1 2 0,-2-1 32 15,-5 3 43 1,-6 4 14-16,-3 10 1 0,-3 7 8 16,0 11 73-16,0 8 36 15,0 7 51-15,0 3-50 16,0 0-84-16,0 18-33 16,0 12 0-16,11 9 6 15,2 6 4-15,0 4 5 16,5 2 2-16,2-3-11 15,0-6 1-15,0-8-7 16,-1-7-1-16,-6-10 0 0,-3-11-2 16,-3-6-54-1,-3-2 30-15,-1-19-21 0,-1-9-31 16,-2-6 41-16,1-6 24 16,1 3 12-16,-1 5 1 15,1 8 0-15,-1 9 61 16,-1 8 28-16,2 6-13 15,-2 3-42-15,3 0-22 16,5 13-11-16,3 3 1 16,4 4-1-16,4 0-1 15,4-1 1-15,-1-5 0 16,-1-6 4-16,0-7-4 16,-6-1-1-16,0-11 0 15,-6-14 1-15,-5-9 0 0,-4-8 0 16,0-9 0-16,-2-7 1 15,-9-6 5-15,-4 1 2 16,3 8 0-16,3 13 87 16,3 15 37-16,-1 13-1 15,7 9-48-15,-2 5-50 16,2 2-34-16,0 16-18 16,12 9 11-16,4 6 6 15,5 8 0-15,0 1-5 16,-3-1 4-16,0 0-7 15,-6-7-139-15,-1-6-57 16,-11-10-135-16,0-8-261 16,0-10-543-16</inkml:trace>
  <inkml:trace contextRef="#ctx0" brushRef="#br0" timeOffset="55583.5773">22344 2641 2111 0,'0'0'498'0,"0"0"-394"16,0 0 95-16,0 0-88 15,0 0-71-15,128-79-25 16,-44 32-15-16,-12 10-90 16,-14 1-489-16</inkml:trace>
  <inkml:trace contextRef="#ctx0" brushRef="#br0" timeOffset="56705.409">21804 3605 550 0,'0'0'1053'0,"0"0"-665"0,0 0-72 15,0 0 18-15,0 0-180 16,0 0-96-16,0 0-43 15,-21 13-15-15,30 24 10 16,5 9 50-16,1 2-24 16,-1-1-18-16,-3-6-9 15,-2-8-8-15,-2-8 0 16,-4-11 0-16,-2-7 1 0,-1-7 7 16,0-2 9-16,-7-20 11 15,-10-17-28-15,-6-21-1 16,-5-28-8-16,-2-21-13 15,7 8 2-15,10 20 4 16,10 31 9-16,3 29-14 16,5 1 2-16,11 6-19 15,6 2-56-15,7 11-22 16,13 6-138-16,-4 10-119 16,-8 2-370-16</inkml:trace>
  <inkml:trace contextRef="#ctx0" brushRef="#br0" timeOffset="56908.9972">21598 3805 1468 0,'0'0'367'0,"0"0"-208"15,0 0-63-15,0 0-22 16,0 0-5-16,82-51-41 15,-44 27-20-15,1 2-8 16,10-9-90-16,-7 6-268 16,-11 2-772-16</inkml:trace>
  <inkml:trace contextRef="#ctx0" brushRef="#br0" timeOffset="57584.313">22842 2473 1410 0,'0'0'506'16,"0"0"-362"-16,0 0-62 0,0 0 11 15,0 0 34 1,0 0-18-16,32 98-23 0,-22-72 0 16,3-4-51-16,-3-6-18 15,-4-3-11-15,-2-6-5 16,-2-5 5-16,-2-2 12 16,0 0 50-16,0-19 97 15,0-9-111-15,-5-13-44 16,-4-22-2-16,0-26-7 15,3 2 0-15,6 6 4 16,0 13-5-16,7 25-9 0,13 7 7 16,3 2-8-16,6 17-19 15,1 8-31-15,3 9-47 16,5 4-118-16,-5 13-115 16,-10 2-464-16</inkml:trace>
  <inkml:trace contextRef="#ctx0" brushRef="#br0" timeOffset="58334.4635">22759 2471 124 0,'0'0'1145'15,"0"0"-1023"-15,0 0-87 16,99-48-5-16,-50 27-30 15,1-1 0-15,-2-2-45 0,-3 2-6 16,-8-1-57-16,-9 2-20 16,-8 2 30-16,-11 0 14 15,-6 5 71-15,-3 3 13 16,0 5 106-16,-11 3 96 16,-2 3-3-16,-1 0-42 15,-2 1-33-15,1 12 26 16,-1 7 0-16,1 4-43 15,1 7-29-15,7 6-21 16,4-1-15-16,3 1-17 16,0-4-15-16,13-7-9 0,5-6 0 15,-2-7 0 1,6-9-1-16,-3-4 1 0,0-12 5 16,4-13-5-16,-5-9 7 15,0-5-8-15,-6-4-1 16,-4-1 0-16,-6 2 1 15,-2 6 1-15,0 11 0 16,0 8 18-16,-2 10 63 16,-4 7-2-16,0 2-49 15,-4 17-20-15,2 1-11 16,2 7 6-16,3-1-4 16,3-4 7-16,0-3-9 15,13-9 0-15,7-6 0 0,4-4-1 16,4-8-8-1,2-14-9-15,-4-5-33 0,-2 0-24 16,-7-3 26-16,-8 2 22 16,-5 3 15-16,-4 5 11 15,0 4 0-15,0 4 0 16,0 7 1-16,0 3 0 16,0 2 0-16,0 3-18 15,0 13 13-15,0 9 5 16,0 8 31-16,0 1 22 15,6 5 22-15,4 0 21 16,3-6-41-16,7-5-25 16,5-5-16-16,8-10-5 15,3-11 1-15,4-2 8 16,3-7-8-16,-4-26-10 0,-11 5-195 16,-17 0-516-16</inkml:trace>
  <inkml:trace contextRef="#ctx0" brushRef="#br0" timeOffset="59649.0993">21822 3401 643 0,'0'0'576'0,"0"0"-292"16,0 0 13-16,0 0 1 15,0 0-47-15,0 0 13 16,0 0-72-16,-52-58-51 16,50 58-75-16,2 12-50 15,0 13-15-15,0 15 7 16,9 13 30-16,5 8-8 16,1 3-12-16,3 2-9 15,0 0-9-15,-5-5 0 16,0-6-2-16,-5-9-29 15,-2-12-119-15,-6-10-127 16,0-13-223-16,-11-11-301 0</inkml:trace>
  <inkml:trace contextRef="#ctx0" brushRef="#br0" timeOffset="60317.3259">21597 3713 1283 0,'0'0'358'0,"0"0"-239"16,0 0-60-16,0 0 7 16,0 0-3-16,116-68-27 15,-71 39-24-15,1 1-5 16,-7-1-5-16,-9 0-2 16,-8 2 1-16,-11 0-1 15,-4 2 6-15,-5 4-4 16,-2 3 13-16,0 6 80 15,0 6 95-15,0 4-30 0,0 2-87 16,0 0-40-16,0 17-32 16,7 10 20-16,3 8 41 15,7 6-11-15,0 2-17 16,3-3-10-16,0 0-12 16,0-7-11-16,-2-5 5 15,-4-4-6-15,-4-12 1 16,-1-6-1-16,-4-6-2 15,-2-4 2-15,0-17-8 16,1-4-8-16,0 0 3 16,4 0 12-16,-5 3-1 15,4 7 1-15,-2 6 0 0,0 2 0 16,2 4 1-16,-1 2-1 16,6 1 1-16,2 0 0 15,2 0-2-15,4 0 2 16,3 0 0-16,-2-3 0 15,0-7 0-15,-6-3-23 16,-2-5-39-16,-8-6 11 16,-3 0 12-16,-2-1 19 15,-2 0 9-15,-8 5 11 16,-3 2 1-16,1 8 45 16,0 3 57-16,3 7-8 15,0 0-32-15,0 11-30 16,-1 8-6-16,2 6 16 0,2 6-5 15,4-1-11-15,2-3-21 16,0 1-6-16,13-5 0 16,9-3-1-16,8-6-49 15,24-14-166-15,-6-7-283 16,-5-13-913-16</inkml:trace>
  <inkml:trace contextRef="#ctx0" brushRef="#br0" timeOffset="60653.9155">22559 3260 1113 0,'0'0'875'0,"0"0"-743"16,0 0-62-16,0 0 59 16,0 0-37-16,30 98 25 0,-15-68-19 15,-1-2-4-15,-3-2-53 16,-5-5-28-16,-1-4-4 15,-4-8-8-15,-1-5 0 16,0-4 13-16,-4-1-1 16,-10-18-4-16,-4-8-9 15,-2-11 0-15,-2-10-11 16,-1-10-4-16,0-6 5 16,7-1 8-16,6 5-5 15,10 9 6-15,1 12-5 0,20 11 0 16,4 11-22-1,6 7-27-15,1 7-57 0,7 3-102 16,-8 10-173-16,-7 4-319 16</inkml:trace>
  <inkml:trace contextRef="#ctx0" brushRef="#br0" timeOffset="60835.2418">22458 3367 1367 0,'0'0'315'0,"0"0"-105"16,0 0-86-16,0 0-78 15,0 0-27-15,88-63-17 16,-47 34-2-16,19-5-10 0,-12 5-232 16,-11 2-436-16</inkml:trace>
  <inkml:trace contextRef="#ctx0" brushRef="#br0" timeOffset="61202.563">22717 3152 1149 0,'0'0'217'0,"0"0"-43"15,0 0-53-15,0 0-54 16,0 0-16-16,0 0-23 15,0 0 12-15,69 36 11 0,-53-36-1 16,1-15-12-16,-3-2 5 16,-2-4 7-16,-3-1 0 15,-5 0-8-15,-4 2 30 16,0 5 8-16,-7 4 18 16,-6 5 40-16,-6 6-11 15,0 0-57-15,-3 9-44 16,0 10 1-16,1 5 8 15,5 5 5-15,5 3-16 16,5 1-12-16,6 1-6 16,2-4-6-16,20-4-1 15,11-7-18-15,8-8-84 16,25-12-170-16,-13-18-236 16,-3-6-548-16</inkml:trace>
  <inkml:trace contextRef="#ctx0" brushRef="#br0" timeOffset="61781.7501">23051 2972 1270 0,'0'0'303'0,"0"0"17"16,0 0 25-16,0 0-96 15,0 0-84-15,0 0-99 16,0 0-30-16,-74 25 13 16,65 1-19-16,1 7 7 15,4 1-13-15,2-1-9 16,2-4-14-16,0-5 1 15,5-5-1-15,6-9-1 16,3-5-34-16,-2-5-8 0,2-8 12 16,0-14-16-16,-2-6-14 15,0-1-1-15,-4-3 24 16,-4 3 19-16,-1 5 18 16,-1 6 0-16,-2 7 46 15,0 2 7-15,0 6 8 16,0 1-21-16,0 2-22 15,0 0-17-15,0 10 0 16,0 6 1-16,0 5 4 16,4 0-5-16,8 3-1 15,2-5 1-15,2-4-1 16,3-6 0-16,1-4-8 16,0-5-29-16,-1-1-20 0,0-17-16 15,-3-7-10-15,-4-4 19 16,-3-5 33-16,-6-6 19 15,-3-14 11-15,0 0 0 16,-12-8 1-16,-4-1 9 16,2 15 43-16,2 8 105 15,4 14-53-15,3 14-22 16,3 12-34-16,2 0-48 16,0 14-6-16,2 14-1 15,11 10 1-15,1 8 5 16,5 1 1-16,-2 1-2 15,0-4-7-15,-1-7-78 16,-8-4-158-16,-3-12-99 16,-5-9-664-16</inkml:trace>
  <inkml:trace contextRef="#ctx0" brushRef="#br0" timeOffset="62740.0477">22917 2964 1498 0,'0'0'245'0,"0"0"-179"16,0 0-23-16,98-33-10 15,-37 11-20-15,7-4-13 16,-1-4 0-16,-8-1-31 0,-8 2-37 16,-15 0-67-1,-11 3-2-15,-13 0 74 0,-9 2 46 16,-3 3 17-16,0 2 58 15,-10 6 90-15,1 7 16 16,0 1 41-16,5 5-54 16,-1 0-24-16,0 0-66 15,1 11-37-15,1 11-5 16,-1 8 6-16,4 7 11 16,0 6-6-16,0 3-1 15,8-3 0-15,5-4-16 16,1-6-6-16,1-8-7 15,1-10-15-15,-2-8-66 16,-1-7-25-16,-2-3 9 16,-4-19 7-16,0-7 22 0,-4-11 35 15,-1-5 19 1,0-2 14-16,-2 5 13 0,0 5 42 16,0 9 22-16,1 9 14 15,-1 9-11-15,0 3 2 16,0 7-47-16,2 0-35 15,4 8-1-15,1 9-1 16,6 6 2-16,1 1 0 16,2 2 2-16,-2-1-1 15,2-5-1-15,-2-3-1 16,-4-8 1-16,-1-6-10 16,-3-3-5-16,-1-8 7 15,-1-13-1-15,1-4 0 16,-1-6 8-16,0 0-8 0,0 2 9 15,-2 2 0-15,1 8 5 16,-1 6 17-16,-1 4 14 16,1 5 25-16,-2 4-28 15,4 0-25-15,3 2-8 16,4 12 0-16,1 3 7 16,4 3 3-16,1 0-1 15,1-5-8-15,-3-2 0 16,0-8 0-16,-2-5-1 15,0 0 1-15,0-13-1 16,-3-10-17-16,2-7-8 16,-3-5-8-16,-4-4 14 0,-1-3 7 15,-4 1 6 1,0 4 5-16,0 7 1 0,-5 9 9 16,-2 8 20-16,-1 10 59 15,-2 3-16-15,0 6-41 16,-3 17-23-16,0 6-7 15,4 5 11-15,5 2 1 16,4-5 4-16,0-2-4 16,4-7 7-16,13-5-5 15,4-7-3-15,2-8 0 16,7-2 4-16,1-7-3 16,2-10-7-16,0-7-6 15,-1-2 0-15,-3-11-77 16,-6 4-217-16,-10 3-485 0</inkml:trace>
  <inkml:trace contextRef="#ctx0" brushRef="#br0" timeOffset="62894.5678">24044 2346 396 0,'0'0'991'0,"0"0"-991"16,0 0-191-16</inkml:trace>
  <inkml:trace contextRef="#ctx0" brushRef="#br0" timeOffset="76976.2559">17391 11526 1224 0,'0'0'307'16,"0"0"-167"-16,0 0-3 15,0 0 51-15,0 0-73 16,0 0-59-16,14 3-17 16,3-9-19-16,5 0-8 15,2-4-6-15,0 3-5 16,-3 1-1-16,0 2-12 0,-2 1-25 16,-1 3-115-16,-3 0-158 15,-6 0-478-15</inkml:trace>
  <inkml:trace contextRef="#ctx0" brushRef="#br0" timeOffset="77167.5984">17371 11743 1422 0,'0'0'256'15,"0"0"-188"-15,0 0-37 0,0 0-22 16,96-64-9-16,-25 28-35 16,-6 5-154-16,-12 5-765 15</inkml:trace>
  <inkml:trace contextRef="#ctx0" brushRef="#br0" timeOffset="81773.0361">502 16593 628 0,'0'0'173'0,"0"0"-173"15,0 0-6-15,0 0 0 16,0 0-145-16</inkml:trace>
  <inkml:trace contextRef="#ctx0" brushRef="#br0" timeOffset="84169.1171">3276 16676 757 0,'0'0'394'0,"0"0"-246"16,0 0 17-1,0 0-9-15,0 0-91 0,0 0-31 16,0 0-12-1,-3 0-6-15,3 0-16 0,0 0 0 16,0 0-48-16,0 0-118 16,0 0-435-16</inkml:trace>
  <inkml:trace contextRef="#ctx0" brushRef="#br0" timeOffset="85789.2247">3860 15736 633 0,'0'0'332'15,"0"0"-88"-15,0 0 116 16,0 0-62-16,0 0-18 16,0 0-81-16,0 0-16 0,-31-57-11 15,31 57-78-15,0 0-46 16,0 16-28-16,0 10 2 16,0 9 9-16,0 6-10 15,0 5-3-15,9-1 0 16,-2 0-10-16,1-3-8 15,-1-5 0-15,-1 0 0 16,-3-5-24-16,-3-2-73 16,0-10-357-16,0-6-334 0</inkml:trace>
  <inkml:trace contextRef="#ctx0" brushRef="#br0" timeOffset="86004.4295">3655 15986 1490 0,'0'0'313'0,"0"0"-73"16,0 0-60-16,0 0-108 15,0 0-24-15,0 0 66 16,0 0 3-16,73 29-39 16,-46-25-45-16,1-1-17 15,3-3-16-15,-2 0-8 16,5 0-163-16,-7 0-370 15,-8 0-699-15</inkml:trace>
  <inkml:trace contextRef="#ctx0" brushRef="#br0" timeOffset="86187.23">3971 15877 1568 0,'0'0'282'0,"0"0"-42"15,0 0-76-15,0 0-41 16,0 0-49-16,-28 104-10 16,25-63-36-16,0 1-20 15,0 14-8-15,0-9-39 16,-2-9-612-16</inkml:trace>
  <inkml:trace contextRef="#ctx0" brushRef="#br0" timeOffset="87313.3449">5907 15620 1302 0,'0'0'680'0,"0"0"-411"15,0 0 116-15,0 0-146 0,0 0-117 16,0 0-68 0,0 0-39-16,-30 36 21 0,30-1 13 15,0 5-7-15,0-1-3 16,5 1-16-16,1-2-13 15,2-3-9-15,-1-1 0 16,0-1-1-16,-4-5 0 16,2-3-23-16,-1-2-110 15,-4-4-145-15,0-5-361 16,0-7-552-16</inkml:trace>
  <inkml:trace contextRef="#ctx0" brushRef="#br0" timeOffset="87523.4633">5803 15875 1520 0,'0'0'332'0,"0"0"-62"15,0 0-162-15,0 0 4 16,0 0 53-16,0 0 0 16,85 88-65-16,-55-62-40 15,-5-3-38-15,2-4-14 16,-5-1-8-16,-4-3 0 15,-2-4-16-15,2-5-239 16,-4-5-292-16,-5-1-389 0</inkml:trace>
  <inkml:trace contextRef="#ctx0" brushRef="#br0" timeOffset="87697.3253">6056 15862 1478 0,'0'0'259'0,"0"0"-128"15,0 0-14-15,0 0 68 16,0 76-60-16,8-39-43 16,2 0-42-16,0-3-27 15,-2-2-12-15,1 2-1 16,-3-10-137-16,-5-8-828 0</inkml:trace>
  <inkml:trace contextRef="#ctx0" brushRef="#br0" timeOffset="88350.0428">5173 15524 821 0,'0'0'276'0,"0"0"60"15,0 0-46-15,0 0-19 16,0 0-45-16,0 0-62 15,0 0-88-15,-30-8-52 16,30 28-9-16,0 9 35 16,6 4 2-16,3 6-16 15,3-2-17-15,-2 1-13 16,0-4-5-16,0-3-1 16,-4-1 0-16,-5 6-76 15,-1-10-245-15,0-7-540 0</inkml:trace>
  <inkml:trace contextRef="#ctx0" brushRef="#br0" timeOffset="88584.8411">5039 15725 1303 0,'0'0'340'15,"0"0"-115"-15,0 0 37 16,0 0-152-16,0 0-7 15,0 0 8-15,0 0 7 16,95 37-41-16,-62-26-31 0,-2 0-26 16,1-1-13-16,-3 0-5 15,-2-4-2-15,-4 0-12 16,4 1-147-16,-8-3-149 16,-4-1-472-16</inkml:trace>
  <inkml:trace contextRef="#ctx0" brushRef="#br0" timeOffset="88750.0567">5330 15601 1375 0,'0'0'253'16,"0"0"-53"-16,0 0-86 15,0 0-42-15,0 0-15 16,-36 133-35-16,27-70-22 0,-5-2-151 0</inkml:trace>
  <inkml:trace contextRef="#ctx0" brushRef="#br0" timeOffset="92030.4145">9206 16808 593 0,'0'0'769'0,"0"0"-438"15,0 0-79-15,0 0 0 16,0 0-55-16,0 0-72 16,0 0-52-16,0 19-36 15,0 9 48-15,0 8 3 16,5 6-6-16,0 2-24 16,2-3-17-16,0-2-20 15,-3-2-9-15,1-3-11 16,-2-5 5-16,-1-5-6 15,-1-4 0-15,0-6-32 0,-1-12-168 16,0-2-150-16,0 0-455 0</inkml:trace>
  <inkml:trace contextRef="#ctx0" brushRef="#br0" timeOffset="92390.1334">9176 16802 1217 0,'0'0'335'0,"0"0"-208"16,0 0 11-1,0 0 15-15,0 0-64 0,0 0-44 16,-85 43-12-16,73-33-17 15,2-3-9-15,4 0-1 16,3-7-6-16,3 0 9 16,0 0 10-16,0-5 85 15,5-7 0-15,5-5-76 16,6 0-21-16,4 4-7 16,-1 6 0-16,5 7 0 15,4 0 0-15,1 13 0 16,-1 9-1-16,-1 6-12 15,3 9-11-15,-8-2-238 16,-5-7-516-16</inkml:trace>
  <inkml:trace contextRef="#ctx0" brushRef="#br0" timeOffset="94541.3344">11917 17217 582 0,'0'0'241'16,"0"0"-185"-16,0 0-48 0,0 0-8 16,0 0-136-16</inkml:trace>
  <inkml:trace contextRef="#ctx0" brushRef="#br0" timeOffset="95275.3649">11585 15432 345 0,'0'0'202'0,"0"0"-84"0,0 0-12 15,0 0-10-15,0 0-3 16,0 0-32-16,0 0-2 16,-1 0-17-16,1 0-25 15,-2 0-7-15,2 0-9 16,0 0 0-16,0 0 0 15,0 0-1-15,0 2-2 16,0 1-50-16,-1 1-238 0</inkml:trace>
  <inkml:trace contextRef="#ctx0" brushRef="#br0" timeOffset="104869.3394">16212 8601 1096 0,'0'0'211'15,"0"0"-73"-15,0 0 55 16,0 0-75-16,0 0-66 0,0 0-29 15,-34-2-10-15,34 2-1 16,0 0 4 0,0-1 12-16,0 1 45 0,0 0 25 15,0-2-20-15,0 0-23 16,0 2-29-16,0 0-14 16,0-1-12-16,0 1 0 15,0 0-22-15,18 0-153 16,-2 0 11-16,1 3-354 0</inkml:trace>
  <inkml:trace contextRef="#ctx0" brushRef="#br0" timeOffset="106776.6729">17496 6895 757 0,'0'0'213'0,"0"0"16"16,0 0 0-16,0 0-8 0,0 0-36 15,0 0 22-15,0 0-56 16,-41-54-65-16,36 55-27 15,1 18-28-15,-2 12 27 16,0 30 9-16,4 34 49 16,2 38-6-16,0 19-17 15,6 5-14-15,0-4 2 16,-3-17-1-16,-3 0-18 16,0-4-7-16,0-1-11 15,0-6-13-15,0-6-10 16,0-15-1-16,0-12-8 15,0-9-2-15,0-14-4 0,0-14 0 16,0-14 0-16,1-7-4 16,3 1-1-16,-3 0 2 15,4-1-2-15,-4-10-1 16,1-9 1-16,-1-5-1 16,-1-7-1-16,2-1 1 15,-2-2 0-15,0 0 0 16,0 0 0-16,1 0-1 15,2 0-12-15,6 0 12 16,7 0-8-16,10 0 9 16,11-2 0-16,10-5-2 15,8 1-14-15,22-1 1 16,28 0 6-16,33 2 1 16,13-2 7-16,1 2-1 15,-12 4 2-15,-12 0-1 0,-1-1 1 16,0 0 0-16,3-4 5 15,4-1-4-15,2-5-1 16,4 0-1-16,0-5 0 16,2-2-5-16,-5 3 6 15,4-3 0-15,0 2 1 16,-3 3 0-16,-1 2-1 16,-6 0 0-16,-7 0-1 15,-7 3 0-15,-3 1 0 16,-8-4 1-16,-4 4 1 15,-3-1-1-15,-8-1 1 16,-16 5 0-16,-17 0 5 16,-13 1-5-16,-10 1-1 0,7 1 0 15,7-3-1-15,5 3 1 16,0-3 0-16,-4 0 0 16,4-1 8-16,-2 0-8 15,-4 0 0-15,-2-3 1 16,-5 0 0-16,-4-1 1 15,0-1 7-15,-4-2-9 16,-2 0 1-16,-1-4 0 16,0-2 11-16,0-5-11 15,1 0 0-15,0-3 10 16,2-2-10-16,0-4 0 16,1-3 7-16,-1-9-1 0,5-16 5 15,8-20-2-15,-1-18 4 16,4-5-5-16,-9-1-3 15,-5 3 1-15,-6 4-6 16,0 0 1-16,-3 4-2 16,0 8-2-16,-6 5 1 15,-3 3 1-15,-4 13 0 16,-6 11 0-16,-2 12 1 16,-3 3 0-16,-1-4 1 15,1-4 4-15,-2-1 0 16,0 4 1-16,0 8-7 15,0 7 0-15,0 3 6 16,0 5-6-16,-6 2 0 0,-6 0 0 16,-10 0 0-1,-8 2-1-15,-24-1-5 16,-33 0 5-16,-36 2-1 0,-16 0 2 16,-3 5-8-16,4 1 7 15,12 4 0-15,-5-1 0 16,-6 0 0-16,-7 4 1 15,-5-3 0-15,-7 1 0 16,-2-1 1-16,-2 0-1 16,-1 1-1-16,0 2-1 15,-3 1 1-15,1 1 0 16,-2-1 1-16,2 1 0 16,3 1 0-16,0 0-6 15,8-1 0-15,6-1 0 16,9 2 6-16,9-5-1 0,7 3 1 15,2 1-1-15,3 1-1 16,-2 0-8-16,-1 0-2 16,3 3 3-16,-4 5 7 15,-7 3-4-15,2 4 6 16,1-1 0-16,3 0 0 16,8-1 1-16,25-2 0 15,18-3-1-15,29-2 0 16,12-2-1-16,-3 1 0 15,1 0 1-15,-1 1 0 16,6 0-1-16,2 1 1 16,6-1-1-16,2-2 1 15,3 1 0-15,2-1 0 0,2-1 0 16,0-1 0-16,-1 1 0 16,6-1 0-16,0-2 0 15,1 2 0-15,1-2-1 16,2 0-59-16,0 0-69 15,0 3-58-15,23 14-151 16,5-1-272-16,8 1-64 0</inkml:trace>
  <inkml:trace contextRef="#ctx0" brushRef="#br0" timeOffset="107813.8204">19121 8146 633 0,'0'0'358'16,"0"0"-112"-16,0 0 23 16,0 0-62-16,0 0-125 15,0 0-43-15,0 0 7 16,37-10 8-16,-25 3 15 15,2-1-17-15,-1 1-22 16,-1 0-15-16,-2 4-13 16,-1-1 3-16,-2 2-5 15,-2 2-60-15,-3 0-247 16,-2 0-610-16</inkml:trace>
  <inkml:trace contextRef="#ctx0" brushRef="#br0" timeOffset="108015.1021">19040 8265 1013 0,'0'0'153'0,"0"0"-115"15,0 0-29-15,0 0-9 16,0 0-274-16</inkml:trace>
  <inkml:trace contextRef="#ctx0" brushRef="#br0" timeOffset="110146.8395">18359 8818 416 0,'0'0'561'0,"0"0"-295"0,0 0 50 15,0 0-21-15,0 0-33 16,0 0-55-16,0 0-38 16,-5 0-4-16,5 0-35 15,0 0-69-15,0-2-38 16,6-3-16-16,6 2-6 16,6-4 1-16,1 0-1 15,1 1-1-15,-2 0 0 16,-2 2-22-16,2 0-87 0,-2 1-115 15,1-3-60-15,-2 2-253 16,-6-1-229-16</inkml:trace>
  <inkml:trace contextRef="#ctx0" brushRef="#br0" timeOffset="110360.7561">18351 8895 755 0,'0'0'567'0,"0"0"-440"15,0 0 16-15,0 0-8 16,0 0 1-16,0 0-26 16,0 0-72-16,58 8-26 0,-26-16-12 15,-7-4-201-15,-4-4-487 16</inkml:trace>
  <inkml:trace contextRef="#ctx0" brushRef="#br0" timeOffset="110818.7529">18335 6892 421 0,'0'0'143'0,"0"0"-91"15,0 0-51-15,0 0-1 16,0 0-340-16</inkml:trace>
  <inkml:trace contextRef="#ctx0" brushRef="#br0" timeOffset="113286.7741">19597 7065 1386 0,'0'0'287'15,"0"0"-20"-15,0 0 72 16,0 0-144-16,0 0 31 16,0 0-70-16,-10-47-49 15,8 47-48-15,-1 10-35 16,-5 12-17-16,4 12 6 16,-2 8-4-16,1 6 6 15,2-1-9-15,0 2-4 16,2-8-1-16,-2-3 0 0,0-6 0 15,0-5-1-15,0-4-30 16,-6-2-133-16,1-7-315 16,0-6-442-16</inkml:trace>
  <inkml:trace contextRef="#ctx0" brushRef="#br0" timeOffset="113514.3539">19412 7345 1694 0,'0'0'325'16,"0"0"-149"-16,0 0-37 15,0 0 94-15,0 0-43 0,82 55-81 16,-51-38-38-16,1-1-24 16,-2-3-25-16,-1-2-14 15,-5-2-8-15,0-1 0 16,-3-4 0-16,2-1-16 15,-4-3-241-15,-5 0-408 0</inkml:trace>
  <inkml:trace contextRef="#ctx0" brushRef="#br0" timeOffset="113707.0701">19762 7238 1679 0,'0'0'471'16,"0"0"-254"-16,0 0-129 16,0 0 64-16,-40 78-33 15,25-41-61-15,-5 5-43 16,-18 27-15-16,-1-8-122 16,-4-7-733-16</inkml:trace>
  <inkml:trace contextRef="#ctx0" brushRef="#br0" timeOffset="114999.8753">18915 6919 713 0,'0'0'537'15,"0"0"-222"-15,0 0 46 16,0 0-73-16,0 0-78 15,0 0-38-15,0 0-51 16,-25-13-70-16,20 34-32 16,-2 10 15-16,1 7-4 15,1 6-13-15,4 2-8 16,1 0-8-16,0-4 0 0,0-3 0 16,0-4 0-1,0-9-1-15,0-4-11 0,0-3-171 16,-3-9-168-16,-3-3-349 15</inkml:trace>
  <inkml:trace contextRef="#ctx0" brushRef="#br0" timeOffset="115240.7614">18733 7165 1358 0,'0'0'386'16,"0"0"-42"-16,0 0-206 15,0 0-42-15,0 0-30 16,0 0 54-16,0 0 6 16,64 73-33-16,-37-46-31 15,0-3-18-15,1-2-25 16,-3-1-18-16,-1-8 1 0,-1 0-1 16,-4-4-1-16,-1-2 0 15,7-7-53-15,-3 0-246 16,-5-4-510-16</inkml:trace>
  <inkml:trace contextRef="#ctx0" brushRef="#br0" timeOffset="115442.4634">19029 7141 1597 0,'0'0'526'16,"0"0"-264"-16,0 0-124 15,0 0-25-15,0 0-15 0,0 0-19 16,-45 89-38-16,33-52-28 16,-2 0-5-16,-2 1-8 15,-22 15-16-15,6-7-275 16,-9-6-817-16</inkml:trace>
  <inkml:trace contextRef="#ctx0" brushRef="#br0" timeOffset="122948.5188">20712 8081 531 0,'0'0'219'0,"0"0"-112"16,0 0 17-16,0 0-14 15,0 0-35-15,0 0 2 16,44-23 4-16,-28 21 34 15,5 0-1-15,6 2-3 16,4 0 4-16,8 0 2 16,1 0 12-16,2 7-19 15,3-1-21-15,-3 5-12 16,0 1-22-16,-1 0-14 16,-2 3-10-16,2 0-6 15,0-1 1-15,1-2 11 16,2 1 0-16,1-5 0 15,3 0-1-15,-2-5-6 0,2-3-2 16,-2 0 0 0,0 0 1-16,2-3-8 0,-5-6 5 15,-1 1-2 1,-2-1-3-16,-5 1-3 0,-1-2 3 16,-4-1-9-16,-2 0 12 15,-1-3-6-15,0 0 13 16,1-4 2-16,-2 0-9 15,4-3-7-15,2-3 6 16,1-2 0-16,-2-2 4 16,2-2-2-16,-2-1-1 15,-1-1-4-15,-2-2-5 16,0-1 4-16,-3-1 1 16,-4 0-5-16,1 0 7 15,-9 0-1-15,-1 0 6 16,-6 2 0-16,-6-3-8 0,0 2-2 15,-3-1-8-15,-13 1 1 16,-6-1-1-16,-4 2-8 16,-4-2 7-16,-1-1-7 15,-3 1 7-15,1-3-7 16,0 3 8-16,-1 0-7 16,1 2 4-16,-1 3-5 15,1 1 6-15,0 4-5 16,0 0 5-16,0 3-5 15,-1 2-1-15,3 2 0 16,-2 2 0-16,0 2 0 16,-1 0-1-16,3 3 2 15,-2 0 5-15,0-1-7 0,-2 0 0 16,3 3 0-16,-1 0 5 16,0 2-5-1,2 4 0-15,-3-1-1 0,1 3 1 16,-3 2-1-16,-1 0 0 15,1 0 1-15,-3 0 0 16,2 7 0-16,1 0-1 16,0 1 0-16,2 2-5 15,1 0 6-15,5 1 0 16,2 1-1-16,2 0 0 16,1 0 0-16,4 2 0 15,2 0 0-15,-1 0 0 16,1 1 1-16,0 3-1 0,2-1 1 15,-5 3-1-15,3 0 1 16,-1 1-1-16,-2 1 1 16,2-1 0-16,0 0 0 15,2-1 0-15,3 4 0 16,0 0 0-16,0 2 0 16,4 3 0-16,2 2-1 15,1 1 1-15,3 1-1 16,1-3 1-16,2 1 0 15,0 0 0-15,0-2 1 16,0 3-1-16,0-2 0 16,0 2 0-16,0 1 0 15,0 1 0-15,0 2 1 16,0 0 5-16,0 2-5 16,0-1-1-16,0 1 1 0,0-2 0 15,0 1 0-15,0-2 1 16,2-2-2-16,4-4-1 15,0 1 0-15,3-5 0 16,1 1 0-16,4-4 0 16,2 0 1-16,0-5 0 15,7 2 1-15,0-4 7 16,3 0-1-16,-2-3 1 16,1-6 1-16,-1-1 3 15,-3 1-2-15,-3-5 1 16,0-1-10-16,-5 0 7 15,0 0 2-15,-2 0-10 16,-3 0 1-16,0 0 0 0,-3-4 0 16,-2-2 5-16,-2 3-5 15,-1 0-1-15,-6 3-20 16,-12 1-248-16,-8 5-633 0</inkml:trace>
  <inkml:trace contextRef="#ctx0" brushRef="#br0" timeOffset="159691.042">14931 15112 1328 0,'0'0'321'16,"0"0"-81"-16,0 0 3 15,0 0-114-15,0 0-79 16,0 0-14-16,28-28-13 16,2 14-8-16,9-5-3 0,6 0-5 15,5-4-6 1,1 2 5-16,1 2-4 0,-3 0-2 15,-7 5-6-15,-6 0 5 16,-9 5 0-16,-8 5-9 16,-8 2-1-16,-7 2-5 15,-4 6-34-15,-4 11-271 16,-10 3-295-16</inkml:trace>
  <inkml:trace contextRef="#ctx0" brushRef="#br0" timeOffset="159953.1568">14930 15308 1431 0,'0'0'397'0,"0"0"-94"15,0 0-110-15,0 0-41 16,0 0-85-16,0 0-45 15,0 0-13-15,95-53-8 16,-58 36 6-16,-1 2-7 16,0-1 0-16,-2 2 1 15,-4 4-1-15,-3 3-12 16,-6 7-13-16,-8 0-151 16,-10 7-964-16</inkml:trace>
  <inkml:trace contextRef="#ctx0" brushRef="#br0" timeOffset="160463.0669">15067 15700 1517 0,'0'0'681'0,"0"0"-438"16,0 0-22-16,0 0 27 0,0 0-97 15,0 0-103 1,0 0-24-16,-14-19-11 0,40 8-5 15,10-3-8-15,8-2 0 16,3 1 1-16,0-1 0 16,-2 1-1-16,-3 0-6 15,-3 3-6-15,-8 1-14 16,-4 3-14-16,-8-4-160 16,-7 4-395-16,-11-1-458 0</inkml:trace>
  <inkml:trace contextRef="#ctx0" brushRef="#br0" timeOffset="160703.2103">15265 15450 1564 0,'0'0'368'16,"0"0"-91"-16,0 0-117 0,0 0-43 15,0 0 18-15,0 0-35 16,100 47-44-16,-60-24-13 15,1 2-7-15,-4-1-12 16,-10 0 4-16,-3-1-10 16,-11 3-11-16,-13 2-6 15,-3 4 0-15,-26 4-1 16,-27 20-40-16,5-9-211 16,2-9-532-16</inkml:trace>
  <inkml:trace contextRef="#ctx0" brushRef="#br0" timeOffset="162096.3439">23430 14930 1508 0,'0'0'547'0,"0"0"-350"0,0 0 29 15,0 0-40-15,0 0-119 16,0 0-39-16,96-34-14 16,-55 28-7-16,3 2-6 15,0 1 0-15,-3 2-1 16,-4-2 0-16,-7-1-67 16,-2-2-188-16,-10-1-348 0,-9-1-416 15</inkml:trace>
  <inkml:trace contextRef="#ctx0" brushRef="#br0" timeOffset="162294.6929">23512 14983 1222 0,'0'0'215'16,"0"0"-12"-16,0 0 62 15,0 0-32-15,0 0-37 16,130 11-79-16,-39-11-59 15,-2-3-34-15,-4-1-16 16,-13 3-8-16,-6 1-21 16,-10 0-290-16,-10 0-1242 0</inkml:trace>
  <inkml:trace contextRef="#ctx0" brushRef="#br0" timeOffset="162781.3125">23414 15361 163 0,'0'0'1187'16,"0"0"-917"-16,0 0-56 0,0 0 50 15,0 0-60 1,0 0-75-16,0 0-5 0,58 5-7 16,-22-5-43-16,-2 0-35 15,2 0-23-15,-2 0-15 16,-2 0 5-16,-3-5-6 15,-3 2-18-15,-10-4-192 16,-8 3-391-16,-6-2-915 0</inkml:trace>
  <inkml:trace contextRef="#ctx0" brushRef="#br0" timeOffset="163158.1575">23424 15224 1255 0,'0'0'305'0,"0"0"-154"16,0 0 105-16,0 0-16 15,0 0-95-15,0 0-64 16,0 0-30-16,11-17-10 15,-22 22 26-15,-6 7 29 16,-8 8-32-16,-3 2-9 0,0 6-6 16,1-3 2-16,6 0-9 15,9-3 3-15,7-5-21 16,5 0 1-16,5-5-4 16,20 1 6-16,11-4 21 15,16 1 21-15,20-7-21 16,-1 0-20-16,4 0-19 15,-2-2-7-15,-16 3-2 16,12 11-21-16,-17-4-268 16,-19 0-683-16</inkml:trace>
  <inkml:trace contextRef="#ctx0" brushRef="#br0" timeOffset="166487.5658">21150 12931 1415 0,'0'0'269'0,"0"0"-108"16,0 0 102-16,87-3-38 16,-46-3-101-16,5 4-42 15,4-1-21-15,0 0-18 16,-3 3-25-16,-6-1-16 16,-9-1-1-16,-6-1-1 15,-8-2-22-15,-11-2-174 16,-7 0-473-16</inkml:trace>
  <inkml:trace contextRef="#ctx0" brushRef="#br0" timeOffset="166780.0994">21188 12666 1480 0,'0'0'189'15,"0"0"-71"-15,0 0 74 16,0 0-9-16,0 0-90 16,0 0-44-16,0 0 67 15,0 65 87-15,-25-24-65 16,-7 5-62-16,-2-2-28 0,3-3-14 16,7-5-16-1,4-2-9-15,13-4-8 0,7-4 1 16,12-2-1-16,39-5 1 15,34-9-2-15,36-8-9 16,-12-2-127-16,-20 0-463 0</inkml:trace>
  <inkml:trace contextRef="#ctx0" brushRef="#br0" timeOffset="171418.107">14082 16586 622 0,'0'0'279'0,"0"0"-172"16,0 0 9-16,0 0 46 0,0 0-39 16,0 0-23-16,0 0-17 15,-40 0-20-15,35 4-27 16,1 4-12-16,-1 4-11 16,1 7 6-16,3 3 7 15,1 7-10-15,0 7 9 16,0 3-3-16,0 8-5 15,1 3 4-15,5 1-4 16,-3 4 7-16,1-2-8 16,1-2 3-16,0-1 0 15,-1-6-6-15,0-5-7 0,2-5-4 16,-2-5-1 0,0-7-1-16,-1-3 1 0,0-2 0 15,0-3 1-15,-2-3-1 16,1-4 0-16,-2-2-1 15,0 0 0-15,1-3 1 16,-1-1-2-16,0-1 1 16,2 0 0-16,-1 0 0 15,7 0 1-15,1 0 0 16,4 0 9-16,5 0-9 16,3 0 0-16,0 0 7 15,0-1-8-15,4 1 0 16,-1 0 1-16,-3 0-1 15,3 0 0-15,-1 1-2 16,-2 3 2-16,1 0 0 0,1 1 0 16,2-2 0-16,2-1 0 15,2-1 1-15,3-1-1 16,3 0 1-16,-1 0 0 16,2 0 0-16,1 0 0 15,-1-3 9-15,0 0-4 16,-2-4-5-16,0 3 8 15,-1-2-8-15,-3 1 0 16,0 1 7-16,0 1-7 16,-2 1 5-16,-1-1-5 15,0 1 0-15,-2 0 1 16,2 2-1-16,-3 0 6 0,4 0-6 16,1 0 0-16,0 0 0 15,-1 0 0-15,1 4-1 16,-1 0 1-16,-1 0-1 15,0-2 1-15,0 0-1 16,1-2 0-16,0 0 1 16,4 0 11-16,-3-3 3 15,3-3-3-15,-4-1-1 16,-2-2-9-16,-1 1 5 16,-6 0-5-16,-2 1 5 15,-4-3 2-15,-2 3 0 16,-1-3 4-16,-4 1 5 15,-1-1 5-15,-2 1 16 16,-1-1 1-16,0 2 1 16,-2-4-5-16,0 1-11 0,0-2-7 15,0-3-3-15,0-3 1 16,0-4-4-16,0-2-5 16,0-5 1-16,-4-4-2 15,-2-5-5-15,-2-3 7 16,-2-9-8-16,1-1 1 15,1-4 6-15,0-1-6 16,3 3-1-16,1 3 0 16,3 9 0-16,0 6 0 15,-1 5 0-15,1 8 1 16,-1 4 0-16,-1 5 11 16,2 5-1-16,-2 2 23 15,1 3 2-15,1 1-7 0,-2 0 9 16,3 3-7-16,-1 0-13 15,1 0-3-15,-2 0-8 16,1 0-1-16,-1 0-5 16,-2 0 7-16,-6 0-8 15,-4 0 1-15,-4 0-1 16,-6 0 0-16,-3 0-1 16,-3 0 1-16,-3 0 1 15,-2 0-1-15,-3 0 0 16,-6 0 0-16,-1 0 0 15,-8 0 0-15,-1 0 0 16,-6 6 0-16,-3 0 0 0,-1 3-1 16,1-1 1-16,4 1 0 15,2 1 0-15,4-2 1 16,9-1-1-16,4-1 0 16,3 1 6-16,2-1-5 15,-2 5 0-15,-20 6 0 16,-29 8 0-16,-32 6 0 15,-15 1-1-15,-3-6 1 16,17-8 14-16,32-9-6 16,23-5 13-16,26-4-4 15,16 0-9-15,8 0 6 16,3 0 12-16,5 0-2 16,5-1-7-16,1-2-9 0,0 1-8 15,0-3-1-15,0 5 0 16,0 0 0-16,0 0-1 15,0 0-5-15,0 0-3 16,7 0-37-16,17 0 13 16,-4 7-195-16,1-1-526 0</inkml:trace>
  <inkml:trace contextRef="#ctx0" brushRef="#br0" timeOffset="175295.2581">23526 7567 1405 0,'0'0'327'16,"0"0"-119"-16,0 0 115 15,0 0-47-15,0 0-76 0,0 0-73 16,16 12 52 0,44-12-1-16,24 0-27 0,23-4-64 15,-6-8-24-15,-19 2-34 16,-27 2-20-16,-17 3-3 15,0 1-6-15,-2 1 0 16,-6 2-36-16,-28 1-214 16,-2 0-366-16,-12 0-422 0</inkml:trace>
  <inkml:trace contextRef="#ctx0" brushRef="#br0" timeOffset="175712.1973">23617 7203 2250 0,'0'0'261'0,"0"0"-176"16,0 0 118-16,0 0 30 15,0 0-106-15,0 0-67 16,0 0-33-16,-78 62 14 16,40 29 29-16,-3 7-9 15,8-12-10-15,9-20-6 16,13-23-9-16,9-4-4 16,2 1-4-16,0 3-4 0,13-3-1 15,23-8 1-15,23-11 10 16,32-15 11-16,30-6 0 15,11-21-6-15,-8-9-3 16,-15-3-24-16,-30 8-6 16,-21 5-4-16,-18 6-2 15,-13 5 0-15,-6 2-14 16,-8 3-92-16,-14 4-134 16,-19 4-382-16,-16 9-756 0</inkml:trace>
  <inkml:trace contextRef="#ctx0" brushRef="#br0" timeOffset="197101.8059">19741 16618 1209 0,'0'0'389'15,"0"0"-153"-15,0 0-85 16,0 0-3-16,0 0-76 16,0 0-11-16,-6 81-9 15,9-33 8-15,2 6-8 16,1 2-3-16,-2 3-1 15,0 2-5-15,0-1 3 16,0-1-10-16,-4-3-18 0,0-4-6 16,0-8-3-1,0-12-1-15,0-7-7 0,0-6 0 16,0-10 0 0,2-1-1-16,-1-5 1 0,-1-2-1 15,3 1-2-15,2-1 1 16,2 0 1-16,6 0 0 15,6-1 2-15,6 0 5 16,6 0-6-16,5 0 1 16,9 0-1-16,1 0 0 15,5 0 5-15,1 0-5 16,2 0 0-16,0 0-1 16,2 0 0-16,2 0 0 0,-1 0 0 15,2-3 0-15,2-3 0 16,2 1 0-16,0 2 1 15,0-2-1-15,-1 1 6 16,-4 1-5-16,-1 1 0 16,-5-1-1-16,-4-2 1 15,-2-1 1-15,-4 0 5 16,-5-2-6-16,-2-1 5 16,-4 0-4-16,-1-1 7 15,-2 2 0-15,-3 1 1 16,-2 0 0-16,-2 4 2 15,-2 0-4-15,-1 2-1 16,-3 1-5-16,0 0-1 16,-3 0 0-16,-1 0 5 0,-3 0-5 15,0 0-1-15,-2 0 0 16,-3 0 1-16,1 0 1 16,-3 0-1-16,1 0 0 15,-1 0 11-15,2-3 5 16,0-6 1-16,0-5-1 15,-1-6 1-15,1-6-4 16,-2-8-2-16,1-7-2 16,-2-9-2-16,0-6-7 15,0-5 7-15,0-2-7 16,0 0-1-16,-3 5 6 16,-2 5-5-16,-1 7 0 15,0 7-1-15,-1 6 0 0,0 5-6 16,-1 9 6-16,-1 5 0 15,-3 4 0-15,-3 3 0 16,-4 4-2-16,-6 1-4 16,-7 2 5-16,-7 0-8 15,-7 0 7-15,-3 9 1 16,-8-2 0-16,-5 3 1 16,-16-3-2-16,-17 3 2 15,-22 0 0-15,-5 0 0 16,6-3 0-16,13-2 1 15,27 0-1-15,19-1 2 16,15-2-1-16,9 0 0 16,1-1 1-16,0-1 5 0,2 2-5 15,10-2-1 1,5 0 5-16,4 0 0 0,-2 0-6 16,-1 1 0-1,-4 1 0-15,-5 3 0 0,-4-2-1 16,-3 3-6-16,-3-1 7 15,2 1 0-15,-1 0 0 16,7-3 0-16,6-1 0 16,5-2 0-16,7 0 0 15,5 0 0-15,2 0-7 16,0 0-8-16,9 0-58 16,11 0-51-16,16 0-153 15,-5 0-210-15,-4 0-329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8:48:58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9721 12941 121 0,'0'0'416'0,"0"0"-178"16,0 0-115-16,0 0-22 0,0 0-33 15,0 0-25 1,-5 1-20-16,5-1-14 0,0 0 21 15,-2 0 1 1,2 2-1-16,0-2 2 0,0 0-10 16,0 0-11-16,0 1-6 15,0-1-4-15,0 2 8 16,0-1-8-16,5 2 0 16,1-1 5-16,3-1-6 15,-1-1 2-15,7 2-2 16,-4-2 1-16,7 0 8 15,-1 0-9-15,5 0-1 16,1 0 1-16,2 0-10 16,3 0 2-16,2 0-2 0,6 0-7 15,3 2 15-15,5 1-5 16,1 0 7-16,3-2 0 16,-5 2 0-16,-5-2 0 15,-5-1 0-15,-7 0 1 16,-6 0 0-16,-7 0-1 15,-1 0 0-15,-6 0 0 16,0 0 1-16,-2 0 6 16,1-1-7-16,-1-2-1 15,-1 2-28-15,-1 1-70 16,-2 0-151-16,0-1-350 0</inkml:trace>
  <inkml:trace contextRef="#ctx0" brushRef="#br0" timeOffset="429.2514">10303 12845 578 0,'0'0'486'16,"0"0"-390"-16,0 0 20 16,0 0 27-16,0 0-24 15,0 0-72-15,23 72-6 16,-6-58-5-16,1-1-21 0,0-3-5 16,1 1-9-16,-1-3-1 15,-5-1 11-15,-1-1-11 16,-2-2 0-16,-3 1 0 15,-4 0 0-15,-3 2 1 16,0 3-1-16,0 2 2 16,-11 5 5-16,-5 0-7 15,-2 4 18-15,-3 1 8 16,0-2 0-16,3-1-7 16,2-5-13-16,4-4-6 15,3-3 0-15,6-4-25 16,3-3-104-16,0 0-137 0,0-3-413 15</inkml:trace>
  <inkml:trace contextRef="#ctx0" brushRef="#br0" timeOffset="602.5667">10550 13121 1397 0,'0'0'305'16,"0"0"-225"-16,0 0-40 16,0 0-40-16,0 0-205 15,0 0-745-15</inkml:trace>
  <inkml:trace contextRef="#ctx0" brushRef="#br0" timeOffset="8065.1855">9540 13727 218 0,'0'0'25'0,"0"0"465"15,0 0-312-15,0 0-31 16,0 0-9-16,0 0-50 16,-4 3-21-16,4 0-11 15,1-3-4-15,10 4-2 16,3-3-8-16,5 2 10 16,3 0-9-16,6 0-1 15,5 0 10-15,3-1 16 16,4 0-26-16,3-2-10 15,1 0-13-15,2 0 2 16,-3 0-16-16,0-2-4 16,-4 0 7-16,-4-1-7 0,-8 2-1 15,-4-1 0-15,-6 2 1 16,-4-1 5-16,-4 1-6 16,-4 0 0-16,-2 0-2 15,-3-2 2-15,0 2-35 16,0-3-56-16,0 0-81 15,-10 1-159-15,0-1-357 0</inkml:trace>
  <inkml:trace contextRef="#ctx0" brushRef="#br0" timeOffset="8418.6361">10012 13603 768 0,'0'0'259'16,"0"0"-152"-16,0 0-22 16,0 0 1-16,0 0 17 15,0 0-5-15,0 0 1 16,34 34-35-16,-20-20 8 15,1 2-15-15,0-1 4 0,1 0-12 16,0-1-11 0,-1 1-9-16,0-4-7 0,-4 0-21 15,-3-2 18-15,-2 0-19 16,-4 1 1-16,-2 3 0 16,0 6-1-16,-15 3-56 15,-27 20-95-15,2-5-177 16,-6-2-594-16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8:49:59.5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18997 8219 329 0,'0'0'85'16,"0"0"-85"-16,0 0 95 16,0 0 369-16,0 0-229 15,0 0-77-15,-27-22-66 0,23 63-9 16,-4 34 66-16,4 40 7 16,2 28 1-16,2 12-13 15,5 0-28-15,12-7-5 16,5 5-41-16,1-2-12 15,1 0-3-15,0-4-16 16,-4-6-5-16,-3-6-15 16,-3-9-18-16,-2-10 27 15,-7-8-28-15,0-10-1 16,-3-6 1-16,-2-20 0 16,1-16 0-16,-1-17-5 15,0-6-43-15,2-1 9 0,1 2-75 16,1-1-32-16,2-11-9 15,-2-7-77-15,1-15-13 16,-2-3-127-16,-3-17-349 16</inkml:trace>
  <inkml:trace contextRef="#ctx0" brushRef="#br0" timeOffset="990.4413">18824 7824 578 0,'0'0'172'16,"0"0"-2"-16,114 23 60 16,-12-23-28-16,43-20-27 15,25-14-35-15,6-7-25 16,-3 7-27-16,-12 7-29 16,9 5-33-16,11 1 18 15,8 2 0-15,2 4-9 16,3 3-3-16,-2 5-13 15,-7 7 5-15,-4 0-6 0,-11 15-17 16,-12 9 28-16,-22 8-29 16,-20 4 0-16,-33-3 0 15,-23-7 0-15,-21-1 1 16,-8-4-1-16,1 5 0 16,0 6 42-16,3 5 8 15,-8 6 13-15,-2 4 11 16,-1 22-6-16,0 24 21 15,0 27-32-15,-2 13-12 16,-7 0 16-16,-3-5-17 16,-7-9-11-16,0 0 15 15,-3-3-18-15,-2 0 3 0,0-5-15 16,-2-4-18-16,-7-3 42 16,-4-7-41-16,-2-6 5 15,-1-7 9-15,-1-16-15 16,1-13 7-16,2-15-7 15,1-3 1-15,-2 4 11 16,-3 3-12-16,2-1 0 16,-2-5-5-16,2-7 7 15,1-8-2-15,-4-2 0 16,-1-4 0-16,-6-4-2 16,-7 0 2-16,-8 0-4 15,-28 1 2-15,-37 3 3 16,-47 1-2-16,-23-2 0 0,-17 1 1 15,0-6 1 1,15-3-1-16,-9 0-5 0,0-2 4 16,4 2 2-16,8-3 3 15,11 2-4-15,20 1 0 16,20-3 0-16,17 1 0 16,25 0-5-16,21-1 5 15,16-2 0-15,11 1 6 16,-4-2-6-16,-1 1 0 15,0 1 0-15,9-3 0 16,7 1 0-16,2 0-1 16,4 1 2-16,3 1 2 15,2 2-3-15,0-2 0 16,1 0-4-16,0-1 4 16,6 0 0-16,-1-1-1 0,2-2 2 15,2 0-2-15,2 0-41 16,0 0-64-16,0 0-66 15,5-9-111-15,7-9-304 16,4-1-327-16</inkml:trace>
  <inkml:trace contextRef="#ctx0" brushRef="#br0" timeOffset="1141.5486">19413 10353 1239 0,'0'0'945'0,"0"0"-842"16,0 0-103-16,0 0-10 0,0 0-43 16,0 0-273-16,0 0-338 15</inkml:trace>
  <inkml:trace contextRef="#ctx0" brushRef="#br0" timeOffset="4195.372">20736 8341 363 0,'0'0'104'0,"0"0"-68"15,0 0-27-15,0 0 1 16,0 0 62-16,0 0-11 0,-95-3-4 16,77 3 0-1,-4 4-1-15,-2 5 8 0,-4 1 5 16,-2 1-1-16,-3 5 6 16,0 1-25-16,-3 2 16 15,2 4-35-15,1 0 2 16,2 6 19-16,4 3-16 15,3 7-3-15,3 6 8 16,3 21-3-16,6 18 22 16,6-2-27-16,4-9-7 15,2-9 16-15,11-16-11 16,8 5-8-16,10 2 3 16,5-4-19-16,8-4 21 15,3-6-13-15,6-6-4 16,6-3 13-16,0-6 2 0,-1-4 3 15,-3-5-8-15,-4-5-5 16,-2-7 30-16,-4-5-15 16,-4-3 11-16,-2-14 20 15,-3-9-15-15,2-5-7 16,-3-4-2-16,-2-7-16 16,-1-4 23-16,-3-3-26 15,-5-2-2-15,-1-4 14 16,-3 1-15-16,-6-1 8 15,-4 1-5-15,-5 1-17 16,-3 1 35-16,0 5-23 16,-7 4-1-16,-8 2 10 0,-7 3-9 15,-4 1 4-15,-5 5-9 16,-3 2-7-16,-6 4 22 16,-3 2-23-16,-4 4 0 15,-5 2 5-15,-3 1-5 16,-3 2 0-16,-2 3 0 15,4-3 1-15,3 3 2 16,7 2-3-16,12 0 0 16,8 4-1-16,11 3 1 15,7-1-1-15,5 4-36 16,3 0-67-16,0 4-41 16,0 13-83-16,23 9-40 15,1-6-130-15,0-1-373 0</inkml:trace>
  <inkml:trace contextRef="#ctx0" brushRef="#br0" timeOffset="4354.1042">20815 8464 1652 0,'0'0'20'16,"0"0"-20"-16,0 0-48 15,0 0-199-15,0 0-1000 0</inkml:trace>
  <inkml:trace contextRef="#ctx0" brushRef="#br0" timeOffset="6440.0949">3843 6195 1126 0,'0'0'155'0,"0"0"-12"16,0 0 77-16,0 0-44 0,0 0-16 15,0 0-49-15,-45 9-36 16,45 22 42-16,13 12-25 15,11 23 19-15,18 26-5 16,21 28-5-16,11 12 15 16,4 1-11-16,1-7-3 15,-3-14-7-15,4 2-45 16,1-9 14-16,4-6-25 16,0-10-6-16,-3-5 13 15,-10-13-8-15,-17-13-7 16,-18-12-13-16,-7-6-18 15,1 6 29-15,-1 6-29 0,-3 0 1 16,-9-6 0-16,-8-9 0 16,-5-9-1-16,-5-11 0 15,0-11-17-15,-8-6 17 16,-7-7-75-16,-4-15-47 16,-8-9-39-16,5 3-184 15,1 7-376-15</inkml:trace>
  <inkml:trace contextRef="#ctx0" brushRef="#br0" timeOffset="16774.8316">4229 6925 240 0,'0'0'336'0,"0"0"-169"0,0 0-9 15,0 0-34-15,0 0-4 16,0 0-35-16,0-3-12 16,0 3-46-16,1 0-14 15,1 0-1-15,1 0 8 16,-1 6 19-16,0 2 18 16,1 3-10-16,-1-1 17 15,-2-3-31-15,0-1 3 16,0-4 17-16,0-2 18 15,0 0 33-15,-3 0-52 16,-3-7-28-16,0-2 13 0,1 0-35 16,4 1 15-16,-1 5-5 15,2 1-10-15,0 1-2 16,0 1 0-16,0 0-7 16,0 0 6-16,2 0 1 15,2 3 0-15,2 3 0 16,-3 1 0-16,-2 3 12 15,-1 1-12-15,0-2 0 16,0 1 10-16,-4-2-10 16,-5-2 1-16,-2-1 1 15,-3-5-1-15,4 0 18 16,-1-4-17-16,4-5-2 16,1-4 19-16,4 1-19 15,2-1-1-15,0 1 0 0,4 1-2 16,6 2-4-16,-1 4 6 15,4 4-2-15,-1 1 1 16,0 0 2-16,-3 0-1 16,-2 9 0-16,-2 4 1 15,1 2 9-15,-6-1-9 16,0 0 0-16,0-2 7 16,0-2-7-16,-8-3 0 15,-1-3 7-15,-1-4-6 16,-3 0 4-16,-1-6-5 15,4-10 0-15,4-2 10 16,3-2-10-16,3 1-2 16,0 3 1-16,3 3-4 0,8 4-1 15,0 4 3 1,0 2-11-16,0 3 13 0,-2 0 1 16,-3 3-1-1,-1 9 1-15,-5 1 0 0,0 3 14 16,0-3-14-16,0 0 0 15,-5-1 2-15,-4-7-2 16,-2 0-1-16,-1-5-37 16,1 0-79-16,-2-6-70 15,4-8-112-15,2-1-241 0</inkml:trace>
  <inkml:trace contextRef="#ctx0" brushRef="#br0" timeOffset="39467.9484">21698 8314 192 0,'0'0'78'0,"0"0"-56"0,-76-86-22 16,42 49 0-16,-3 4 3 16,2 4-3-16,-2 4 0 15,-2 3 0-15,-2 5-22 16,-22-1-21-16,11 6-77 15</inkml:trace>
  <inkml:trace contextRef="#ctx0" brushRef="#br0" timeOffset="40091.8259">19527 8560 188 0,'0'0'0'16,"0"0"-16"-16,0 0 16 16,0 0 11-16,0 0-6 15,0 0-5-15,0 0-22 16,-4-3-28-16,-6 8 37 15</inkml:trace>
  <inkml:trace contextRef="#ctx0" brushRef="#br0" timeOffset="44260.8072">19719 10989 49 0,'0'0'168'0,"0"0"-78"16,0 0 20-16,0 0 29 15,0 0 32-15,0 0-5 16,-52 12-27-16,52-8-19 0,0 3-40 16,13 3 78-16,8 4 45 15,13 1-82-15,10 2-26 16,9 0-4-16,22 3-5 15,26 2 6-15,28 4-24 16,18-2-15-16,9-5 9 16,5-8-22-16,-2-3-15 15,11-1 27-15,8 1-15 16,2 2 15-16,-1 0-28 16,-3 3-8-16,-7 1 36 15,-8 1-28-15,-2-2 5 16,-4 1-3-16,2 2-3 15,0-4 24-15,-1 2-21 0,-3-3-1 16,-7 0 36-16,-12-2-25 16,-15-1 3-16,-25-3-11 15,-25-2-13-15,-26-1 21 16,-13-1-28-16,-6-1-2 16,-5 0 15-16,-5 0-20 15,-10 0 14-15,-4 0 1 16,0 0-16-16,0 0 24 15,0 0-24-15,0 0-31 16,-10 0-40-16,-50 0-168 16,2 0-324-16,-11 0-430 0</inkml:trace>
  <inkml:trace contextRef="#ctx0" brushRef="#br0" timeOffset="48828.7862">15368 8475 757 0,'0'0'109'16,"0"0"-80"-16,0 0-23 15,0 0 15-15,0 0-20 0,-24 78-1 16,15-45 54 0,-1 1-21-16,2-7-3 0,1-6-1 15,4-6-7-15,0-8 20 16,0-7-33-16,-3 0 4 16,1-9 37-16,1-16-50 15,4-9-10-15,0-7-39 16,3-6-18-16,13 2 11 15,4 5-35-15,2 10 19 16,0 13 56-16,-1 13 5 16,3 6 11-16,0 26 2 15,-1 14-1-15,-5 6 77 16,-4 8 10-16,-8 2 29 16,-4-2-22-16,-2-4-45 15,0 2-11-15,-10-13-39 0,3-15-385 16</inkml:trace>
  <inkml:trace contextRef="#ctx0" brushRef="#br0" timeOffset="49210.7143">15586 8378 409 0,'0'0'91'0,"0"0"-82"15,0 0 21-15,0 0 15 16,-5 73-2-16,19-52-1 0,2-4 40 16,2-5-22-16,3-5 12 15,0-4-39 1,-2-3 0-16,3-3-4 0,2-10-17 16,-3-9-4-16,-4 0-8 15,-4-4 8-15,-8 3-16 16,-1 2-6-16,-4 6-32 15,0 7 28-15,0 6 18 16,-8 2 11-16,-9 10-10 16,-7 14 22-16,-3 8 57 15,3 5-67-15,3 3-11 16,5-2 56-16,10 1-15 16,4-2-11-16,2-3-16 0,7-5-15 15,21-6 26-15,-2-10-27 16,-2-9-507-16</inkml:trace>
  <inkml:trace contextRef="#ctx0" brushRef="#br0" timeOffset="49677.9169">15872 8449 745 0,'0'0'113'15,"0"0"-11"-15,0 0-55 16,0 0 10-16,0 0 29 15,-40 72-30-15,32-45-30 16,4-1 3-16,1-4-1 0,0-3 28 16,3-7-30-16,0-3-7 15,0-6 7-15,8-3-11 16,8 0 15-16,5-13-28 16,2-6 11-16,-1 0-10 15,-2 1-3-15,-5 2-16 16,-6 5 3-16,-4 5 8 15,-2 5 5-15,-3 1 0 16,0 0-4-16,0 15 4 16,0 6 0-16,-3 5 37 15,3-1 5-15,0 1-18 16,0-7 11-16,3-4 5 16,7-5-18-16,7-8 34 15,5-2-27-15,5-5 0 16,2-16 10-16,3-5-36 0,-1-10-3 15,-3-6-26-15,-5-7-34 16,-5-3 8-16,-11-2-68 16,-7 5-15-16,0 13 16 15,-20 14-1-15,-6 15 12 16,-11 21-2-16,7 14-16 16,10 5-12-16</inkml:trace>
  <inkml:trace contextRef="#ctx0" brushRef="#br0" timeOffset="50268.5381">17057 8561 753 0,'0'0'178'0,"0"0"-96"0,0 0-17 16,0 0-17-16,0 0-39 15,0 0 7-15,0 0 36 16,-66 42 1-16,41-10-12 15,6-1 23-15,6 1-19 16,9-4 0-16,4-5 7 16,0-4-10-16,9-9 21 15,9-3-28-15,5-7-16 16,4 0 23-16,3-20-33 0,0-4-9 16,-2-7 0-1,-8-3-17-15,-6-5-7 0,-7 5-50 16,-7 1-35-16,0 8 28 15,-11 8-1-15,-8 12 4 16,0 5 4-16,-1 0 6 16,7 22 3-16,5 0-19 15,5-4-467-15</inkml:trace>
  <inkml:trace contextRef="#ctx0" brushRef="#br0" timeOffset="50507.0967">17242 8506 783 0,'0'0'153'0,"0"0"-75"15,0 0 44-15,0 0-50 16,0 0-30-16,0 0 2 16,0 0-7-16,-8 61 79 15,4-24-33-15,1 6-38 16,-2-2 21-16,1 1-50 15,2-2-10-15,2 6-6 16,0-9-5-16,0-10-145 0</inkml:trace>
  <inkml:trace contextRef="#ctx0" brushRef="#br0" timeOffset="50929.6554">17506 8586 1096 0,'0'0'146'0,"0"0"-56"15,0 0-34-15,0 0-24 16,-91 17-17-16,64 3-14 16,6 3 29-16,1 2 9 15,8 3-20-15,5 2 42 16,7-2-17-16,0-3-18 15,19-5-3-15,7-4-22 16,3-10 40-16,4-6-41 0,0-3-3 16,-3-19-6-16,-3-7-42 15,-8-11-24-15,-5-9 8 16,-10-17 27-16,-4-16-10 16,0 5-91-16,0 6-20 15,-3 14 38-15,-1 20 50 16,1 8 70-16,0 3 3 15,-2 16 13-15,5 10 36 16,-3 9-38-16,2 42-10 16,1 35 35-16,0 14 25 15,12 9-25-15,12 0 80 16,10-5 26-16,-7 5-36 16,-5-23-106-16,-16-22-933 0</inkml:trace>
  <inkml:trace contextRef="#ctx0" brushRef="#br0" timeOffset="57147.278">17316 10087 971 0,'0'0'187'0,"0"0"-31"0,0 0 48 16,-89-3-47-16,62 3-35 15,3 8-75-15,6 6-25 16,2 5-12-16,5 3-2 15,5 2 15-15,4 0-21 16,2 0 5-16,0-3 25 16,14-1-10-16,4-5 15 15,1-3 8-15,2-7-20 16,0-5 25-16,-1 0-35 16,-3-10-14-16,-3-12 27 15,-3-7-27-15,-4-6-1 16,-7-1 0-16,0-2-60 15,-8 2 26-15,-8 3-24 0,-1 4-32 16,1 9 14-16,4 10-26 16,2 10-85-16,7 9-223 15,3 5-181-15</inkml:trace>
  <inkml:trace contextRef="#ctx0" brushRef="#br0" timeOffset="57359.9276">17392 9983 791 0,'0'-5'533'16,"0"0"-342"-16,0 2-67 15,0 3-82-15,2 0 8 0,3 3-50 16,4 13 0-16,1 6 35 16,4 5-3-16,-2 3 26 15,2 1-6-15,-4 2-32 16,-1 0-18-16,3 7-2 15,-5-8-296-15,0-11-514 0</inkml:trace>
  <inkml:trace contextRef="#ctx0" brushRef="#br0" timeOffset="57778.2872">17632 10004 29 0,'0'0'1345'15,"0"0"-1076"-15,0 0-34 16,0 0-135-16,0 0-62 0,0 0-23 16,-83 71-14-16,74-40 27 15,1-2-19-15,7 1 15 16,1-5 24-16,0-2-32 16,7-5 1-16,7-8-17 15,1-5 6-15,2-5 7 16,2-9-13-16,1-13 0 15,-3-10 4-15,-2-7-3 16,-8-6 9-16,-5-7-10 16,-2-5-29-16,-2-2 15 15,-8 3-53-15,-3 6-37 16,0 11 26-16,3 10 22 16,0 12 42-16,5 8 13 15,1 6 1-15,2 3 0 0,2 12 0 16,0 17-27-16,0 15 27 15,0 12 18-15,8 7 49 16,2 4 5-16,-1 1-25 16,0 11 4-16,3 28-51 15,-6-18-190-15,-3-8-1149 0</inkml:trace>
  <inkml:trace contextRef="#ctx0" brushRef="#br0" timeOffset="58911.7481">18035 11129 1154 0,'0'0'377'0,"0"0"-106"16,0 0-35-16,0 0-99 15,0 0 0-15,0 0-49 16,0 0-31-16,1 7 33 0,14-4-7 15,5 0-3-15,5-1-20 16,3-2-48-16,-1 0 19 16,7 0-31-16,2 0-19 15,30 0-109-15,-9 0-165 16,-5-4-430-16</inkml:trace>
  <inkml:trace contextRef="#ctx0" brushRef="#br0" timeOffset="61262.299">18248 11050 121 0,'0'0'250'0,"0"0"-35"15,0 0-26-15,0 0 28 16,0 0 7-16,0 0-43 16,0 0 17-16,-5-73-31 15,5 73-26-15,0 1-91 16,0 32-34-16,0 39 1 15,0 51 27-15,0 38-9 16,0 25-35-16,-10 4-30 16,-2-53-186-16,-8-26-770 0</inkml:trace>
  <inkml:trace contextRef="#ctx0" brushRef="#br0" timeOffset="67043.1316">5412 16115 622 0,'0'0'615'16,"0"0"-438"-16,0 0 6 16,0 0 30-16,0 0-40 15,-93 96-31-15,77-57-36 16,4 5 33-16,9-2-60 15,3-1-15-15,0-4-8 16,6-6-32-16,9-6-4 16,3-9-20-16,1-9 8 15,1-7 6-15,0-2-14 0,-3-24-12 16,-1-6 10 0,-7-11-8-16,-6-6-2 0,-3-6-3 15,-10-2-13-15,-11 2 21 16,-3 2-10-16,-2 10 1 15,1 11 16-15,3 12-1 16,5 11 1-16,2 9 0 16,5 0-39-16,5 10-35 15,5 9-84-15,8 13-103 16,9-6-72-16,3-6-313 0</inkml:trace>
  <inkml:trace contextRef="#ctx0" brushRef="#br0" timeOffset="67150.8097">5412 16115 1482 0</inkml:trace>
  <inkml:trace contextRef="#ctx0" brushRef="#br0" timeOffset="67262.4276">5412 16115 1482 0,'26'-71'277'0,"-20"78"-188"0,5 12 106 0,6 12-36 0,2 5-81 15,2 4-8-15,1 1-51 16,-4-2-18-16,0-3 12 15,-3-5-13-15,1-8-36 16,-2-5-90-16,5-18-214 16,0 0-181-16,-4-18-679 0</inkml:trace>
  <inkml:trace contextRef="#ctx0" brushRef="#br0" timeOffset="67664.8429">5698 16112 235 0,'0'0'1146'16,"0"0"-969"-16,0 0-15 16,0 0 15-16,0 0-58 15,-67 82-37-15,67-56-1 16,0 1-16-16,0-1-33 16,0-4-31-16,3-4 31 15,8-4-32-15,2-8-1 16,0-4-1-16,2-2-29 15,-1-8-12-15,-1-11-60 16,-7-8-11-16,-3-7 56 16,-3-7 6-16,-5-17 39 0,-11 1 13 15,-5-5 1-15,2-1 11 16,3 17 20-16,0 3 34 16,3 13 63-16,6 11-21 15,2 10-5-15,5 6-9 16,0 3-53-16,0 20-14 15,16 25-20-15,13 32 17 16,-2 1 39-16,-1-5-48 16,0-10-7-16,-4-17-8 15,-1 0-17-15,10 12-92 16,-10-14-186-16,-6-15-582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8:51:18.8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6183 13280 1234 0,'0'0'608'0,"0"0"-394"0,0 0-25 15,0 0 2-15,0 0-28 16,104-82-66-16,-68 60-22 16,3-2-25-16,1 4-29 15,0 3 30-15,-6 1-41 16,-5 6-9-16,-9 0 9 15,-6 4-10-15,-8 5 0 16,-3 1-40-16,-1 0-48 16,-2 0-5-16,0 0-70 15,0 0-41-15,-20 0-115 0,1 0-224 16,1 0-228-16</inkml:trace>
  <inkml:trace contextRef="#ctx0" brushRef="#br0" timeOffset="386.484">6272 13051 552 0,'0'0'858'0,"0"0"-606"15,0 0-82-15,0 0 71 16,0 0-60-16,0 0-83 0,0 0-20 15,-22-20-17 1,21 20-24-16,1 0 44 0,-2 10-13 16,2 8 5-16,-3 7-6 15,-1 4-32-15,-4 6-8 16,1 4-12-16,1 1-14 16,1 1 30-16,2-4-31 15,3-4 0-15,0-8 6 16,2-7-5-16,14-8 3 15,5-7-4-15,4-3 0 16,7-2 21-16,1-13-13 16,1-4-7-16,0-3-1 15,-1 0-19-15,-2 1-57 16,-3 2-66-16,-3 2-98 16,-4 6-254-16,-7 5-512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8:52:14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15469 8664 339 0,'0'0'7'15,"0"0"238"-15,0 0 50 16,0 0-57-16,0 0-50 16,0 0 56-16,-6-46-29 15,-3 38-31-15,-2 1 21 16,-1 5-73-16,-3 0-31 16,-2 2-12-16,0 0-48 15,-5 13-12-15,5 7-29 0,-3 7 0 16,7 2 19-16,4 4-7 15,5-4 5-15,4-2 4 16,4-3-20-16,12-4 4 16,7-6-5-16,5-6 0 15,2-7 3-15,3-1-2 16,-1-9-1-16,-2-12 5 16,-4-8-4-16,-8-5 10 15,-7-4-11-15,-8-1-3 16,-3 0-12-16,-6 5 14 15,-14 5-20-15,-6 8-16 16,1 8-11-16,-2 9 1 0,3 4-78 16,2 4-95-16,14 22-34 15,3-4-131 1,5-1-254-16</inkml:trace>
  <inkml:trace contextRef="#ctx0" brushRef="#br0" timeOffset="277.0378">15700 8499 1565 0,'0'0'252'0,"0"0"-31"15,0 0 34 1,0 0-170-16,0 0-57 0,0 0-28 15,0 0 7-15,-1 51 1 16,1-13 5-16,0 6 3 16,5-2 15-16,-2 0-31 15,0-2 0-15,-1-4-1 16,0-4-106-16,-2-6-100 16,0-9-289-16,0-10-243 0</inkml:trace>
  <inkml:trace contextRef="#ctx0" brushRef="#br0" timeOffset="1110.1131">15385 8615 1051 0,'0'0'397'0,"0"0"-45"0,0 0 12 16,0 0-212-16,0 0-109 15,0 0-40-15,0 0 22 16,-62 66-10-16,40-23 35 16,-1 3-11-16,7-5-20 15,6-4 39-15,4-8-32 16,3-9-25-16,3-7 27 16,0-8-27-16,0-5 1 15,0 0 10-15,3-22 9 16,11-28 43-16,14-25-64 15,-2-5-58-15,3 7 9 0,-4 18-6 16,-4 19 9-16,3 7 19 16,0 4 18-16,-1 13 0 15,0 12 9-15,-1 0-3 16,4 19 3-16,4 12 0 16,0 11 15-16,-1 6 36 15,-4 3-13-15,-4 1 17 16,-3-2-34-16,-3-4-3 15,-4-5 25-15,-4-10-28 16,-3-9-15-16,1-10-59 16,-5-15-193-16,0-17-220 15,0-10-838-15</inkml:trace>
  <inkml:trace contextRef="#ctx0" brushRef="#br0" timeOffset="1494.1407">15792 8554 1430 0,'0'0'332'0,"0"0"-98"16,0 0-73-16,0 0-62 15,0 0-44-15,0 0-5 16,-15 82-30-16,15-67-4 16,6-3-14-16,2-7 11 15,-1-4 0-15,3-1-12 16,3-3 11-16,2-14 31 15,2-5-25-15,-2-4-7 16,-5-4-11-16,-5 4 2 16,-3 1 18-16,-2 6-20 0,0 7 0 15,0 5 1-15,-2 6-1 16,-3 1 0-16,-5 4-8 16,-5 14 8-16,-3 10-6 15,0 6 6-15,2 4 0 16,6 3 12-16,6 0-3 15,4-2 20-15,0 0 4 16,11-5-31-16,8-7 2 16,6-11-4-16,22-16-254 15,-7-4-135-15,-7-16-588 0</inkml:trace>
  <inkml:trace contextRef="#ctx0" brushRef="#br0" timeOffset="1952.4794">16078 8560 1397 0,'0'0'352'0,"0"0"5"16,0 0-153-16,0 0-84 15,0 0-79-15,0 0-1 16,0 0-4-16,-28 76-24 16,28-56 45-16,0-2-41 15,0-2-7-15,6-4 9 16,1-2-18-16,5-6 0 15,0-4-1-15,4 0-26 16,4-4 27-16,-1-13-59 0,0-2-1 16,-2 0 59-1,-4 2 0-15,-5 6 1 0,-5 2 8 16,-2 9 41-16,-1 0 25 16,0 0-74-16,0 12 1 15,0 8 13-15,0 6-1 16,0 3 11-16,5-4-24 15,5-3 7-15,1-4 17 16,2-5-24-16,2-9 0 16,6-4 10-16,1-4 1 15,8-16 13-15,2-12-24 16,1-11 0-16,-4-8 13 16,-5-6-13-16,-5 1-8 15,-8 8-18-15,-8 12-45 0,-3 18-1 16,-16 14-63-16,-25 15-183 15,1 14-159-15,6 0-179 16</inkml:trace>
  <inkml:trace contextRef="#ctx0" brushRef="#br0" timeOffset="2381.5237">17376 8582 137 0,'0'0'1016'16,"0"0"-805"-16,0 0 144 15,0 0-92-15,0 0-69 16,0 0-93-16,0 0 10 15,-65 38-62-15,48-9-14 16,5 7 1-16,2 3-8 16,8 0 11-16,2-5-20 15,0-5-19-15,10-7 26 16,2-7-26-16,1-9-7 16,3-6 7-16,1 0 0 15,1-22 18-15,2-6-18 0,-8-9 0 16,-6-4 0-1,-6-2 0-15,0 2-17 0,-12 4 2 16,-3 10-37-16,-2 9 20 16,5 10-14-16,1 8-75 15,2 1-161-15,2 12-200 16,6 0-72-16</inkml:trace>
  <inkml:trace contextRef="#ctx0" brushRef="#br0" timeOffset="2599.4436">17529 8486 1258 0,'0'0'559'15,"0"0"-240"-15,0 0-125 16,0 0-129-16,0 0-42 0,0 0-22 16,0 0 32-16,0 81 6 15,0-42 1-15,0 1 36 16,0 0-46-16,2 1-18 15,-1 0 1-15,1-4-13 16,5-4-132-16,1-11-381 16,1-13-532-16</inkml:trace>
  <inkml:trace contextRef="#ctx0" brushRef="#br0" timeOffset="3019.0733">17722 8630 474 0,'0'0'1307'0,"0"0"-1029"0,0 0 21 16,0 0-142-16,-87 26-93 16,71-1-8-16,0 6-39 15,6 5-7-15,4-2 11 16,6 0 22-16,0-6 12 16,2-3-33-16,13-11-21 15,6-7 19-15,3-7-14 16,2-7-6-16,4-19 0 15,0-10-32-15,-7-13 22 16,-4-20-14-16,-11-28 24 16,-8-27-16-16,0 10-19 15,0 23-87-15,-8 37-9 0,1 30 35 16,2 10 83 0,-2 0 4-16,2 6 9 0,1 8 9 15,1 2-9-15,-8 36 0 16,-5 29 0-16,5 32 1 15,3 14 70-15,8 1-2 16,0-7 60-16,10-9 2 16,3-4-22-16,-1-17-37 15,-4-21-41-15,-4-19 1 16,-4 2-32-16,0-8-162 16,-12-11-534-16</inkml:trace>
  <inkml:trace contextRef="#ctx0" brushRef="#br0" timeOffset="48555.5951">21615 8875 1182 0,'0'0'141'15,"0"0"-104"-15,0 0-35 16,0 0 28-16,0 0 22 16,0 0-9-16,132-15 7 15,-9-10 0-15,13-6-33 16,-1-1 52-16,-20 6-55 16,-37 6-14-16,-22 6-27 15,-21 4 12-15,-28-2-45 16,-4 0 2-16,-3-1-431 0</inkml:trace>
  <inkml:trace contextRef="#ctx0" brushRef="#br0" timeOffset="48855.678">21578 8577 887 0,'0'0'117'0,"0"0"-75"15,0 0-32-15,0 0 38 16,0 0-3-16,0 0-15 16,0 0 5-16,-2-15-21 15,-10 47 7-15,-10 16 73 16,-8 11 12-16,-4 5 1 16,0 4 5-16,9-3-17 0,12-6-4 15,13-6-13 1,6-7-29-16,42-5 17 0,43-7-41 15,52-13 49-15,29-11-1 16,15-10-44-16,-8-5-29 16,-59-8-204-16,-29-2-851 0</inkml:trace>
  <inkml:trace contextRef="#ctx0" brushRef="#br0" timeOffset="59398.8428">14391 9724 1068 0,'0'0'295'16,"0"0"-97"-16,0 0-25 15,0 0-53-15,0 0-23 16,91-88-50-16,-56 67-17 16,8-1-21-16,3-1-9 15,2 0 0-15,1 1-41 16,-6 0-89-16,-7 0-75 16,-11 6-155-16,-15 8-238 0</inkml:trace>
  <inkml:trace contextRef="#ctx0" brushRef="#br0" timeOffset="59564.6479">14334 9772 743 0,'0'0'236'0,"0"0"4"15,0 0-1-15,0 0-118 16,0 0-66-16,0 0-4 16,0 0 31-16,114 14-21 15,27-74-52-15,13-10-9 16,-9-2-70-16,-48 20-166 15,-39 15-137-15</inkml:trace>
  <inkml:trace contextRef="#ctx0" brushRef="#br0" timeOffset="59782.663">14761 9157 1425 0,'0'0'176'16,"0"0"-127"-16,0 0 0 15,0 0-19-15,101-13-2 16,-41 17-9-16,9 17-18 16,-2 16 54-16,-18 23-35 15,-15 37-12-15,-38 36 11 16,-66 25-19-16,-67 16 0 16,-65 5-33-16,31-49-240 0,-2-16-483 0</inkml:trace>
  <inkml:trace contextRef="#ctx0" brushRef="#br0" timeOffset="391245.6474">17483 7490 1035 0,'0'0'0'16,"0"0"-47"-16,0 0 47 15,0 0 75-15,0 0-11 16,0 0-31-16,-81-63-1 0,73 63-7 16,2 25-19-1,0 15 12-15,0 14 24 0,3 10 31 16,1 3 2-16,2-3-9 15,0-3-10-15,0-6-6 16,0-7-38-16,0-8 12 16,0-8-24-16,-4-13-122 15,-8-7-203-15,-2-12-352 0</inkml:trace>
  <inkml:trace contextRef="#ctx0" brushRef="#br0" timeOffset="391454.9389">17186 7788 909 0,'0'0'111'16,"0"0"-83"-16,0 0 50 0,0 0-29 16,0 0-25-16,0 0-6 15,0 0 18-15,58 33 41 16,-16-7-5-16,5-1 18 16,2 0 8-16,-2-7-46 15,0-5-17-15,-4-2 2 16,-4-8-23-16,-4-3-4 15,3-19-10-15,-8-7-253 16,-10-3-310-16</inkml:trace>
  <inkml:trace contextRef="#ctx0" brushRef="#br0" timeOffset="391608.5025">17674 7610 550 0,'0'0'369'0,"0"0"-244"15,0 0-44-15,0 0-18 0,0 0-34 16,0 0-7-16,-100 83 24 15,79-27 7-15,3 5 39 16,2 7-26-16,-11 33-66 16,3-16-121-16,-4-8-1065 0</inkml:trace>
  <inkml:trace contextRef="#ctx0" brushRef="#br0" timeOffset="395532.4783">18461 9039 487 0,'0'0'103'0,"0"0"302"0,0 0-314 15,0 0-33-15,0 0-7 16,0 0-27-16,0-7-24 16,0 28 26-16,0 20-18 15,0 31 71-15,0 28 68 16,0 9-31-16,0-15 8 15,0-26 13-15,0-24-78 16,0-10 53-16,-1 7-29 16,-7 4-33-16,3 1-12 15,-3-7-26-15,2-6 1 16,-3-11-13-16,2-12-102 16,-11-19-96-16,1-14-125 0,2-10-448 15</inkml:trace>
  <inkml:trace contextRef="#ctx0" brushRef="#br0" timeOffset="395972.3946">18359 9006 730 0,'0'0'94'0,"0"0"-93"15,0 0-1-15,0 0 0 16,0 0 10-16,85-73-10 15,-49 65 2-15,4 2 25 16,3 1-11-16,0-1 0 0,0-1 24 16,-1-1-12-1,-3 1 11-15,-3-1 10 0,-10 4-33 16,-9-1 33-16,-6 5-20 16,-4 0-6-16,-3 0 13 15,1 5-10-15,3 14 22 16,6 10 26-16,-2 8 12 15,1 10 39-15,1 3-34 16,-3 7-8-16,2 2 18 16,-1 4-22-16,0-1 6 15,0 4-12-15,-2-3-28 16,0-3 40-16,0-6-45 16,-3-4-9-16,-2-8-6 15,-4-6-14-15,-1-3 3 0,0-5-1 16,-12-4-12-16,-15-3 38 15,-22-2-33-15,-36-6-5 16,-43-13-1-16,14 0-237 16,9-5-551-16</inkml:trace>
  <inkml:trace contextRef="#ctx0" brushRef="#br0" timeOffset="397475.8943">19151 8210 396 0,'0'0'119'16,"0"0"-64"-16,0 0-35 15,0 0-10-15,0 0 20 16,0 0-18-16,0 0 4 15,-3-24-3-15,3 28-13 16,0 17 10-16,0 17 0 16,0 23 78-16,0 24 27 15,0 23 4-15,0 9 36 16,1-1-2-16,5-6 4 0,3-14-48 16,2-2 7-1,2-4-15-15,0-3 12 0,4 0-35 16,-4-1 8-16,-1-14 4 15,-3-15-43-15,-5-11 27 16,0-10-24-16,-1 7-8 16,-1 8 19-16,2 4-38 15,-4-4 6-15,1-4 9 16,-1-2-8-16,0-7 10 16,2-4-40-16,1-6 0 15,-3-6 0-15,4-2 0 16,-1-8-1-16,0 2 1 0,0-3 0 15,0 0-4-15,0 0 4 16,1 0 0-16,1 3-2 16,2-2 2-16,1 3 0 15,0-1-8-15,3-1 8 16,6-1-16-16,0 0 16 16,3-3-9-16,4 1-3 15,3 0 12-15,2-1 0 16,6-1 0-16,7-1 0 15,7-2 2-15,21 1-2 16,20 2 0-16,26 1-5 16,6 4 5-16,-4-1 0 15,-7 0 0-15,-10 1 7 16,2-6-13-16,0 0 6 16,1-3-1-16,-1-4 0 0,-3 0 1 15,-3 0 0-15,0-9 0 16,-5 1 1-16,-16-1 13 15,-19 3-14-15,-17 0 0 16,-10-1 1-16,1 1-1 16,-1-3 0-16,1 1-1 15,-7-1 2-15,-3-5 7 16,-4 0-8-16,-3-4 0 16,0-6 24-16,-3-9-3 15,0-19 1-15,-3-27-22 16,-3-38 15-16,3-20-6 15,1-19-9-15,3-7-15 16,4 12 14-16,-1 1-97 0,3 17-28 16,-5 7 7-16,1 3-87 15,0 0 97 1,0-3-29-16,-2-7-69 0,-1 0 44 16,-2 9-44-16,-5 28-71 15,-2 28 86-15,-2 28-114 16,0 8 124-16,0-1 87 15,-12-3-12-15,-2 0 83 16,-3 6 9-16,-3 7 15 16,-4 6 1-16,-6 7 38 0,-7 8-23 15,-21 2-15 1,-31 9-1-16,-31 15 16 0,-23 5 95 16,-9 0 2-16,-6-2-97 15,-2-5-16-15,-13-1 0 16,-15-3 10-16,-13-3 0 15,1 1-8-15,2 0 12 16,16-2 6-16,25-2-20 16,39 0 0-16,35-6 31 15,32 0-31-15,15-1-22 16,3-1 22-16,5-2 22 16,5 4-21-16,12-6-1 15,6 0-27-15,4 2-2 16,1-2-13-16,0 0-4 15,0 0 11-15,0 0-2 16,0 0-8-16,0-2-18 16,3-8-14-16,10-4 1 0</inkml:trace>
  <inkml:trace contextRef="#ctx0" brushRef="#br0" timeOffset="401603.8232">20329 7077 426 0,'0'0'67'0,"0"0"-21"15,0 0 10-15,0 0 5 16,0 0-8-16,0 0 3 16,-36-30 25-16,35 30-1 15,-2 0-31-15,-3 7 6 16,-9 32-31-16,-7 31 30 16,2 5 75-16,2-2 21 15,8-7-36-15,7-15-64 16,1 2-22-16,2 5 43 15,0-8-40-15,0-8-8 16,0-8-23-16,0-11 0 16,-3-11-256-16,-9-9-794 0</inkml:trace>
  <inkml:trace contextRef="#ctx0" brushRef="#br0" timeOffset="401811.475">20009 7433 750 0,'0'0'114'16,"0"0"-56"-16,0 0 11 16,0 0-41-16,0 0 28 15,47 78 60-15,-15-41-45 16,5 0 1-16,1-4 49 16,-2-3-47-16,-1-7-3 15,-4-5-49-15,-1-9-21 16,7-9-2-16,-6-8-215 0,-5-11-856 15</inkml:trace>
  <inkml:trace contextRef="#ctx0" brushRef="#br0" timeOffset="401979.7235">20433 7363 963 0,'0'0'148'16,"0"0"-98"-16,-91 93 49 15,38-16-11-15,-5 25 25 16,1 15 14-16,2 1-57 0,20-27-70 16,-3-23-18-16</inkml:trace>
  <inkml:trace contextRef="#ctx0" brushRef="#br0" timeOffset="942661.0505">10042 11135 61 0,'0'0'773'0,"0"0"-610"0,0 0-37 16,0 0 48-16,0 0-22 15,0 0-63-15,0-4 0 16,0 4-31-16,0 0-30 15,10 0-1-15,5 3 23 16,6 7-9-16,4 6-15 16,5 3-24-16,1 2 21 15,0 1-23-15,2-1-2 16,0-1 1-16,2-3-82 16,12-11-121-16,-10-3-150 15,-6-3-530-15</inkml:trace>
  <inkml:trace contextRef="#ctx0" brushRef="#br0" timeOffset="943332.8645">10180 11140 110 0,'0'0'176'0,"0"0"-51"0,0 0 8 16,0 0 26-16,0 0-21 16,0 0-28-16,0 0-29 15,0-4-29-15,-1 4-33 16,1 0-19-16,-3 3-7 15,-2 20-79-15,0-3-75 16,2 2-119-16</inkml:trace>
  <inkml:trace contextRef="#ctx0" brushRef="#br0" timeOffset="943507.7636">10136 11529 557 0,'0'0'9'0,"0"0"-9"16,0 0-2-16,0 0-24 15,0 0-46-15,-26 89-62 16,26-70-169-16</inkml:trace>
  <inkml:trace contextRef="#ctx0" brushRef="#br0" timeOffset="943643.7391">10082 11839 183 0,'0'0'185'16,"0"0"-129"-16,0 0-18 15,0 0-1-15,0 0-27 16,-39 89-10-16,30-65-24 16,2-3-185-16</inkml:trace>
  <inkml:trace contextRef="#ctx0" brushRef="#br0" timeOffset="943792.449">9933 12218 476 0,'0'0'70'0,"0"0"-57"16,0 0-11-16,0 0-2 15,0 0-40-15,-9 82-89 0</inkml:trace>
  <inkml:trace contextRef="#ctx0" brushRef="#br0" timeOffset="943942.4762">9842 12685 536 0,'0'0'0'16,"0"0"-52"-16,0 0 8 15,-35 92-118-15</inkml:trace>
  <inkml:trace contextRef="#ctx0" brushRef="#br0" timeOffset="944105.0244">9427 13350 423 0,'0'0'0'16,"0"0"-149"-16,-79 76-77 0</inkml:trace>
  <inkml:trace contextRef="#ctx0" brushRef="#br0" timeOffset="944256.5132">8935 14073 75 0,'0'0'0'0</inkml:trace>
  <inkml:trace contextRef="#ctx0" brushRef="#br0" timeOffset="946419.0387">17755 9760 300 0,'0'0'98'0,"0"0"-57"0,0 0-7 16,0 0-23-1,0 0-10-15,0 0 5 0,0 0 3 16,0 0-1-16,0 0-6 16,0 0-1-16,0 0-1 15,0 0-70-15,0 0-217 0</inkml:trace>
  <inkml:trace contextRef="#ctx0" brushRef="#br0" timeOffset="949602.065">20789 3280 1064 0,'0'0'193'0,"0"0"-50"15,0 0-31-15,0 0-20 16,0 0-11-16,0 0 70 16,0 0-15-16,110 6-31 15,-60-4-22-15,6-2-15 16,1 0 1-16,5-11-38 16,-3 0-8-16,-3-1-9 15,-7 0-14-15,-9 1 10 16,-8 2-10-16,-8 1-21 15,-8 1-31-15,-3 0-67 16,-4 2-81-16,-2-7-40 16,-3 2-117-16,-4 2-396 0</inkml:trace>
  <inkml:trace contextRef="#ctx0" brushRef="#br0" timeOffset="949888.1318">21090 3006 1290 0,'0'0'275'0,"0"0"25"16,0 0-52-16,0 0-61 15,0 0-104-15,0 0-55 0,0 0-28 16,-5 111 1 0,17 27 7-16,3 41-8 0,-3 36-9 15,0 6 8 1,-12-13-95-16,0-51-447 0,-3-37-1014 0</inkml:trace>
  <inkml:trace contextRef="#ctx0" brushRef="#br0" timeOffset="958469.2395">21105 3380 173 0,'0'0'332'0,"0"0"-173"15,0 0-21-15,0 0 20 0,0 0-8 16,0 0-43-16,-51-25 5 15,51 20-37-15,6-7-50 16,9-2-11-16,4-5-13 16,8-6 1-16,8 0-2 15,1-1 1-15,2-1 4 16,-7 5-5-16,-9 4 0 16,-9 5 9-16,-12 3 32 15,-1 3 52-15,-21 2-19 16,-13-4-54-16,-12 4 14 15,-14-1-34-15,-6 5 0 16,-2 1 9-16,4 0-2 16,9 4 4-16,14 3-5 0,14-1-5 15,14-5 17-15,11-1-18 16,2 0-13-16,24-1 13 16,32-16 0-16,33-8 1 15,29-8-1-15,-6 2-16 16,-23 6 7-16,-34 10-20 15,-28 6 6-15,-3 3 16 16,-6 2 1-16,-11 1 6 16,-7 3 9-16,-22 0-9 15,-27 3 20-15,-29 16-20 16,0 2 0-16,4 2 0 16,10-2-2-16,20-3 2 15,2 2 0-15,6 0 3 16,15-7 1-16,16-2-4 15,5-5-11-15,23-4 10 0,16-2-4 16,11 0 5-16,5-2 0 16,2-7 0-16,-8 1 1 15,-10 5-1-15,-10 2-12 16,-13 1 11-16,-13 0-15 16,-3 4 0-16,-12 11 16 15,-18 5 0-15,-7 3 0 16,-4 4 0-16,3-3 0 15,3 0 0-15,11-4 0 16,10-2 3-16,9-6-3 16,5-2-3-16,10-2-3 15,15-3 6-15,10-1 0 16,1 0-1-16,1-1 7 16,-5 1-6-16,-10 3 0 0,-9-3 0 15,-8 3-6-15,-5 2 6 16,-5 2 0-16,-18 6 4 15,-9 4-4-15,-8 5 0 16,0 1 0-16,-3-2 1 16,11 0 17-16,7-1-18 15,10-5 0-15,9-2-1 16,6-3 2-16,0-3-3 16,21-3 2-16,6-2 0 15,10-2 2-15,0-2-2 16,-3 1-6-16,-4 1 5 0,-9 0 0 15,-9 1-1-15,-7 3-12 16,-5 2 1-16,0 5 7 16,-20 5 6-16,-5 6 0 15,-8 3 1-15,-3 0-1 16,2 2 7-16,4-5-7 16,9-5 0-16,6-4 1 15,11-11-1-15,4-5-1 16,2-1-1-16,23-4 2 15,7-13 9-15,11-8-9 16,34-28-32-16,-13 6-135 16,-7-1-479-16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8:59:16.5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19807 2653 316 0,'0'0'84'0,"0"0"366"0,0 0-196 15,0 0 30-15,0 0-19 16,0 0-21-16,-11-74-23 16,4 66-24-16,3 4-3 15,-1 4-47-15,-2 0-48 16,-7 9-43-16,-7 17-35 15,-9 15-4-15,-5 13 13 16,-5 9-8-16,1 2 17 16,1-2-29-16,1-6-1 15,3-7-1-15,-2-3-7 16,0-5 6-16,-1-8-7 0,2-4 0 16,3-9 12-16,5-11-12 15,5-10 2-15,4-6 11 16,4-19-11-16,4-10 6 15,4-7-8-15,6 1 0 16,3-1-11-16,16 5 11 16,7 10-1-16,3 8-5 15,6 8-2-15,2 9 8 16,6 2-1-16,2 19 1 16,3 8 4-16,0 7 2 15,-2 3 11-15,-4-1 4 0,-2-1-9 16,-5-2 10-16,-5-1-21 15,-6-6-1-15,-3-4 16 16,-6-5-16-16,-3-3-1 16,4-6-115-16,-4-3-346 15,-1-5-431-15</inkml:trace>
  <inkml:trace contextRef="#ctx0" brushRef="#br0" timeOffset="858.0389">20420 3269 955 0,'0'0'397'0,"0"0"-226"0,0 0-136 16,0 0-13-16,0 0 17 15,0 0 18-15,9 102 5 16,-13-67-31-16,-15 4-13 15,-7-4-8-15,0-6-10 16,-8-18-16-16,7-9-262 16,5-4-883-16</inkml:trace>
  <inkml:trace contextRef="#ctx0" brushRef="#br0" timeOffset="1765.1177">21121 2409 732 0,'0'0'342'0,"0"0"-138"16,0 0-12-16,0 0-70 16,0 0-60-16,0 0 33 15,0 0 22-15,-13 101 2 16,13-63-9-16,0 2-20 15,0 3 4-15,0 1-29 16,0-3-32-16,-2-2 10 16,2-1-27-16,-1-8-3 15,-1-4-1-15,0-6-12 16,1-9 14-16,-2-6-13 16,3-5-1-16,-3 0 22 0,0-7 3 15,-3-15 24-15,-1-12-29 16,2-8-19-16,5-6 16 15,0-7-17-15,3 4 0 16,12-2 12-16,6 5-11 16,4 2 5-16,1 6-6 15,-1 7 1-15,2 4 15 16,0 7-16-16,-6 1 1 16,0 8 21-16,-6 3-1 15,-5 4 4-15,0 3-10 16,-5 3-15-16,4 0 16 15,1 9-15-15,-1 11 9 16,0 5 27-16,0 11 21 0,2 5 11 16,-4 7-2-16,1 5-17 15,2 6 18-15,-2 5-14 16,4 2-15-16,-1 0 23 16,1 1-19-16,-1-6 5 15,0 0-3-15,0-2-17 16,-2-5 17-16,0 0-13 15,-3 0 2-15,0-4 11 16,0-2-6-16,1-1-1 16,-2-7-2-16,1-2-17 15,0-6 20-15,-2-5-30 16,1-5-7-16,-1-3 16 16,2-7-18-16,-2-3 14 0,1-6-8 15,-1 1-5 1,4-4 19-16,5 0-19 0,10-2 11 15,9-12 0-15,24-13-3 16,27-14 3-16,-1-5-12 16,-3 3-20-16,-10 1-31 15,-5-1-178-15,-10 6-266 16,-12 1-787-16</inkml:trace>
  <inkml:trace contextRef="#ctx0" brushRef="#br0" timeOffset="5010.7076">20383 3324 854 0,'0'0'564'16,"0"0"-312"-16,0 0 36 0,0 0-66 16,0 0-52-16,0 0-74 15,-30 23-25-15,27-8 2 16,1 3-19-16,2-2-15 15,0 1-17-15,0-3-21 16,9-2 29-16,3-9-29 16,3-3 0-16,4 0 20 15,0-17-7-15,-1-8 5 16,-4-8-10-16,-5-3-8 16,-9-1 32-16,0 3 0 15,-10 6 10-15,-7 6-4 0,-3 7-8 16,0 3-1-1,4 8-16-15,-2 4-13 0,1 0 4 16,1 1-5 0,1 12-26-16,0 4-125 0,0 0-169 15,2-5-371 1,-1-9-725-16</inkml:trace>
  <inkml:trace contextRef="#ctx0" brushRef="#br0" timeOffset="5713.483">20098 2630 1207 0,'0'0'316'0,"0"0"-123"15,0 0 63-15,0 0-70 16,0 0-69-16,0 0-67 15,0 0 37-15,-43 91-9 16,37-41-26-16,6 4 1 16,0-1-30-16,9-7 5 15,14-11-18-15,7-10-8 16,5-12 16-16,1-10-17 16,2-3-1-16,1-20 10 15,-3-12-8-15,-3-11 5 16,-7-10-7-16,-8-3-43 0,-10-2-12 15,-8 8-23 1,-3 10-35-16,-18 15-64 0,-6 16-75 16,-3 9-24-16,2 15 87 15,4 14 58-15,11 5 61 16,8 0 31-16,5-5 30 16,6-5 9-16,13-14 43 15,7-8 120-15,1-2 42 16,6-17-15-16,2-11-36 15,-1-8-40-15,-4-6-21 16,-4-5-7-16,-8-3-9 16,-7-4-15-16,-8 4-35 15,-3 9-18-15,0 9 23 16,-8 15-2-16,-9 12-15 16,-5 5-15-16,-3 8-2 0,-1 14 1 15,5 4 1 1,6 2-10-16,9 0 4 0,6-3 6 15,0 0-1-15,17-3 1 16,4 1 0-16,6 0 26 16,1-1 7-16,5 0 6 15,0 3 14-15,0-2-3 16,2-1-10-16,1 2-9 16,3 0-16-16,3 0 15 15,4 1-13-15,3-2-17 16,-3-2 18-16,0 0-18 15,4-4-100-15,-14-5-247 16,-13-7-767-16</inkml:trace>
  <inkml:trace contextRef="#ctx0" brushRef="#br0" timeOffset="6270.2731">19592 3902 1371 0,'0'0'269'0,"0"0"60"16,0 0-45-16,0 0-105 15,0 0-94-15,0 0-64 16,-46 153 32-16,40-37 11 15,0-3-29-15,1-29 5 16,1-27-27-16,1-16-13 16,-3-7 15-16,3-5-14 0,0-2-1 15,-1-9 0-15,4-16 2 16,0-8 18-16,0-26-20 16,3-14 0-16,10-4-8 15,4 2 6-15,3 10 1 16,4 14 1-16,0 13 0 15,3 11-11-15,3 0 11 16,1 14 0-16,1 6 1 16,2 2-1-16,0-1-2 15,-1-2-107-15,10-7-126 16,-7-5-140-16,-8-7-369 0</inkml:trace>
  <inkml:trace contextRef="#ctx0" brushRef="#br0" timeOffset="6616.26">19838 4141 1280 0,'0'0'205'16,"0"0"-83"-16,0 0-49 16,0 0 13-16,27 75-26 15,4-61-6-15,5-6 3 16,2-8-16-16,-1 0 3 15,-5-17-24-15,-6-9-7 16,-7-6 12-16,-8-2-8 16,-8-3 16-16,-3 4 35 0,-9 2-10 15,-9 6 28 1,-6 10-11-16,-1 8-38 0,-4 7-8 16,0 11-29-1,0 15 10-15,1 13-2 0,4 4-7 16,11 7 16-16,8-3-17 15,5 0 0-15,25-9-2 16,33-12-1-16,52-26-105 16,-9-9-188-16,-4-19-383 0</inkml:trace>
  <inkml:trace contextRef="#ctx0" brushRef="#br0" timeOffset="7373.2248">20478 3856 1348 0,'0'0'228'0,"0"0"89"0,0 0-34 16,0 0-92-16,-88 24-81 16,70 10-45-16,0 8 30 15,2 6-41-15,6 2-11 16,2-2-5-16,8-7-22 16,0-4-10-16,2-10-6 15,10-7 1-15,4-9-9 16,-1-11-8-16,4-3-47 15,-1-19-25-15,-1-11-14 16,-3-7 25-16,-3-8 31 16,-1-2 31-16,-1-1 13 15,-4 3 3-15,-1 11-1 0,-1 11 28 16,-3 9 21-16,2 9 13 16,-2 6-4-16,0 2-35 15,1 10 3-15,1 14-25 16,2 10 25-16,5 6 13 15,0 2-8-15,3 0-4 16,3-3-24-16,1-6 3 16,5-4 6-16,0-8-12 15,-1-8-9-15,-1-13-3 16,-1 0-39-16,-5-14 3 16,-2-15-25-16,-3-5-11 15,-3-5 63-15,-5-4 0 16,0 3 12-16,0 1 9 0,0 10 1 15,0 8 10-15,0 7 1 16,0 6-6-16,0 5 31 16,0 3-32-16,0 0-5 15,4 0-1-15,6 8-4 16,3 6 5-16,0 3 0 16,2 1 0-16,-1 3 1 15,-3 1-1-15,0 0 0 16,1-1 0-16,-3-3 0 15,0-4 1-15,-3-1-1 16,0-6 1-16,-2-1 5 16,1-4-6-16,2-2 0 0,-2 0 0 15,2 0 1 1,1-2 8-16,0-7-9 16,1 2 1-16,-1 0 6 0,-2-1-7 15,1-1-1-15,-1 2 0 16,-1-1 0-16,-2 1 1 15,1 1-1-15,1 1-22 16,-4 2 13-16,2 0-43 16,-3-2-73-16,0 2-213 15,0 0-703-15</inkml:trace>
  <inkml:trace contextRef="#ctx0" brushRef="#br0" timeOffset="8123.0715">21030 3863 1045 0,'0'0'385'0,"0"0"-110"16,0 0-81-16,0 0-109 16,0 0-26-16,0 0 36 15,-10 107-31-15,12-67-21 16,3-2 1-16,-2-4-35 16,-1-7-8-16,-2-6 10 15,0-5-11-15,0-9 8 16,0-7-8-16,-3 0 0 15,-4-21 0-15,0-13-8 0,2-10-2 16,1-6 9 0,4-1-1-16,0 7 1 0,7 8 1 15,6 13-2-15,1 11 1 16,1 11 1-16,3 1 0 16,1 13 0-16,6 12 7 15,-2 6 15-15,0 1-15 16,1 0-6-16,1-7 12 15,0-8-13-15,-1-8 0 16,-2-9 6-16,-2 0-5 16,-2-12 12-16,-3-16-13 15,-3-3 0-15,-6-5 19 16,0 2-19-16,-2 9 6 16,-2 9 21-16,-2 9 37 0,0 7-2 15,1 0-59-15,-1 20 9 16,3 6-6-16,1 5-6 15,-2 2 1-15,-1 0-1 16,1-8 6-16,-2-5-12 16,0-12-89-16,0-8-197 15,0 0-215-15</inkml:trace>
  <inkml:trace contextRef="#ctx0" brushRef="#br0" timeOffset="8559.0663">21269 3520 232 0,'0'0'208'0,"0"0"-152"16,40 75-47-16,-11-41-9 15,6-1-29-15,-1-5 9 16,-1-5 20-16,-6-2 2 16,-10-3 67-16,-4 1 145 15,-9 1 10-15,-4 5 24 16,0 2-23-16,0 5-68 15,-4 2-27-15,-3 0-45 16,1-2-18-16,1-8-41 16,2-6-24-16,1-7 17 15,1-11-18-15,1 0 22 16,0-15 60-16,0-17-62 16,11-11-9-16,3-6-12 15,2 2 0-15,4 5 4 16,-2 13 2-16,0 8 12 0,0 12 4 15,-3 9-9 1,3 0 8-16,0 16-21 0,4 10 13 16,-1 4 30-16,0 3-27 15,1-4 1-15,0 1-17 16,2-11 6-16,0-8-12 16,6-11-15-16,0-5-163 15,11-47-98-15,-8 2-203 16,-6-2-172-16</inkml:trace>
  <inkml:trace contextRef="#ctx0" brushRef="#br0" timeOffset="8944.084">21983 3568 570 0,'0'0'178'0,"0"0"73"15,0 0-92-15,0 0-95 0,0 0-40 16,-77 87-1-16,72-61-22 16,5-2-1-16,0-7 10 15,0-5-10-15,11-9-1 16,3-3 1-16,0-10 0 15,1-13 5-15,-5-2-4 16,-1-2 22-16,-1 3 112 16,-5 8 73-16,-3 6 17 15,1 10-42-15,-1 3-107 16,2 23-27-16,2 23 47 0,8 30-10 16,10 28 9-1,7 11-3-15,2-4-12 0,-3-15-27 16,-10-26-34-1,-7-15 11-15,-8-16-29 0,-3-5 0 16,0-1 9-16,-11 1-9 16,-10-6 11-16,-4-11-11 15,-6-15-1-15,-5-5 27 16,-4-10-27-16,-6-16-1 16,1-11-18-16,3-6-90 15,11-7-46-15,31-24-81 16,0 12-242-16,20 6-264 0</inkml:trace>
  <inkml:trace contextRef="#ctx0" brushRef="#br0" timeOffset="10112.9679">22589 3759 1580 0,'0'0'229'15,"0"0"-63"-15,0 0-10 16,0 0-63-16,0 0-48 16,0 0-25-16,0 0-19 15,73-71 18-15,-46 35-19 16,-4-4 0-16,-9-5 9 16,-8 0-2-16,-4-1 0 15,-2 7-7-15,0 7 1 16,0 8 4-16,-5 7-5 15,4 8-2-15,1 6-4 0,0 3 3 16,0 3 2-16,0 14-13 16,1 11 14-16,9 8 31 15,2 4-6-15,4 4 6 16,6-4 2-16,6-2-8 16,8-4-13-16,10-9-11 15,8-8 5-15,8-12-12 16,4-5 5-16,3-15-119 15,-4-14-105-15,-9-10-14 16,-11-4 43-16,-15-4 125 16,-13 3 71-16,-11 1 80 15,-6 8 69-15,0 8 15 0,-14 8-7 16,-2 4-34-16,1 9-2 16,-1 6-49-16,-1 4-38 15,0 16 3-15,-2 10-12 16,0 8-1-16,3 4 4 15,4 0-13-15,5-1-6 16,6-5-9-16,1-8 1 16,3-8-1-16,11-10 0 15,5-7-21-15,2-3-37 16,-1-13-38-16,0-7-5 16,-6-7 25-16,1-2 32 15,-6-1 42-15,-3 2-2 16,1 3 4-16,-3 3 15 0,-2 7 35 15,-1 3 27 1,-1 5-7-16,2 4-15 0,-2 3 16 16,0 0-50-16,3 6-21 15,2 13 10-15,1 6-9 16,8 5 11-16,1-1-4 16,6 1-7-16,0-5 17 15,-1-7-18-15,2-5 0 16,2-12 0-16,-1-1 0 15,2-9-6-15,0-19-43 16,-1-11-27-16,-2-22 45 16,-2-31-5-16,0-38 13 15,-4-9 17-15,-6 19-3 16,-3 37 9-16,-7 43 6 16,0 17 22-16,-1 6 62 0,-7 8-29 15,0 9 9-15,-3 13-38 16,-1 25-30-16,3 14 8 15,7 20-10-15,2-3 1 16,9-1 12-16,19-1-13 16,8-18 0-16,8-3-1 15,3-13 0-15,0-16-34 16,-1-16-45-16,-6-2-21 16,-3-23 38-16,-7-7 17 15,-10-2 32-15,-9 0 14 16,-6 2 1-16,-5 7 42 15,0 8 23-15,-2 6 9 16,-8 9 25-16,-3 1-51 0,-5 14-30 16,-2 11-4-16,0 9 3 15,2 4 12-15,9-1-14 16,6 0-14-16,3-6 38 16,8-4-26-16,17-9-4 15,7-8 6-15,11-8-7 16,7-2 3-16,7-9-12 15,-3-12-13-15,-1-5 1 16,-11-5-107-16,-7-19-102 16,-9 6-126-16,-17 3-418 0</inkml:trace>
  <inkml:trace contextRef="#ctx0" brushRef="#br0" timeOffset="10294.1473">23691 3214 1681 0,'0'0'375'0,"0"0"-153"16,119-34-45-16,-17 5-17 15,-1 2-58-15,-20 6-52 16,-30 8-6-16,-17 7-44 16,5-5-1-16,-8 1-194 15,-9-1-491-15</inkml:trace>
  <inkml:trace contextRef="#ctx0" brushRef="#br0" timeOffset="25809.5064">18745 5179 1423 0,'0'0'217'15,"0"0"-6"-15,0 0 19 16,0 0-163-16,-52 107-7 0,47 11 41 15,0 12-17 1,5-8-25-16,0-33-42 0,0-35 6 16,0-14-23-16,0-10 0 15,0-5 0-15,0-4 0 16,4-9 0-16,-1-12 4 16,3-19 5-16,7-32 13 15,-1-5-22-15,4-7 0 16,3 2 5-16,-3 16-5 15,0 8-1-15,2 13 1 16,-3 15-3-16,1 9-6 16,4 9 9-16,1 16 0 15,3 5 0-15,-2 3 0 0,3-2 0 16,0-5-1 0,-2-4-34-16,-1-6-103 15,7-16-191-15,-7 0-207 16,-7-2-178-16</inkml:trace>
  <inkml:trace contextRef="#ctx0" brushRef="#br0" timeOffset="26207.5434">19030 5498 889 0,'0'0'223'0,"0"0"108"16,0 0-85-16,0 0-138 16,0 0-51-16,0 0-41 15,0 0 36-15,5 56-5 16,15-39-31-16,6-3-9 15,-2-10-1-15,2-4-4 16,-3-4 5-16,-2-14-7 0,-7-9-3 16,-6-2 3-16,-7-3 0 15,-1 3 11-15,0 8 34 16,-4 9 53-16,-5 12 31 16,2 0-67-16,-1 25-43 15,3 15 11-15,5 9-5 16,0 8 8-16,10 1-8 15,10 3-24-15,6 0 26 16,-2-1-15-16,0-2 6 16,-7-3 4-16,-9-8-22 15,-8-7 9-15,-3-9-9 16,-23-11 1-16,-11-9 27 16,-12-11-28-16,-9-4-1 0,-3-22-38 15,0-5-65-15,7-6-59 16,9-10-106-16,17 9-30 15,16 2-324-15</inkml:trace>
  <inkml:trace contextRef="#ctx0" brushRef="#br0" timeOffset="26588.8956">19448 5514 1232 0,'0'0'271'0,"0"0"-92"15,0 75 53-15,0-28-51 16,4 5-44-16,6 1-25 16,2 2-32-16,0-6-29 0,-1-2-23 15,-2-7-28-15,-2-9 19 16,-4-8-19-16,-3-14 0 16,0-9 14-16,-1 0 6 15,-17-29-3-15,-8-25-17 16,-11-28 0-16,-6-27 8 15,7 5-8-15,11 18-16 16,16 27 15-16,9 26-6 16,0 3 7-16,7 3 0 15,11 3-6-15,7 12 0 16,5 12 0-16,0 3-3 16,-5 20 9-16,-2 12 1 15,-7 11 0-15,-8 2-1 16,-8 5-31-16,0-5-66 0,-9 4-95 15,-6-14-147-15,1-13-275 16</inkml:trace>
  <inkml:trace contextRef="#ctx0" brushRef="#br0" timeOffset="27211.8106">19725 5458 887 0,'0'0'523'0,"0"0"-407"16,0 0-20-16,0 0-24 0,0 0-2 15,0 0-34 1,2 77-15-16,14-64-8 0,6-7-4 16,5-6 2-16,6 0-6 15,0-14-4-15,2-12-2 16,0-4-26-16,-5-6-5 15,-4-3 32-15,-10 2 0 16,-8 0 5-16,-8 6 24 16,0 7 42-16,-10 7 79 15,-10 8-24-15,-2 9-45 16,-6 0-13-16,1 13-16 16,0 11-5-16,5 5-19 0,7 3-27 15,9-1 22 1,6-3-23-16,9-3 0 0,19-6-1 15,12-7 2-15,10-9 4 16,6-3-5-16,-1-3-19 16,-7-16-3-16,-10-3-24 15,-14 0 16-15,-8 0 24 16,-12-1 6-16,-4 2 4 16,0 3-4-16,0 2 12 15,-3 3 34-15,2 3-6 16,1 3-16-16,1 4-8 15,12 1-16-15,7 2 10 16,1 5-9-16,-2 12 5 16,-1 8 48-16,-4 5 14 15,-1 4 5-15,-5 3 14 0,-1-1-41 16,-2-5 0 0,-1-4-19-16,0-6-26 0,-1-5 20 15,0-7-21-15,-1-4 0 16,7-5-6-16,18-11-105 15,0-10-100-15,2-8-430 0</inkml:trace>
  <inkml:trace contextRef="#ctx0" brushRef="#br0" timeOffset="27803.3857">21091 5124 64 0,'0'0'1387'16,"0"0"-1073"-16,0 0 44 15,0 0-178-15,0 0-66 16,0 0 17-16,-21 122-20 16,21-61-2-16,3 5-49 0,14 2-20 15,4-3-13 1,1-3-26-16,-2-4 17 0,-3-7-18 15,-5-9-15-15,-6-11-82 16,-3-14-95-16,-3-17 1 16,-3-12 82-16,-16-39-114 15,-8-36 94-15,-6-34 73 16,2-9 37-16,12 11 19 16,9 29 15-16,10 35 74 15,0 16 24-15,13 8-10 16,10 2-20-16,12 0-42 15,8 8-32-15,6 13 12 0,0 8-14 16,-8 12 5-16,-13 19-6 16,-12 10-4-16,-16 9 12 15,-7 2-14-15,-26-1 0 16,-13-4 12-16,-11-2-12 16,2-8-60-16,4-7-181 15,16-13-306-15,21-12-624 0</inkml:trace>
  <inkml:trace contextRef="#ctx0" brushRef="#br0" timeOffset="29216.39">21579 4911 1555 0,'0'0'273'0,"0"0"95"15,0 0-152-15,0 0-50 16,0 0-88-16,-89 8-17 15,70 24-18-15,2 8-13 16,5 1-18-16,6 2-11 16,6-7 13-16,0-6-14 15,15-6-15-15,12-10 14 16,7-8-24-16,5-6-37 16,2-6-43-16,-5-15-52 15,-6-8 71-15,-11-8 21 16,-7-2 45-16,-9-4 20 15,-3 6 0-15,0 4 36 16,0 7 32-16,0 8 7 16,0 6 15-16,0 6-13 0,0 5-22 15,0 1-15 1,0 0-32-16,0 15-8 0,0 9 2 16,3 10 8-16,0 7 38 15,0 4-35-15,2 0-2 16,-1-5 3-16,1-6-13 15,4-5-1-15,2-14 0 16,8-10 6-16,3-5 1 16,8-13-7-16,7-16-10 15,2-14 9-15,2-8-9 16,-3-5 4-16,-4 3 6 16,-4 7 0-16,-6 11-1 0,-9 12 1 15,-3 9 0 1,-8 9 2-16,-1 5-2 0,-1 5-15 15,1 15 13-15,4 6-2 16,5 6 3-16,3 2 1 16,6-4-11-16,3-7-68 15,6-7-83-15,5-12-15 16,0-4-133-16,-1-18-38 16,-3-15 75-16,-5-9 165 15,-7-7 101-15,-9-4 7 16,-4 4 137-16,-6 5 63 15,0 9 16-15,0 11 1 16,-9 10-26-16,-4 9-67 0,-3 5-48 16,-7 15-30-1,-3 15-9-15,-1 11 0 16,2 9-4-16,5 4-32 0,9 5 32 16,10-7-33-16,1-7 1 15,12-11 6-15,13-14-7 16,4-14-15-16,3-6-48 15,1-23-42-15,-3-14 26 16,-6-8 15-16,-8-3 33 16,-3-1 31-16,-5 6 0 15,-5 10 10-15,-3 11 24 16,0 7 21-16,0 10 42 16,0 5-39-16,0 0-45 0,0 17-4 15,0 5-9 1,0 4 0-16,14 4-1 0,6-4-23 15,6-2-68-15,5-9-134 16,2-8-97-16,0-7 28 16,-5-11-213-16,-9-13-71 15,-7-7 579-15,-10-5 23 16,-2-3 302-16,0 1-8 16,0 4 6-16,0 9-43 15,-2 9-45-15,1 8-62 16,1 8-62-16,0 3-86 15,0 18 9-15,9 11-1 16,3 10 17-16,-2 2-8 16,-1 4-20-16,0-5-6 15,-5-5-16-15,0-9 2 0,-1-9 11 16,-3-15-13-16,0-5-3 16,0-15 1-16,0-18 3 15,0-13-1-15,-5-5 0 16,3 0 1-16,2 3 16 15,0 12-4-15,4 11-1 16,12 13 1-16,6 12-13 16,7 0-1-16,2 16-8 15,3 12 9-15,1 8-10 16,-7 5 10-16,-6 4-5 16,-11-3 4-16,-9-1-4 15,-2-12-15-15,-10-10-12 0,-10-13 26 16,1-6 4-1,-3-20 2-15,7-19 0 0,3-9 5 16,12-8 14-16,0-2 15 16,17 8-1-16,11 8-17 15,6 16 26-15,4 13-40 16,1 13-1-16,1 3 15 16,-3 21-16-16,-3 7 0 15,-4 9-1-15,-7 1 1 16,-5-1-13-16,-6-5-68 15,-2-12-167-15,-3-7-398 16,-1-14-560-16</inkml:trace>
  <inkml:trace contextRef="#ctx0" brushRef="#br0" timeOffset="29750.1042">23271 4645 1126 0,'0'0'302'16,"0"0"-76"-16,0 0-150 15,0 0-22-15,0 0-12 16,0 0-11-16,0 82-15 16,17-70-16-16,3-8 27 15,5-4-26-15,0 0 8 16,2-16 1-16,-3-6-9 16,-7-5 9-16,-3-2-4 15,-9 0-5-15,-5 2 24 16,0 7 45-16,-3 6 76 15,-7 8-20-15,-5 6-42 0,-3 0-33 16,0 20-22-16,-2 10-6 16,5 9 14-16,7 4-36 15,8 6-1-15,0-1 6 16,22-3-6-16,14-8 9 16,10-14-9-16,10-12-11 15,4-11-1-15,-6-14-68 16,-6-20 2-16,-15-10 34 15,-18-23 38-15,-15-27 6 16,-11-26 12-16,-13 9 0 16,3 22 62-16,6 35-27 15,5 33 72-15,0 5 23 0,2 9-35 16,2 7-25-16,3 6-73 16,3 27 2-16,0 26 0 15,17 24-10-15,8 1 6 16,0-9-1-16,1-9-5 15,-3-19 4-15,-1 2-5 16,1-3-64-16,-3-14-106 16,-8-15-120-16,-2-14-269 15,-9-3-473-15</inkml:trace>
  <inkml:trace contextRef="#ctx0" brushRef="#br0" timeOffset="29914.9936">23481 4610 1340 0,'0'0'277'0,"0"0"5"16,0 0-1-16,0 0-199 16,0 0-57-16,122-43-17 15,-53 32-8-15,4 0-29 16,-12 0-157-16,15-11-119 16,-18 5-192-16,-19-3-219 0</inkml:trace>
  <inkml:trace contextRef="#ctx0" brushRef="#br0" timeOffset="30637.1261">23933 4357 198 0,'0'0'404'16,"0"0"-111"-16,0 0-56 15,0 0-150-15,0 0-57 16,0 0 18-16,0 0 30 16,3 63 1-16,14-38-37 0,4-3-18 15,5-3-8-15,-2-8-15 16,2-8 14-16,-4-3-14 15,-5-3 0-15,-6-14 18 16,-4-7-18-16,-7-5 9 16,0-4 56-16,-4 0 35 15,-10 4 40-15,-3 8 19 16,-1 11-14-16,0 10-35 16,-5 2-65-16,-1 25 5 15,-1 9-5-15,5 10-26 16,7 8 21-16,9 3-23 15,4-4-17-15,0-6 15 16,13-11-16-16,9-12-7 0,5-12-13 16,5-12-47-1,0-7 4-15,0-21-32 0,-4-9 33 16,-3-21 60-16,-6 2-5 16,-2-5 6-16,-3 1 1 15,-5 19 9-15,-1 5 44 16,-3 14-4-16,-2 15-17 15,-3 7 11-15,0 6-42 16,0 22 1-16,0 11 8 16,2 6-10-16,5 4 17 15,6-3-17-15,6-7 0 16,7-11-11-16,9-13-11 0,3-12-61 16,4-4-124-1,-2-25-46-15,1-12 96 0,-3-21 51 16,3-23 70-16,-6 4 36 15,-10 11 24-15,-9 18 75 16,-13 27 91-16,-3 7 54 16,0 9-20-16,-11 6-111 15,-11 9-73-15,-3 18 12 16,-1 7-1-16,7 5-11 16,4 1-4-16,15 4-16 15,0-1 31-15,8-2-25 16,14 1-13-16,5-1 14 15,-3-2-21-15,-6-2 1 0,-17-1-7 16,-20 0 2 0,-59 2 16-16,-71 1-17 0,-51-6-1 15,24-11-50-15,7-16-422 16</inkml:trace>
  <inkml:trace contextRef="#ctx0" brushRef="#br0" timeOffset="32322.99">19374 4761 147 0,'0'0'517'0,"0"0"-286"15,0 0 1-15,0 0-53 0,0 0 1 16,0 0-52-16,0 0-13 16,81-18-7-16,-48 18 5 15,8 0 1-15,12-1-8 16,20-2-41-16,21-6 20 15,21-5-38-15,5-6-10 16,-6 0 3-16,-11-1-12 16,-11 3-7-16,4-1-9 15,5-3-11-15,2 3 13 16,-3-3-14-16,3 0 0 16,-5-2-1-16,7 2 2 15,5-1 6-15,-1 1-7 16,0 1 0-16,-7 3 15 15,-6 1-15-15,-6 1-11 0,1 2 11 16,-17 0 1-16,-12 5 8 16,-15 1 1-16,-5-1-10 15,7-1 28-15,7 0-21 16,10-2 10-16,-1-1 9 16,0 0-3-16,-1 1-2 15,-2-1-6-15,-3 1-8 16,-2-2 26-16,-2-1-23 15,-2 0 2-15,-3-2 2 16,1 0-4-16,-2-2 2 16,2 2-11-16,-2 1-1 0,0-1 22 15,0 2-22-15,-4 1 0 16,0 0 0-16,-2 0 1 16,-1 1 7-1,-6 0-8-15,1 0 0 0,-1-1 5 16,0 3-5-16,2-1-4 15,1-3 4-15,3 3 1 16,6-2 5-16,-2 0-6 16,3 1 0-16,0 3 8 15,-1-3-8-15,0 2-5 16,-6 2 5-16,-3-4 0 16,-3 1 0-16,-1 0 0 15,-2-2 0-15,-1-2 3 16,1 0-3-16,0-1 0 15,0-3 0-15,3 1 1 0,2-2-1 16,1-1 0 0,2-2 0-16,-1 1-3 0,-3-1 3 15,-3 0 0-15,-2-2 0 16,-2-1 6-16,-2-5-7 16,-1-3 1-16,1-6 0 15,0-7-3-15,2-7 3 16,-2-4-1-16,0-2 1 15,-6 1 0-15,-5 3 7 16,-7 3-7-16,-10 1 0 16,0-3 1-16,-3 2-1 15,-11-2-15-15,-4 0-31 16,-4 3-47-16,-2 0 14 0,-7 3-7 16,-6-3-17-16,-11 1 26 15,-22-7-26-15,-21-6-68 16,-20-4 62-16,-8 2 26 15,3 10-46-15,5 6 34 16,10 8-34-16,-3 1 37 16,2 3-11-16,7 0-15 15,14 6 8-15,17 9-29 16,15 2-30-16,-10 3-1 16,-21-6 115-16,-26-6-22 15,-10 2-76-15,1 3 65 16,-1 4-31-16,-2 2 36 0</inkml:trace>
  <inkml:trace contextRef="#ctx0" brushRef="#br0" timeOffset="32977.2866">19503 2031 39 0,'-97'47'169'15,"3"1"-120"-15,13-5-6 0,22-8 38 16,17-5 3-16,5 2-14 15,-2 10 23-15,-8 23 31 16,-8 26 20-16,5 27-8 16,6 12 32-16,13-3-23 15,12-7 65-15,11-15-109 16,8 2 10-16,4 2 38 16,20-1 34-16,6-4-25 15,3-4-25-15,3-1-48 16,0-5-33-16,4 1-40 0,-4-22-12 15,-5-14 24 1,-7-19-18-16,2-5 6 0,-1 1 6 16,8 7 0-1,1 0 22-15,-1-3-27 0,2-7-4 16,-2-4 21 0,0-5-14-16,1-6 1 0,1-5 4 15,1-8 1-15,-2-2 30 16,0-3-22-16,2 0-16 15,-4 0 14-15,-2-4-22 16,-4 0 1-16,-7-1-7 16,-1 3 1-16,-7 0 7 15,-5 2-8-15,1 0 0 16,-4 0 4-16,-3 0-4 16,0 0 0-16,0 0-1 15,0 0 2-15,0 0 1 0,0 0-2 16,0 0-2-16,0 0-10 15,-2 0-32-15,-26-1-147 16,1-3-309-16,-6-7-777 0</inkml:trace>
  <inkml:trace contextRef="#ctx0" brushRef="#br0" timeOffset="47714.6967">15839 9006 183 0,'0'0'494'0,"0"0"-318"16,0 0 22-16,0 0 11 16,0 0-34-16,0 0-112 15,0-12-40-15,0 12 7 16,0 0-24-16,0 0 2 16,-1 4-8-16,-1 17 8 0,1 9 4 15,-2 11 39-15,1 12 23 16,1 3 24-16,-1 5-23 15,2-2 14-15,0 0-9 16,0-6-19-16,0-9 11 16,0-10-34-16,0-8-18 15,0-8 6-15,0-7-17 16,0-5 4-16,2-2-5 16,1 0-7-16,1-4 18 15,4 3-9-15,4-1 11 16,3 0 14-16,4 3-14 15,3-2-9-15,3 1 0 0,3-1-12 16,2-2 36 0,0-1-21-16,1 0-8 0,2 0 18 15,1 0-10-15,-3-6-9 16,-3-1 3-16,-2 0-7 16,-1 0 14-16,1-3-16 15,-3 0 0-15,-1-2 3 16,0-4-2-16,-2-4 0 15,1-4 8-15,-4-5-8 16,1-5 7-16,-2-4-8 16,1-7-6-16,-1-1 4 15,2-1-8-15,-2-3-26 16,-2 4-4-16,-2 3 10 16,-1 4 13-16,-3 3-43 15,-3 4-8-15,-1 2 30 0,-2 3-16 16,-2 4-2-16,0-1 5 15,-10 0-16-15,-7 5 24 16,-4 2-14-16,-11 2-12 16,-11 6 20-16,-10 4 3 15,-21 5 6-15,-23 3 29 16,-20 16 11-16,-7 3-2 16,10 4-5-16,26-6 7 15,30-6 0-15,21-4 0 16,12-1 2-16,7-1-2 15,16-1-16-15,2-2-24 0,5-5-217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9:00:25.2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18045 11118 355 0,'0'0'862'0,"0"0"-611"16,0 0-80-16,0 0-23 0,0 0-1 15,0 0 22 1,0 0-44-16,108 3 47 0,10 3-15 16,25 1-48-16,1-6-3 15,-11-1-28-15,-25 0-28 16,-24 0 10-16,-22 0-39 16,-17 0-13-16,-11 0-8 15,2 0 0-15,-2 0-1 16,-1 0-8-16,-12 0-54 15,-8 0-42-15,-9 0-75 16,-4-4-33-16,-22-6-135 16,-9-1-299-16,-11 4-233 0</inkml:trace>
  <inkml:trace contextRef="#ctx0" brushRef="#br0" timeOffset="194.0728">18276 11286 1420 0,'0'0'247'15,"0"0"-176"-15,0 0 8 16,0 0 150-16,0 0 1 16,114 51-38-16,-13-51-64 15,31 0-40-15,12-12-33 16,-8-6-35-16,-15 0-11 16,-18-3-9-16,-4-4-26 15,3-7-136-15,-24 6-309 16,-17 1-310-16</inkml:trace>
  <inkml:trace contextRef="#ctx0" brushRef="#br0" timeOffset="16385.6364">13049 8246 1018 0,'0'0'237'15,"0"0"-9"-15,0 0-27 16,0 0-108-16,-64 72 29 0,50-25-11 16,-1 2-16-1,6-2-43-15,2-8-39 0,2-8 18 16,4-9-31-16,-3-10 0 15,3-6 0-15,0-6 11 16,-1-4 28-16,2-20 55 16,0-13-75-16,0-21 12 15,2-2-19-15,13-5 0 16,1 7 3-16,2 19 1 16,4 9 8-16,-1 19-21 15,5 11 6-15,1 16 4 16,1 19-6-16,-3 11-7 0,-1 4 9 15,-7 1-9 1,-2-4 0-16,-2-9 0 0,0-9-86 16,1-9-117-16,-1-6-177 15,-3-11-290-15</inkml:trace>
  <inkml:trace contextRef="#ctx0" brushRef="#br0" timeOffset="16740.7528">13256 8186 811 0,'0'0'234'0,"0"0"-91"15,0 0-38-15,0 0 6 0,0 0-19 16,-24 74-25 0,26-60-15-16,11-5-5 0,2-6 8 15,3-3-35-15,1-3-6 16,1-17 51-16,-1-5-8 15,-2-7-32-15,-4-1 22 16,-6-1-3-16,-5 6 44 16,-2 5-35-16,0 9 13 15,-6 7 8-15,-3 7-28 16,-6 1-24-16,-2 21-22 16,-1 8 2-16,1 7 17 15,3 9-19-15,7 0-1 16,5 2 0-16,2-3-4 15,6-6 5-15,15-9-161 16,21-13-137-16,-5-9-276 0,-3-8-459 16</inkml:trace>
  <inkml:trace contextRef="#ctx0" brushRef="#br0" timeOffset="17182.9405">13511 8149 1054 0,'0'0'280'0,"0"0"67"15,0 0-97-15,0 0-105 16,0 0-76-16,0 0-51 16,0 0 38-16,-16 96 3 15,16-58-31-15,0-1-4 16,4-5-24-16,8-6 1 0,-2-7 12 16,1-8-13-16,1-8 0 15,0-3 6-15,1-9 0 16,4-15 8-16,0-3-13 15,-3-6 0-15,-2 4 17 16,-3 5-18-16,-5 8 0 16,-2 7 10-16,-2 5 5 15,0 4 5-15,3 2-20 16,-2 12 0-16,4 8-4 16,1 1 4-16,2 1-1 15,2-3 1-15,0-5 0 16,2-8 1-16,1-6-1 15,5-2 1-15,2-12 54 0,4-12-23 16,1-11-6 0,-1-5-12-16,-6-6-13 0,-3 0 9 15,-9 5-10-15,-5 7-31 16,-1 12-21-16,0 12-92 16,0 10-168-16,0 7-310 15,0 9-400-15</inkml:trace>
  <inkml:trace contextRef="#ctx0" brushRef="#br0" timeOffset="17603.7824">14873 8272 2 0,'0'0'899'0,"0"0"-638"15,0 0 28-15,0 0-65 16,0 0-61-16,0 0-62 16,-99 7-4-16,73 20-16 15,4 8-6-15,3 2-25 16,7 2-29-16,7-3 16 15,5-7-37-15,4-4 0 16,14-8 9-16,6-8-7 16,1-9 11-16,2 0-9 0,2-19-2 15,-3-8 5 1,-4-7-7-16,-5-7-3 0,-11 0 3 16,-6-1 0-16,0 6-1 15,-12 9-20-15,-6 8-17 16,6 15-21-16,-1 4-120 15,7 6-69-15,1 11-137 16,5-3-463-16</inkml:trace>
  <inkml:trace contextRef="#ctx0" brushRef="#br0" timeOffset="17690.3805">14873 8272 552 0</inkml:trace>
  <inkml:trace contextRef="#ctx0" brushRef="#br0" timeOffset="17796.6802">14873 8272 552 0,'65'-107'737'0,"-65"102"-406"0,0 1 24 0,0 4-108 0,0 0-135 16,0 14-75-16,0 13-26 16,5 9-5-16,1 7 19 15,3 1-25-15,0 0 0 16,-2-6-1-16,10-1-122 16,-1-14-399-16,-1-8-629 0</inkml:trace>
  <inkml:trace contextRef="#ctx0" brushRef="#br0" timeOffset="18203.7111">15246 8187 1126 0,'0'0'260'0,"0"0"91"16,0 0-85-16,-84-5-94 16,57 29-70-16,-1 10-34 15,0 6 8-15,8 8-55 16,4 0-7-16,10-2-2 15,6-9-11-15,0-9 5 16,16-8-6-16,10-13 0 16,4-7-12-16,4-3 9 15,3-23-43-15,-4-12 4 16,-2-20 3-16,-10-25 39 16,-9-24 2-16,-12-4-2 15,0 18 46-15,-5 30 3 16,-3 28 4-16,0 13 53 0,2 4-2 15,0 4-7 1,0 4-57-16,3 8-39 0,0 2 23 16,-1 15-24-16,-2 17-4 15,0 23 4-15,4 24 15 16,2 24 10-16,5 8-18 16,8-8 31-16,1-20-2 15,-7-23-36-15,7 13-57 16,-3-19-241-16,0-4-423 0</inkml:trace>
  <inkml:trace contextRef="#ctx0" brushRef="#br0" timeOffset="51247.0562">14767 13059 1362 0,'0'0'322'16,"0"0"-95"-16,0 0 6 16,0 0-67-16,0 0-26 15,0 0-37-15,67-19-5 16,-24 19-41-16,5 0-44 16,3 0 28-16,2 0-41 15,-3 1 0-15,0 1 0 16,-6 3-11-16,-4-2-66 0,-10-1-87 15,-8-1-85-15,-9 0-91 16,-13 2-158-16,-4 1-13 16,-17-1-175-16</inkml:trace>
  <inkml:trace contextRef="#ctx0" brushRef="#br0" timeOffset="51411.8147">14840 13157 816 0,'0'0'340'16,"0"0"-55"-16,0 0-33 15,0 0-62-15,0 0-22 16,0 0-30-16,0 0-18 0,107 0-35 16,-10-14-45-1,30-11-18-15,19-4-22 0,10-10-49 16,-39 8-183 0,-24 2-578-16</inkml:trace>
  <inkml:trace contextRef="#ctx0" brushRef="#br0" timeOffset="52153.8065">19270 13236 827 0,'0'0'510'0,"0"0"-361"16,0 0 88-16,0 0 82 0,0 0-89 16,0 0-94-16,0 0 23 15,-1-28 1-15,53 27-20 16,27-4-32-16,22 1-25 16,8-1 6-16,-5 5-41 15,-20 0-33-15,-26 0 34 16,-13 0-48-16,-8 0-1 15,3 0 0-15,-1 3-3 16,-4 0-29-16,-12 2-70 16,-10-2-59-16,-9-2-47 15,-4 3-79-15,-17 5-87 16,-9-3-147-16,-3 3-239 0</inkml:trace>
  <inkml:trace contextRef="#ctx0" brushRef="#br0" timeOffset="52367.3674">19539 13349 833 0,'0'0'621'0,"0"0"-438"0,0 0 59 16,0 0 12-16,0 0-90 15,0 0 79-15,98 0-12 16,12-16-53-16,16-3-72 16,-7-1-42-16,-25 3-25 15,-31 6 27-15,-17 2-60 16,-9 3-4-16,0 1-2 15,-1 0-30-15,-3 1-63 16,-11 4-100-16,-7 0-323 16,-12 0-210-16</inkml:trace>
  <inkml:trace contextRef="#ctx0" brushRef="#br0" timeOffset="55187.4225">16761 13856 920 0,'0'0'291'16,"0"0"-26"-16,0 0-145 0,0 0-58 15,0 0-17 1,0 0 9-16,0 0 68 0,91-1-37 16,-49 9 10-16,3 0-4 15,2 1-22-15,1-3-1 16,-5 3-7-16,1 0-27 16,-1 1 30-16,0-2-42 15,3 0 2-15,2 0 21 16,4-3-11-16,5-4 9 15,4-1-9-15,3 0-17 16,2 0 41-16,0-5-33 16,-1-3 1-16,-4 1 2 15,-1-1-21-15,-5 3 13 16,-1-1-20-16,-3 3 1 16,-2 1 14-16,-1 2-15 0,1-3 0 15,0 2 9-15,3-1-8 16,2-1 17-16,1-2-18 15,0 2 6-15,3-4 22 16,-2 3-28-16,-4 1 0 16,-4 0 5-16,-4 3-4 15,-3 0 10-15,-1 0-11 16,-3 0 0-16,0 0 18 16,2-2-18-16,3-1 0 15,3-2 8-15,1 1-8 16,2 1 6-16,-1 0-6 15,-2 1 1-15,-2 0-2 16,-4 2 1-16,-3 0 0 0,-2 0 4 16,-2 0-2-16,1 0-2 15,1 0 0-15,-2-1 0 16,6-3 6-16,1-1-6 16,5-2 0-16,3 2 1 15,0 1 0-15,1 0-1 16,-2 0 0-16,-5 4 1 15,-4 0 5-15,-3 0-6 16,-1 0 0-16,-3 0-1 16,-2 0 2-16,5 0-1 15,-1 0 0-15,6 0 0 16,3 0 0-16,3 0 0 16,-1 0 0-16,-1 0-4 15,1 0 11-15,-4 5-8 16,-3 1 1-16,1-3 0 0,-4 4-5 15,-2-3 5-15,1 0 0 16,-1-2-1-16,0 0 2 16,0-2 0-16,-1 0-1 15,0 1 0-15,-3-1 6 16,-4 0-6-16,2 0 0 16,-1 2-6-16,-2 0 12 15,-1-2-3-15,3 1-3 16,4 1 0-16,4 0-3 15,2 1 3-15,6-1 0 16,0 1-1-16,-1 2 2 16,-3-1 4-16,-2 0-5 0,-4 0 0 15,0 0-3-15,-4-1 3 16,1-3 0-16,5 0 2 16,1 0-1-16,5 0-1 15,6 0 0-15,3 0 0 16,3 0 3-16,2 0-3 15,0 2-9-15,-1-1 9 16,2 1 0-16,0-2 6 16,2 0-6-16,-3 0 0 15,5 0 18-15,1 0-18 16,3 0 1-16,4 0 14 0,0 0-3 16,-1 0 19-1,-3 0-24-15,-7 0-1 16,-3 3 23-16,-12 0-29 15,-8-1 1-15,-9 2 13 0,-7-4-14 16,-9 0 11-16,-2 0-11 16,-4 0 6-16,2 0 6 15,-2 0-12-15,0 0 0 16,0 0-8-16,0 0-2 16,0 0-53-16,-28-15-170 15,-1 1-363-15,-8-2-407 0</inkml:trace>
  <inkml:trace contextRef="#ctx0" brushRef="#br0" timeOffset="56273.6302">14033 14864 750 0,'0'0'302'15,"0"0"-79"-15,0 0 44 16,0 0 8-16,0 0 12 16,0 0-74-16,0 0-38 15,-52-45-28-15,56 38-44 16,20-5 15-16,14-1-45 16,9-3-29-16,11-1-2 15,5 0-26-15,1 2 2 16,0 1-18-16,-1 1 7 15,-9 3-7-15,-9 4 0 0,-11 1-14 16,-12 3-25 0,-7 2-87-16,-11 0-105 0,-4 13-87 15,-6 3-259-15,-11 2 1 16</inkml:trace>
  <inkml:trace contextRef="#ctx0" brushRef="#br0" timeOffset="56446.4301">14064 15054 1577 0,'0'0'262'0,"0"0"-159"15,0 0 2-15,0 0 44 16,126-79-46-16,-62 45-67 16,5 2-18-16,0 6-18 0,8 1-73 15,-19 8-294-15,-16 3-599 0</inkml:trace>
  <inkml:trace contextRef="#ctx0" brushRef="#br0" timeOffset="58274.8627">17823 14790 636 0,'0'0'215'0,"0"0"-46"16,0 0-16-16,0 0-19 15,0 0-33-15,0 0 11 0,11-4 38 16,6 11-67-16,2 2 27 16,9 1-33-16,3 0 23 15,7-2 0-15,4 1-29 16,5-2-6-16,5-3-8 15,2 0-5-15,-1 0 33 16,0-4-42-16,-1 0-7 16,-2 0 13-16,0 0-17 15,2 0 7-15,-1 0-8 16,4 0-14-16,0 0 41 16,3-3-30-16,1 0-11 15,0-3 19-15,1 1-15 16,-1 0-4-16,3 1-17 15,0-1 8-15,1 3 14 0,4-2-22 16,1 0-4-16,0 2 4 16,-1 1 7-16,-3-1-6 15,-1 1-1-15,-4 1 6 16,-3-2 8-16,0 1-14 16,-2 1-3-16,-2-1 3 15,5-1 1-15,3-1 7 16,1-2-8-16,0 2 7 15,2-1-2-15,-2 1-5 16,-2-1-10-16,-1 1 10 16,2 3 0-16,-2-3 6 15,3 2-6-15,1-1 0 16,2-1 0-16,0 2 0 0,-3-3 0 16,-3 4 0-16,-1-2 1 15,-5 1-1-15,-4-1 0 16,0 1 9-16,3-1-6 15,-2 1-3-15,4 1 0 16,4-3 12-16,2 3-6 16,16 0 9-16,18 0-15 15,-8 0 1-15,-5 0 26 16,-9 0-27-16,-12 0 0 16,8 0 5-16,10 3-4 15,-5-3 14-15,0 3-15 16,-5-2 8-16,3-1 19 15,13 0-21-15,14 0 6 0,-8 0 13 16,-6 0-2-16,-13 0-1 16,-12 0-22-16,6 0 15 15,4 0 29-15,-10 0-43 16,-7 0 17-16,-8 0 11 16,-7-1-7-16,-1-2 14 15,-5-4-12-15,1 0-11 16,-2 1 53-16,0 1-48 15,-3-1-1-15,-2 2 10 16,-6 1-15-16,-2 1 13 16,-4-2-19-16,-2 2 0 15,0-1 35-15,-2 2-34 0,1-4 1 16,-1 2 14-16,-1-1-11 16,1 0 8-16,-2 1-16 15,-2 0 3-15,-2 0 32 16,2 0-38-16,-4 3 0 15,0-3 3-15,0 2-3 16,0 0 0-16,0-2-10 16,-15-3-82-16,-14 0-4 15,-51 4-133-15,4-1-133 16,-13-1-458-16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9:02:01.9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16132 11218 398 0,'0'0'1054'16,"0"0"-875"-16,124 0-58 16,14 0 100-16,37-6 40 15,29-4-82-15,14 1-24 16,7 3-15-16,12 4-55 15,10 2 12-15,-2 0-45 16,-13 0-31-16,-14 8 19 16,-20 1-40-16,-32 1 0 15,-42-3-1-15,-44 0 8 16,-36-4-14-16,-24-3 4 0,-7 1-69 16,-8 1 0-16,-5-2-3 15,-2 0-50-15,-44 0-49 16,-63 0-327-16,2 0-121 15,-9-2-360-15</inkml:trace>
  <inkml:trace contextRef="#ctx0" brushRef="#br0" timeOffset="269.8577">16461 11407 1568 0,'0'0'371'0,"0"0"-288"16,0 0-49-16,185 46 112 15,-6-30 72-15,47-2 8 16,31-8-49-16,8-5-36 16,-12-1-32-16,-4 0-45 15,-16 0-22-15,-18 0-23 16,-26 0-18-16,-32 0 29 16,-47 0-30-16,-46 0 0 15,-36 0-9-15,-21 0 2 16,-7-3-19-16,0-1-34 15,-18-6-73-15,-73-5-231 16,5 1-378-16,-16 3-754 0</inkml:trace>
  <inkml:trace contextRef="#ctx0" brushRef="#br0" timeOffset="1117.6109">14224 11246 1309 0,'0'0'570'15,"0"0"-290"-15,0 0-21 16,0 0-74-16,0 0-44 15,0 0-35-15,15 6-52 16,21-6 4-16,13 0-7 16,12 0-31-16,3 0 24 15,-1 0-43-15,-8 0-1 16,-9-2 0-16,-10 0-3 0,-11 0-46 16,-9 2-89-16,-9 0-87 15,-7 0-3-15,0 0-239 16,-10 0-169-16</inkml:trace>
  <inkml:trace contextRef="#ctx0" brushRef="#br0" timeOffset="1308.5221">14209 11408 1371 0,'0'0'322'15,"0"0"-30"-15,0 0-73 16,0 0-47-16,0 0-50 15,0 0-15-15,107 3-9 0,-39-7-52 16,8-5-45-16,0 0 8 16,-15 1-9-16,27-5-158 15,-21 0-173-15,-11 0-536 0</inkml:trace>
  <inkml:trace contextRef="#ctx0" brushRef="#br0" timeOffset="2628.9855">13077 8207 651 0,'0'0'611'16,"0"0"-374"-16,0 0-42 0,-100 40-1 15,70-4-27 1,3 6-33-16,7 5-22 0,11-2-41 16,7-4-31-16,2-7-18 15,11-8-21-15,12-6 23 16,5-7-24-16,4-7 2 15,1-6 0-15,-2-6-1 16,1-14-1-16,-7-10 0 16,-7-7 6-16,-6-8 14 15,-11-10-20-15,-1-6 0 16,-13 1 13-16,-10 2-12 16,-8 9-1-16,-2 15 0 15,-1 16-42-15,4 15 7 16,8 3-81-16,13 33-111 0,6 1-56 15,3 0-302-15</inkml:trace>
  <inkml:trace contextRef="#ctx0" brushRef="#br0" timeOffset="3325.1492">12892 8199 751 0,'0'0'499'0,"0"0"-190"15,0 0 43-15,0 0-106 32,0 0-99-32,0 0-82 0,0 0 6 0,-11 67 32 15,7-20-17-15,-3 1-15 16,5-3-47-16,1-7-9 15,1-9-15-15,0-7 8 16,0-9 1-16,0-7-9 16,0-6 0-16,0 0 3 15,-2-17 13-15,1-24-3 16,1-30-11-16,0-1-2 16,1 4 22-16,11 13-21 0,-1 26 9 15,5 7 32-15,3 7-27 16,7 15-14-16,4 8-1 15,4 25 6-15,0 15-3 16,-4 8-3-16,-3 4 0 16,-9-1-9-16,-2-8 9 15,-2-9-33-15,-2-9-101 16,-2-11-115-16,-2-10-138 16,-1-7-313-16</inkml:trace>
  <inkml:trace contextRef="#ctx0" brushRef="#br0" timeOffset="3685.4212">13204 8151 1024 0,'0'0'267'0,"0"0"-66"16,0 0-48-16,0 0-68 16,0 0 8-16,-34 106-15 15,34-70-14-15,12-2-11 16,5-8-21-16,4-7-16 15,0-10 31-15,0-9-39 16,1-3 17-16,1-20 38 16,-1-10-13-16,-6-7 4 0,-5-6 32 15,-5-2-11 1,-6 1 22-16,0 7-36 0,-13 7-6 16,0 12 32-16,-1 11-37 15,0 10-18-15,-5 8-32 16,-5 22 6-16,-2 16-8 15,-1 10 2-15,5 7-1 16,9 0-10-16,9-1 7 16,4-10-72-16,17-11-135 15,43-17-156-15,-5-12-120 16,-1-12-446-16</inkml:trace>
  <inkml:trace contextRef="#ctx0" brushRef="#br0" timeOffset="4152.5942">13541 8149 1272 0,'0'0'254'0,"0"0"116"16,0 0-86-16,0 0-150 15,0 0-52-15,0 0-36 16,0 0 13-16,-51 108 14 16,50-64-30-16,1 0-15 15,0-6-11-15,12-6-16 16,4-6-2-16,0-10 1 15,4-8-7-15,1-8-2 16,3 0 6-16,1-12-27 16,-1-10 3-16,-2-2 27 15,-5 0 4-15,-4 2-4 16,-6 8 0-16,-4 3 4 16,-1 7 14-16,-2 4 18 15,0 0-29-15,0 7 8 0,0 9-16 16,1 4 1-16,1 0 0 15,7-3 7-15,0-2-7 16,1-6 0-16,6-6 0 16,4-3 0-16,5 0 21 15,5-20-21-15,3-9 1 16,-2-10 18-16,-2-19-11 16,-7-20-8-16,-7 4 11 15,-8 11-10-15,-7 14-2 16,-3 23 0-16,-14 9-54 15,-4 9-18-15,-3 8-64 16,12 31-137-16,4 6-198 0,8-2-314 16</inkml:trace>
  <inkml:trace contextRef="#ctx0" brushRef="#br0" timeOffset="4537.1121">14701 8361 1290 0,'0'0'206'16,"0"0"59"-16,0 0-96 0,0 0-47 15,0 0-26-15,0 0-16 16,-93 90 19-16,85-58-50 15,7-1-18-15,1-5-10 16,4-2-21-16,10-7 18 16,9-8-18-16,2-7 0 15,1-2 14-15,4-10-14 16,-5-15-12-16,-3-4 9 16,-8-10 0-16,-8-5 3 15,-6-6 0-15,0 2-9 16,-12 4 0-16,0 11 6 15,0 13 2-15,5 13-34 16,-1 7-85-16,7 9-152 16,1 8-228-16,0 0-238 0</inkml:trace>
  <inkml:trace contextRef="#ctx0" brushRef="#br0" timeOffset="4748.1999">14838 8177 1169 0,'0'0'531'16,"0"0"-154"-16,0 0-37 16,0 0-113-16,0 0-75 15,0 0-104-15,0 0-48 16,-2 41 13-16,13 4-7 16,3 6 9-16,-2 0-15 15,-2-4-17-15,-1-2 16 16,10 1-176-16,0-11-174 0,0-11-468 0</inkml:trace>
  <inkml:trace contextRef="#ctx0" brushRef="#br0" timeOffset="5174.2538">15180 8231 1468 0,'0'0'376'16,"0"0"-74"-16,0 0-126 15,0 0-63-15,-101 89 11 16,81-45-43-16,5 2-30 16,9-3 23-16,6-2-49 15,0-7-13-15,20-11-1 16,1-7-10-16,9-11 8 0,0-5-9 16,4-11 9-16,-1-19 0 15,-4-23-9-15,-6-35 0 16,-14-32 6-16,-9-11-5 15,-2 17 18-15,-11 34-18 16,-1 37 6-16,6 18 54 16,0 4-59-16,0 4-1 15,1 2-1-15,3 12 0 16,1 3 3-16,0 19-3 16,-2 18-4-16,5 26 4 15,0 29 7-15,12 25 5 0,14 8 45 16,9-11-15-1,-3-29 6-15,-9-27-38 0,-3-15-9 16,-5-7 20-16,1 5-21 16,-2 7-60-16,-1-6-203 15,-12-18-474-15</inkml:trace>
  <inkml:trace contextRef="#ctx0" brushRef="#br0" timeOffset="25290.6196">22527 15731 1362 0,'0'0'541'0,"0"0"-400"15,0 0 40-15,0 0 72 16,0 0-61-16,0 0-56 16,178-2 25-16,-14-9-53 15,29-2-38-15,11 6-13 16,-8-1-27-16,-22 5 21 16,-3-1-33-16,-14 2-16 15,-20 0 14-15,-34-1-16 0,-33 1 0 16,-31 1-1-16,-18-1-28 15,-6 1-29-15,-11 0-67 16,-4-2-75-16,-62-4-69 16,-7 2-385-16,-15-3-420 0</inkml:trace>
  <inkml:trace contextRef="#ctx0" brushRef="#br0" timeOffset="25552.0986">22517 15944 1731 0,'0'0'387'0,"0"0"-234"15,0 0 15-15,0 0 3 0,102 8 30 16,58-8-28-16,42-8-46 16,20-5-20-16,-1-2-70 15,-24 0-1-15,-9 0-1 16,-16-2-12-16,-20 5-6 15,-40 2-17-15,-35 3-15 16,-35 3 9-16,-23 1-76 16,-10 0-58-16,-21-6-97 15,-16 1-80-15,-21 2-388 0</inkml:trace>
  <inkml:trace contextRef="#ctx0" brushRef="#br0" timeOffset="29908.1703">16339 8750 51 0,'0'0'132'16,"0"0"-103"-16,0 0-19 16,0 0 178-16,0 0-47 0,0 0-41 15,0 0 15-15,0 0-27 16,0 0 3-16,0 0 35 16,0 0-6-16,0 0 2 15,-2 0-15-15,-8-4-63 16,-3-1 15-16,-5 2-18 15,-9 0 0-15,-4 1 11 16,-7 2-20-16,-4 0-1 16,-1 2-6-16,6 7-24 15,2 5 26-15,7 5-27 16,3 6 0-16,4 8 7 16,-1 6 17-16,2 6 17 0,2 6 3 15,1 3-5-15,4 1 27 16,3 1-15-16,6 2-10 15,1 0 18-15,3 1-20 16,0-4-3-16,17-2-2 16,3-9-14-16,5-3 34 15,7-9-24-15,2-8-2 16,4-5 21-16,1-9-21 16,2-5 4-16,-1-3 0 15,2-2-15-15,-3-2 23 16,-2-10-34-16,0-8-5 0,-4-6 19 15,-4-3-20 1,-3-5 9-16,0-10-9 0,-6-1 6 16,0-4-3-16,-4-3-3 15,1 0-18-15,-4-1 9 16,-2 4-13-16,-1 1 13 16,-6 4-30-16,-2 3-29 15,-2 7 41-15,0 5-14 16,-2 3 1-16,-8 4 23 15,-5 1-3-15,-3 0 3 16,-4 1-8-16,-6 0-25 16,-1 0 9-16,-4 3-39 15,-3 5 8-15,-2 0 19 16,-1 6-17-16,0 1 16 16,2 2 16-16,5 2 23 0,7 1 5 15,9 0 10-15,10 0-37 16,3 0 8-16,1 0-44 15,1 0-4-15,-1 0-35 16,2 17 25-16,0-2 31 16,6-3-114-16</inkml:trace>
  <inkml:trace contextRef="#ctx0" brushRef="#br0" timeOffset="57333.5221">7354 10558 646 0,'0'0'347'0,"0"0"-259"16,0 0-52-16,88-33 29 15,7 16 45-15,59-8 9 16,34-6-17-16,30-2-18 16,5 0 6-16,-10 2-8 0,4 1 10 15,-13 2 6-15,-13 3-22 16,-20 4-8-16,-21 1-24 15,-38 4-19-15,-30 3 9 16,-34 4-26-16,-14 1-7 16,-4 1 11-16,-6-2-12 15,-4-1 0-15,-9-2-13 16,-10 0-108-16,-5-13-163 16,-17 4-297-16,-5 0-565 0</inkml:trace>
  <inkml:trace contextRef="#ctx0" brushRef="#br0" timeOffset="57591.0722">9350 9930 1303 0,'0'0'158'15,"0"0"-107"-15,0 0 31 16,119 40-1-16,-58-21-6 15,10 1 6-15,1 2-50 16,-12 0-19-16,-2 4-3 16,-12 1-9-16,-17 2 0 15,-18-2 0-15,-11 4 0 16,-38 3-7-16,-44 7 7 16,-47-2-101-16,9-10-132 0,9-10-602 15</inkml:trace>
  <inkml:trace contextRef="#ctx0" brushRef="#br0" timeOffset="58588.6303">7858 12048 385 0,'0'0'494'15,"0"0"-361"-15,-85-17 103 16,15-7 22-16,-41-16-51 16,-57-16-22-16,-41-4 6 15,-22 3-47-15,-11 10-82 16,20 14-29-16,19 4-20 15,21 6 4-15,34 5-17 16,44 4 1-16,37 6 16 0,30 1-16 16,20 5-1-1,8-1 9-15,6 3-9 0,3 0-31 16,6 0-179-16,39 20-22 16,-3 2-69-16,-2-2-311 0</inkml:trace>
  <inkml:trace contextRef="#ctx0" brushRef="#br0" timeOffset="58964.7083">5998 11704 1250 0,'0'0'171'0,"0"0"-129"15,0 0-41-15,0 0 21 16,0 0-5-16,0 0 5 16,0 0 5-16,-15 67-12 15,12-53-6-15,0-5-4 16,-3-1-4-16,-6-3 43 16,-1-5-9-16,-7 0-12 15,-5-3-9-15,-3-16-4 16,-2-9-1-16,6-7-2 15,6-8-6-15,5 1 34 16,10 3 29-16,3 8 36 16,7 7-56-16,20 7-37 15,13 11-6-15,11 6-1 16,23 3 2-16,20 29-5 16,23 14 3-16,-14-7-135 0,-23-7-402 15</inkml:trace>
  <inkml:trace contextRef="#ctx0" brushRef="#br0" timeOffset="59723.4904">6602 12864 80 0,'0'0'862'15,"0"0"-769"-15,91-46-70 16,15-7 37-16,64-20 21 16,39-10 19-16,28-1 34 15,6 9-19-15,-18 11-2 16,2 5-53-16,-25 8-18 15,-19 5-2-15,-29 6 1 16,-46 10-3-16,-34 11-18 16,-33 7-19-16,-20 4 23 15,-5 2-24-15,-5 1 0 16,-6 2 15-16,-5 1-15 16,-3 1-3-16,-26 1-160 15,5 0-185-15,-1 0-442 0</inkml:trace>
  <inkml:trace contextRef="#ctx0" brushRef="#br0" timeOffset="60479.627">10174 11338 170 0,'0'0'41'15,"0"0"148"-15,0 0-62 16,0 0 13-16,0 0 78 15,0 0 36-15,0 0-48 16,-22-11-7-16,22-12-52 0,0-9-70 16,11-10 5-1,9-20 19-15,12-25-9 0,5-30-24 16,12-13-18-16,-2-3 15 16,-4 8-39-16,-3 15-14 15,-4 4 18-15,-5 11-1 16,-3 9 6-16,-5 6-3 15,-6 2-11-15,-6 13 26 16,-3 11-39-16,-4 13-8 16,-2 7 8-16,3-2-7 15,-2 5 0-15,0 3-1 16,-1 12 1-16,-2 11-10 16,0 5-3-16,0 10-138 15,-21 49-99-15,-9-1-85 16,-9 6-379-16</inkml:trace>
  <inkml:trace contextRef="#ctx0" brushRef="#br0" timeOffset="61294.2383">5167 9895 462 0,'0'0'149'15,"0"0"31"-15,0 0 15 16,0 0-34-16,0 0-11 0,-60-80 17 16,43 68-56-1,0 2-53-15,4 2-42 0,5 3 12 16,4 4-27-16,4 1 0 15,0 4 9-15,1 21-8 16,21 28 4-16,19 37 77 16,17 36 46-16,11 29 36 15,-2 11 0-15,-6-8-18 16,-13-15-17-16,-8-13-18 16,-6-17-63-16,-5-11-21 15,-7-10-22-15,-1-19 21 16,-8-19-27-16,-5-13-1 0,2-6 1 15,-1 5-1 1,2 3-5-16,-1-2-43 0,-4-15-157 16,-3-12-360-16,-3-14-819 0</inkml:trace>
  <inkml:trace contextRef="#ctx0" brushRef="#br0" timeOffset="184423.0321">16184 8037 173 0,'0'0'599'0,"0"0"-374"16,0 0 44-16,0 0 8 16,0 0 13-16,0 0-4 15,-9-38-94-15,9 38-112 16,-2 1-75-16,2 19 9 16,0 11-5-16,-1 13 2 15,0 7 36-15,1 6 11 0,-2-3-40 16,1-3 21-16,-1-3-38 15,2-9 5-15,-1-3 0 16,-3-9-6-16,0-4-117 16,-14-7-131-16,3-5-258 15,-3-5-146-15</inkml:trace>
  <inkml:trace contextRef="#ctx0" brushRef="#br0" timeOffset="184643.115">15912 8355 1196 0,'0'0'388'16,"0"0"-134"-16,0 0-116 15,0 0-36-15,0 0 64 0,0 0-35 16,71 93-34-16,-39-62-63 16,4-3 24-16,2-2-10 15,0-2-35-15,1-6-3 16,-3-4-10-16,-2-4-73 15,6-10-81-15,-10 0-220 16,-9-11-289-16</inkml:trace>
  <inkml:trace contextRef="#ctx0" brushRef="#br0" timeOffset="184829.4562">16364 8240 1415 0,'0'0'332'0,"0"0"-30"15,0 0-147-15,0 0-23 16,-46 107-40-16,37-59-42 16,3 2-5-16,2-1-45 15,1-6 1-15,1-4-16 16,1 5-109-16,-2-10-219 16,1-12-423-16</inkml:trace>
  <inkml:trace contextRef="#ctx0" brushRef="#br0" timeOffset="189238.3406">18252 8240 863 0,'0'0'325'0,"0"0"-66"16,0 0 19-16,0 0-114 15,0 0-107-15,0 0-20 16,89-77-31-16,-48 47 0 16,9-1 5-16,2-1-9 15,5-1 8-15,-1 2-10 16,-1 2-34-16,-6 4 33 0,-8 4-44 16,-11 4 1-16,-12 5-10 15,-16 4-15-15,-2 1-218 16,-5 3-390-16</inkml:trace>
  <inkml:trace contextRef="#ctx0" brushRef="#br0" timeOffset="189707.2425">18217 7961 656 0,'0'0'127'0,"0"0"50"16,0 0 24-16,0 0-85 16,0 0-33-16,0 0-25 15,0 0-2-15,-6-1-44 16,5 1-12-16,1 0 17 15,-2 0-17-15,-1 0 2 16,-1 7 4-16,-1 5-6 0,-3 5 45 16,0 2-23-1,-1 2 1-15,4 1 14 0,1 2-11 16,-1 1 8 0,5-1 2-16,0-2-17 15,0-2 32-15,2-3-32 0,10-1-1 16,7-7 20-16,8-1-13 15,8-8 32-15,12 0 3 16,21-19-16-16,23-17 16 16,19-8-48-16,-6 1-12 15,-25 9 14-15,-28 13-14 16,-29 10-8-16,-5 7-107 16,-8 1-192-16,-8 3-293 0</inkml:trace>
  <inkml:trace contextRef="#ctx0" brushRef="#br0" timeOffset="231478.0263">20169 3913 1365 0,'0'0'205'0,"0"0"-100"0,-91 97-29 16,11 0 45-1,-14 17-1-15,-5-2-29 0,7-11-26 16,22-28-39-16,12-15-17 16,13-16 15-16,6-9-24 15,2-2 1-15,1-3-1 16,8-7 0-16,11-17 6 16,14-7-5-16,3-39-1 15,26-34 21-15,10-3-21 16,1 6 2-16,6 16-1 15,-9 30 5-15,4 9 24 16,2 11-19-16,-1 7 6 16,-5 28 48-16,0 11-18 0,-1 10-7 15,0 2-13 1,-2-1-25-16,2-2 10 0,-1-7-12 16,-1-7-20-16,12-16-98 15,-9-8-276-15,-4-10-495 0</inkml:trace>
  <inkml:trace contextRef="#ctx0" brushRef="#br0" timeOffset="231661.8059">20450 4210 1440 0,'0'0'293'16,"0"0"-200"-16,0 0-45 15,0 0-14-15,0 0-34 0,119 3 0 16,-57-3-94-16,-9 0-310 16,-10 0-523-16</inkml:trace>
  <inkml:trace contextRef="#ctx0" brushRef="#br0" timeOffset="231833.5519">20229 4570 1607 0,'0'0'334'0,"0"0"-114"16,0 0-30-16,0 0-125 15,0 0-58-15,99-25-7 0,38-17-12 16,18-11-173 0,-27 8-288-16,-38 7-355 0</inkml:trace>
  <inkml:trace contextRef="#ctx0" brushRef="#br0" timeOffset="232146.0485">21263 3964 1480 0,'0'0'316'16,"0"0"6"-16,0 0-115 15,-107 48-90-15,78-10-20 16,5 7 16-16,8 6-52 15,10 0-33-15,6 1 12 16,4-5-29-16,20-8-2 0,9-10-9 16,6-12 9-16,4-12 7 15,6-5-16-15,-1-19 1 16,-5-13 4-16,-4-10-4 16,-9-5-2-16,-14-4-4 15,-11 2-37-15,-5 5 12 16,-10 12-16-16,-18 10-20 15,-9 16-63-15,-14 6-135 16,11 13-125-16,10 3-404 0</inkml:trace>
  <inkml:trace contextRef="#ctx0" brushRef="#br0" timeOffset="232305.0718">21789 4088 1450 0,'0'0'314'0,"0"0"-69"16,0 0-62-16,0 0-138 16,0 0-45-16,0 0-190 15,0 0-332-15,93-87-573 0</inkml:trace>
  <inkml:trace contextRef="#ctx0" brushRef="#br0" timeOffset="232484.9585">22003 3506 1698 0,'0'0'270'15,"-35"74"-24"-15,23 5-58 16,12 38-24-16,15 16-52 16,33 6-69-16,15-2-16 15,5-14-27-15,-16-26-153 16,-10-22-462-16</inkml:trace>
  <inkml:trace contextRef="#ctx0" brushRef="#br0" timeOffset="233190.0573">21414 4932 1311 0,'0'0'223'0,"84"0"-161"15,45-19 88-15,66-10 29 16,39-8 33-16,9-5-67 15,-19-4-47-15,-33-5 9 16,-21-12-66-16,-30-15-14 16,-35-18 9-16,-34-15 2 15,-36-17-15-15,-29-22-14 16,-14-14-9-16,-42 5 28 16,-30 6-20-16,-33 25-8 15,-26 22-66-15,-23 14-56 16,-17 19 1-16,-3 20-2 0,7 19-12 15,18 20 11-15,19 14 29 16,13 28 46-16,11 29 21 16,7 27 20-16,8 32 8 15,8 27 39-15,9 28 33 16,15 10 73-16,17 4-49 16,24-10 50-16,21-26-4 15,10-20-47-15,31-23-32 16,7-28-30-16,5-20-21 15,22-7 34-15,33-8-24 16,33-11 8-16,29-15 9 16,10-18-24-16,-7-35-6 0,-5-15-9 15,-14-16-86-15,-41 12-197 16,-36-1-677-16</inkml:trace>
  <inkml:trace contextRef="#ctx0" brushRef="#br0" timeOffset="233925.9672">21140 5511 1262 0,'0'0'364'0,"0"0"-149"15,-83 9 56-15,46 22-75 0,-4 25-55 16,1 29-19-1,12 19 10-15,13-3-39 0,15-23-38 16,0-27-15-16,19-18-32 16,10 0 23-16,8-4-29 15,6-7 4-15,5-16 6 16,-3-9-6-16,7-36 7 16,0-32-7-16,-10-26 0 15,-11-12 13-15,-20 6-19 16,-11 25-7-16,-5 29-10 15,-11 20-11-15,-7 15-4 16,-11 5-11-16,-12 9-78 16,-8 2-38-16,2 41-33 15,9-2-102-15,21-1-300 0</inkml:trace>
  <inkml:trace contextRef="#ctx0" brushRef="#br0" timeOffset="234088.9353">21373 5682 1309 0,'0'0'503'16,"0"0"-336"-16,0 0 43 15,0 0-132-15,0 0-78 16,0 0-29-16,0 0-264 16,40-38-206-16,-13 28-229 0</inkml:trace>
  <inkml:trace contextRef="#ctx0" brushRef="#br0" timeOffset="234414.5842">21968 5417 1600 0,'0'0'342'16,"0"0"23"-16,0 0-161 15,0 0-92-15,0 0 16 16,-53 114-14-16,48-64-37 15,5-2-35-15,9-2-28 16,17-6 14-16,5-9-28 16,12-10 0-16,0-13 7 15,2-8-7-15,-2-8 9 16,-6-18-9-16,-5-13 1 16,-8-7-3-16,-11-8 2 15,-10 0-22-15,-3 2 8 0,-12 6-4 16,-13 13-3-16,-5 11-36 15,-4 10-50-15,7 9-9 16,6 3-79-16,21 6-156 16,0 5-313-16,9-4-284 0</inkml:trace>
  <inkml:trace contextRef="#ctx0" brushRef="#br0" timeOffset="234623.509">22448 5150 1562 0,'0'0'363'0,"0"0"5"16,0 0-117-16,0 0-131 15,0 0-84-15,-2 80 7 16,14 4 51-16,18 26-59 16,8 11-34-16,-5-6 17 15,-9-15-18-15,-14-32-50 16,-10 1-181-16,-10-24-343 15,-10-14-533-15</inkml:trace>
  <inkml:trace contextRef="#ctx0" brushRef="#br0" timeOffset="235159.4382">20763 6321 2016 0,'0'0'246'0,"34"75"-197"16,66-24-8-16,82-6 39 16,55-17 23-16,36-28 25 15,2-17-19-15,-23-27-35 16,-12-16-59-16,-16-22-13 16,-15-23 16-16,-20-25-13 15,-23-13-5-15,-33-7-1 16,-39 7 1-16,-32 11 24 15,-36 8-24-15,-26 10 1 16,-45 5 6-16,-40 5-7 16,-47 11 14-16,-45 14 4 15,-50 24-17-15,-43 32 32 0,-26 23-27 16,-6 40-4-16,12 35 4 16,34 20-5-16,46 20 41 15,51 14-8-15,51 6-16 16,47 3 40-16,44 1-38 15,28-2-13-15,46-11 4 16,35-11-11-16,25-20-1 16,18-25-5-16,5-24 6 15,-3-26-1-15,-6-20 1 16,-12-10-6-16,-28-16 4 16,-23-2 4-16,-26 2-2 15,-14-1 0-15,-3 1-3 0,-2-3-8 16,-10 2-19-16,-8 3-45 15,-5 2-20-15,-2 4-68 16,-18-7-81-16,1 3-229 16,0 0-237-16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9:06:33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4779 5675 160 0,'0'0'1031'0,"0"0"-841"0,0 0-89 16,0 0-5-16,0 0-6 15,0 0-9-15,33 16-1 16,3-3 52-16,30 4-12 16,32 3-13-16,35-1 9 15,17-4-35-15,9-8 7 16,-4-7 13-16,-9 0-36 15,4 0-11-15,-2-5-6 16,-3-6-21-16,-11-2 26 16,-11-5-29-16,-9-4-6 15,-27 1 22-15,-22 2-23 16,-20 0 1-16,-6-3 1 16,3-4-8-16,7-9 31 15,0-8-20-15,-3-4-10 0,-4-6 21 16,-4-2-21-16,-6-2 4 15,-2-5 4-15,-3-10-20 16,-9-14 33-16,-5 7-26 16,-7 9-6-16,-6 9 20 15,-9 13-21-15,-12-5 0 16,-13-5-11-16,-5 2-16 16,-9 3 18-16,-5 2-28 15,-8 1-10-15,-18-3 13 16,-21 0-8-16,-29 1 8 15,-14 6-11-15,-4 12-19 16,2 10 29-16,9 11-33 0,-4 5-19 16,4 7 62-16,9 1-27 15,12 5 19-15,10 9 18 16,9 6 8-16,5 4 1 16,15 2 6-16,15-2 0 15,12-2 7-15,4 5-7 16,-10 7 19-16,-8 10-7 15,-5 6-12-15,1 1 36 16,5 2-26-16,7-2-1 16,6 1 30-16,6 0-23 15,5 2 8-15,4 4 7 16,7 2-19-16,2 3 35 16,7 1-22-16,0 0-1 0,6-1 33 15,0 0-29 1,6 2 3-16,5-1 28 0,1 0-23 15,0-3 26-15,7-4-29 16,11-5-16-16,6-4 28 16,4-6-23-16,9-4 1 15,5-8-5-15,6-6-17 16,3-4 38-16,6-9-29 16,1-5-9-16,-2-6 30 15,1 0-30-15,-2-11 9 16,-2-3-10-16,-4-3-4 15,-6 2-17-15,-12 7-108 16,-11 5-177-16,-14 3-416 0</inkml:trace>
  <inkml:trace contextRef="#ctx0" brushRef="#br0" timeOffset="3108.2447">4856 5022 666 0,'0'0'407'15,"0"0"-168"-15,0 0-42 16,0 0 0-16,-14-77-22 16,14 41-57-16,0-6-13 0,0-4-24 15,0-6-26-15,6-18 14 16,10-23 1-16,4-21-42 15,4-1-28-15,-4 20-10 16,-6 26-51-16,-1 27 15 16,-8 5-15-16,5-9 20 15,0-5-17-15,0-8-18 16,2 2 9-16,-1 3-21 16,0 3 1-16,-2 2-10 15,4 6-10-15,-2 7 1 16,-2 10 26-16,-9 5 0 15,0 8-118-15,-6 3-632 0</inkml:trace>
  <inkml:trace contextRef="#ctx0" brushRef="#br0" timeOffset="3381.6587">4851 3652 950 0,'0'0'165'0,"0"0"-61"15,0 0-72-15,0 0-4 16,0 0-15-16,0 0-13 16,88-60 8-16,-49 55-8 0,2 0 1 15,0 4 16 1,3 1-7-16,-5 3 11 0,-4 11 2 16,-6 6 4-16,-8 5 10 15,-8 3-4-15,-6 6-2 16,-7 3 17-16,0 0-31 15,0-2-17-15,-8 1-6 16,4-8-177-16,1-14-225 0</inkml:trace>
  <inkml:trace contextRef="#ctx0" brushRef="#br0" timeOffset="3725.3865">5321 3372 1023 0,'0'0'113'0,"0"0"-77"0,0 0-14 16,0 0-8-16,0 0 1 15,0 0-15-15,0 0-10 16,-15 29 10-16,25 4 15 16,-2 3 36-16,1 0-9 15,-3 1 4-15,1-5 19 16,-3-2-5-16,-3-7 1 15,3-8-17-15,-1-6-23 16,0-6 7-16,0-3-6 16,2 0-5-16,3 0 26 15,4 0-24-15,6-3-8 16,5-3 4-16,4 1-14 16,2-1 16-16,0 2-17 0,-2-2-1 15,2-1-11-15,-2 1 10 16,-6-2-212-16,-9-1-354 0</inkml:trace>
  <inkml:trace contextRef="#ctx0" brushRef="#br0" timeOffset="3879.3745">5582 3451 948 0,'0'0'230'0,"0"0"-59"16,0 0-97-16,0 0-61 15,0 0-13-15,0 0-61 16,0 0-163-16,71-64-286 0</inkml:trace>
  <inkml:trace contextRef="#ctx0" brushRef="#br0" timeOffset="4392.3089">5765 3268 1145 0,'0'0'183'15,"0"0"-103"-15,0 0-44 16,0 0-8-16,-9 87 40 16,17-55-17-16,7-2-6 15,-1 0-9-15,4-2 7 16,-2-3 24-16,-3-8-26 16,-6-3-30-16,-2-5 19 0,-4-6-23 15,-1-3 11 1,0 0 39-16,-10-13-22 0,-8-12-35 15,-6-12-35-15,-6-21-55 16,2 3 23-16,5-6-64 16,5 1-37-16,13 17 48 15,2-2 42-15,3 12 31 16,4 7 31-16,14 6-2 16,7 5-20-16,5 5-4 15,4 6 25-15,1 4 17 16,-2 2 0-16,-7 17 30 15,-6 9 17-15,-5 3 25 16,-12 7 17-16,-3 4-18 16,-5-2 1-16,-11-1 1 15,-1-3-32-15,1-8 4 0,4-5-22 16,6-6-11-16,3-6 11 16,3-4-22-16,0 0 0 15,0-3 17-15,11 0-10 16,4-1 30-16,7-3-7 15,5 0-12-15,0-1 21 16,2-10-32-16,6-10-8 16,-9 4-118-16,-6 2-239 0</inkml:trace>
  <inkml:trace contextRef="#ctx0" brushRef="#br0" timeOffset="4593.5912">6284 3297 1564 0,'0'0'215'0,"0"0"-130"16,0 0-6-16,0 0-51 16,0 0-7-16,0 0-21 15,0 0-9-15,9 5-203 16,-7-3-477-16</inkml:trace>
  <inkml:trace contextRef="#ctx0" brushRef="#br0" timeOffset="6129.8412">3780 3677 603 0,'0'0'85'0,"0"0"-53"16,0 0-32-16,0 0 1 16,0 0 7-16,14 86 17 15,-3-52 27-15,-2 0 4 16,0-5 0-16,-3-2 20 15,-3-8-17-15,0-5-22 16,-3-8-9-16,0-2-18 16,0-4 12-16,0 0 15 15,0-6 7-15,-3-13-15 16,-14-11-29-16,3-11-73 0,-4-8-42 16,4-1-20-16,3-1 27 15,5 5 36-15,4 4-16 16,2 9-3-16,0 4 40 15,2 7 1-15,5 5 44 16,3 5-11-16,-1 4 16 16,2 6 1-16,4 2-5 15,3 0 5-15,5 12 31 16,6 12 68-16,-1 10 40 16,2 7-61-16,-3 7 24 15,-3 5 49-15,-2 4-7 16,-1 1-5-16,-1 0-8 15,-1-2-16-15,2-3-5 0,1-4-22 16,-2-8-18-16,0-6 5 16,-1-6-22-16,0-7 39 15,-3-2-51-15,1-9-9 16,-3-3 7-16,0-5-13 16,2-3 4-16,5-2-2 15,2-15-21-15,7-12 33 16,8-10-40-16,1-11-32 15,0-3-33-15,1-1-73 16,-10 16-70-16,-18 15-869 0</inkml:trace>
  <inkml:trace contextRef="#ctx0" brushRef="#br0" timeOffset="8463.4988">2909 3800 897 0,'0'0'294'0,"0"0"-64"16,0 0-77-16,0 0-88 15,0 0-46-15,0 0-16 16,0 0-3-16,-11 43-6 16,2 0 6-16,-2 9 6 15,-3 3 28-15,1-1 20 16,1-3-5-16,-4-6 14 15,-1-3-20-15,-1-6-21 16,0-5 30-16,-1-8-24 16,2-6 7-16,1-7-2 15,2-9-7-15,-2-1 5 16,1-7-31-16,-1-14-9 16,-2-4 8-16,3-7-39 15,4 2-16-15,3 0 20 0,5 9-13 16,3 4 38-16,0 7-14 15,1 6 4-15,17 3 12 16,10 1-11-16,10 1 20 16,7 10 0-16,4 4 28 15,6-1 24-15,0 0-19 16,-3 3-8-16,2-2 18 16,1 0-38-16,-1 2-5 15,7 6-79-15,-13-3-300 16,-15-3-622-16</inkml:trace>
  <inkml:trace contextRef="#ctx0" brushRef="#br0" timeOffset="9936.7716">3252 3271 821 0,'0'0'165'16,"0"0"-70"-16,0 0-59 0,0 0-25 15,0 0 12-15,0 0 0 16,0 0-22-16,-27 0 19 15,58 77-19-15,16 46 75 16,9 34 152-16,1 15 12 16,-5-5 13-16,-13-21-31 15,-2-12 28-15,-2-13-65 16,1-14-29-16,-4-20-30 16,-4-22-15-16,-8-21-49 15,0-8 10-15,-1 3-3 16,2-2-37-16,-2-1 21 15,-8-10-38-15,0-10-14 16,-6-6 12-16,-4-7-12 0,-1-3 1 16,0 0-2-16,0-19-48 15,-13-11-80-15,-12-34-192 16,2 6-281-16,-4 1-488 0</inkml:trace>
  <inkml:trace contextRef="#ctx0" brushRef="#br0" timeOffset="20799.8807">5680 5615 1272 0,'0'0'405'0,"0"0"-203"0,0 0-79 16,0 0-62-16,0 0-28 16,0 0-4-16,24 0-8 0,8 0 17 15,12-6-17 1,9-3-8-16,6 0 25 0,-1-1-26 16,2 0-6-16,-3 0 7 15,-5 0-13-15,-6 1 10 16,-4 2-10-16,-8 0 0 15,-7 2 4-15,-5 0-4 16,-5 3-2-16,-6-1 1 16,-6 1-24-16,-3 2-23 15,-2 0-145-15,0 0-99 16,-14 0-92-16,-4 0-461 0</inkml:trace>
  <inkml:trace contextRef="#ctx0" brushRef="#br0" timeOffset="21124.1929">5807 5727 1051 0,'0'0'330'0,"0"0"3"15,0 0-28-15,0 0-150 16,0 0-109-16,0 0-3 15,0 0-27-15,12 18 18 16,16-14 27-16,11-1-9 16,10-3 19-16,9 0-29 15,7-3-10-15,5-11 13 16,4-4-18-16,1-2-8 16,3 0-10-16,-4-1-1 0,-8 1-16 15,-5 1 7-15,-15 4-57 16,-12 4 23-16,-16 5-11 15,-30 6 3-15,-17 11-150 16,-21 6-714-16</inkml:trace>
  <inkml:trace contextRef="#ctx0" brushRef="#br0" timeOffset="22768.6177">13077 5643 1401 0,'0'0'217'0,"0"0"-141"15,0 0 24-15,0 0-13 16,0 0-30-16,0 0-34 16,0 0-17-16,119-34 21 15,-67 25-27-15,4 0 0 16,-4-1-6-16,-1 3 6 15,-7 0 0-15,-8-1-16 16,-6 1-12-16,-10-3 4 16,-7 2-140-16,-12 2-430 0</inkml:trace>
  <inkml:trace contextRef="#ctx0" brushRef="#br0" timeOffset="23007.7993">12975 5779 1431 0,'0'0'335'16,"0"0"-206"-16,0 0-43 15,0 0-38-15,0 0-1 16,0 0 6-16,98-7-20 16,-40-5 14-16,6-3-38 15,2-3-9-15,-2-2 14 16,-5 3-13-16,-3-3-1 0,-7 1-22 15,-6 0-26 1,18-6-2-16,-12 6-325 0,-4-1-622 16</inkml:trace>
  <inkml:trace contextRef="#ctx0" brushRef="#br0" timeOffset="23910.6639">20899 5610 1340 0,'0'0'375'0,"0"0"-135"16,0 0 11-16,0 0-33 16,0 0-38-16,0 0-61 15,9 0-45-15,13-7 0 16,10-3-39-16,12-1-17 15,5-1-7-15,4 1-10 16,-4-1-2-16,0 0-32 16,-7 2-140-16,-2-2-117 15,-14 0-330-15,-12 3-370 0</inkml:trace>
  <inkml:trace contextRef="#ctx0" brushRef="#br0" timeOffset="24089.6825">20815 5715 1038 0,'0'0'760'0,"0"0"-659"15,0 0-7-15,0 0 57 16,99-2-22-16,13-16-38 16,56-9-69-16,26-4-22 15,0-2-36-15,-52 10-332 16,-56 1-805-16</inkml:trace>
  <inkml:trace contextRef="#ctx0" brushRef="#br0" timeOffset="24681.1687">21680 3912 1311 0,'0'0'233'0,"0"0"-174"16,0 0-6-16,0 0 31 16,0 0-53-16,0 0-18 15,0 0-13-15,-91 136 6 16,41-27 3-16,-2 4 93 15,7-15-6-15,7-16 28 16,4-12-44-16,8-16-21 16,3-12-1-16,1-9-30 15,-2 3-9-15,-4-1-19 16,-16-3-248-16,10-12-377 16,1-12-528-16</inkml:trace>
  <inkml:trace contextRef="#ctx0" brushRef="#br0" timeOffset="24950.5897">21120 4296 1520 0,'0'0'256'0,"0"0"-166"16,0 0-45-16,0 0-29 15,0 0-9-15,-5 104 87 16,-1-45 0-16,0 5-25 15,0 0 33-15,5-2-14 16,1-6 10-16,0-7-24 16,19-8-50-16,11-8 19 0,24-6-16 15,38-18 20 1,60-12 44-16,36-30-59 0,17-18-32 16,-8-13-21-16,-68 17-95 15,-37 2-630-15</inkml:trace>
  <inkml:trace contextRef="#ctx0" brushRef="#br0" timeOffset="37526.296">16999 11783 983 0,'0'0'284'15,"0"0"-211"-15,0 0-32 0,0 0 33 16,-14-15-49-16,14 15-25 15,0 0 0-15,0 0-77 16,0 0-45-16,6 0-59 16,4 3-44-16,-2-3-136 0</inkml:trace>
  <inkml:trace contextRef="#ctx0" brushRef="#br0" timeOffset="37709.4354">17321 11693 1003 0,'0'0'142'0,"0"0"-115"0,0 0-27 16,0 0 1-16,0 0-2 16,0 0-32-16,0 0-58 15,100-17-93-15,-73 17-322 0</inkml:trace>
  <inkml:trace contextRef="#ctx0" brushRef="#br0" timeOffset="37892.4241">17740 11732 728 0,'0'0'84'0,"0"0"-71"15,0 0 6-15,0 0-19 16,0 0-56-16,0 0-96 16,0 0-71-16</inkml:trace>
  <inkml:trace contextRef="#ctx0" brushRef="#br0" timeOffset="38086.4611">18266 11751 914 0,'0'0'137'0,"0"0"-117"0,0 0 0 16,0 0-20-16,0 0-1 16,0 0-52-16,0 0-45 15,112 0-138-15,-82 0-467 0</inkml:trace>
  <inkml:trace contextRef="#ctx0" brushRef="#br0" timeOffset="38259.9554">18751 11754 342 0,'0'0'388'0,"0"0"-278"0,0 0-75 16,0 0-21-16,0 0-14 15,0 0-1-15,99-10-63 16,-66 8-144-16,-1-1-301 0</inkml:trace>
  <inkml:trace contextRef="#ctx0" brushRef="#br0" timeOffset="38423.5349">19205 11763 603 0,'0'0'183'0,"0"0"-122"16,0 0-45-16,0 0-16 15,0 0 0-15,96-9-84 0,-56 3-152 16,-2 2-125-16</inkml:trace>
  <inkml:trace contextRef="#ctx0" brushRef="#br0" timeOffset="38566.5343">19620 11751 637 0,'0'0'110'16,"0"0"-79"-16,0 0-31 16,0 0-39-16,0 0-189 0</inkml:trace>
  <inkml:trace contextRef="#ctx0" brushRef="#br0" timeOffset="38746.719">20046 11805 914 0,'0'0'117'16,"0"0"-117"-16,0 0-13 15,0 0-97-15,98-11-91 16,-63 7-394-16</inkml:trace>
  <inkml:trace contextRef="#ctx0" brushRef="#br0" timeOffset="38932.7446">20721 11788 666 0,'0'0'496'0,"0"0"-374"0,0 0-25 16,0 0-35-16,0 0-8 16,0 0-38-16,81-10-16 15,-39 6-6-15,10 1-113 16,33-3 64-16,-11 5-260 16,-8-2-398-16</inkml:trace>
  <inkml:trace contextRef="#ctx0" brushRef="#br0" timeOffset="39108.4432">21471 11785 1083 0,'0'0'215'15,"0"0"-107"-15,0 0 43 16,0 0-45-16,0 0-62 16,0 0-27-16,0 0-17 15,98-8-29-15,-61 4-126 16,26-1-23-16,-7 0-47 15,-1 0-101-15</inkml:trace>
  <inkml:trace contextRef="#ctx0" brushRef="#br0" timeOffset="39295.7684">22126 11777 1139 0,'0'0'223'0,"0"0"-38"0,0 0-50 16,0 0-18-16,0 0-65 15,0 0-33-15,0 0-19 16,47-2-7-16,-28-2-69 16,2-2-36-16,3 1-85 15,9-1-33-15,-6 3-146 16,-1-2-399-16</inkml:trace>
  <inkml:trace contextRef="#ctx0" brushRef="#br0" timeOffset="39427.4118">22418 11768 55 0,'0'0'1002'0,"0"0"-869"16,0 0-67-16,0 0 20 15,0 0-61-15,0 0-25 16,0 0-93-16,53 0-239 0</inkml:trace>
  <inkml:trace contextRef="#ctx0" brushRef="#br0" timeOffset="39585.2828">22951 11792 1207 0,'0'0'332'0,"0"0"-104"16,0 0 25-16,0 0-100 0,0 0-66 16,0 0-72-16,0 0-15 15,-54-1-216-15,13 1-832 0</inkml:trace>
  <inkml:trace contextRef="#ctx0" brushRef="#br0" timeOffset="41598.4826">19603 6396 504 0,'0'0'220'0,"0"0"-146"16,0 0-2-16,0 0-27 15,0 0-45-15,0 0-14 16,0-10-92-16,0 5-188 0</inkml:trace>
  <inkml:trace contextRef="#ctx0" brushRef="#br0" timeOffset="41755.8871">19603 6396 704 0,'-71'-87'141'0,"64"80"-90"16,-3 0 53-16,1 0-61 15,-2-1-43-15,-5-3-65 16,2 1-97-16,0 0-207 0</inkml:trace>
  <inkml:trace contextRef="#ctx0" brushRef="#br0" timeOffset="41914.4299">19032 6053 629 0,'0'0'142'16,"0"0"-102"-16,0 0-5 0,0 0 50 16,0 0-46-1,0 0-39-15,0 0-113 0,-74-31-449 0</inkml:trace>
  <inkml:trace contextRef="#ctx0" brushRef="#br0" timeOffset="42085.7979">18796 6021 986 0,'0'0'128'0,"0"0"-86"16,0 0 81-16,0 0-39 16,0 0-52-16,0 0-32 0,0 0-53 15,-17-33-157 1,17 23-192-16</inkml:trace>
  <inkml:trace contextRef="#ctx0" brushRef="#br0" timeOffset="42260.6655">18539 5914 886 0,'0'0'157'16,"0"0"-56"-16,0 0 41 15,0 0 8-15,0 0-60 16,0 0-28-16,0 0-21 15,-76-7-41-15,76 5-12 16,-3-3-116-16,-3 0-89 16,0 1-378-16</inkml:trace>
  <inkml:trace contextRef="#ctx0" brushRef="#br0" timeOffset="42410.2515">18144 5874 1038 0,'0'0'156'0,"0"0"-118"0,0 0 7 16,0 0-31-16,0 0-14 15,-85 1-47-15,62 2-465 0</inkml:trace>
  <inkml:trace contextRef="#ctx0" brushRef="#br0" timeOffset="45970.6307">4875 11867 58 0,'0'0'131'15,"0"0"133"-15,0 0 0 16,0 0-102-16,0 0-13 16,0 0-25-16,0 0-30 15,0 0-11-15,0 0-48 16,0 0-22-16,0 0-4 16,0 0-9-16,3 0-2 0,4 0-44 15,17 9-119 1,-3-4-142-16,-1 0-429 0</inkml:trace>
  <inkml:trace contextRef="#ctx0" brushRef="#br0" timeOffset="46147.3486">5234 11872 842 0,'0'0'219'0,"0"0"-104"15,0 0-13-15,0 0-18 16,0 0-41-16,0 0-28 15,0 0-15-15,60-3-10 16,-33 3-54-16,7 0-61 0,11 0-79 16,-3 0-70-1,-7 0-397-15</inkml:trace>
  <inkml:trace contextRef="#ctx0" brushRef="#br0" timeOffset="46306.7879">5773 11916 567 0,'0'0'134'0,"0"0"6"16,0 0-45-16,0 0-7 16,0 0 6-16,0 0-62 15,0 0-10-15,74 0-22 16,-22 0-67-16,-5 0-109 0,-1-3-134 16</inkml:trace>
  <inkml:trace contextRef="#ctx0" brushRef="#br0" timeOffset="46464.5719">6412 11996 669 0,'0'0'91'0,"0"0"-55"15,0 0-36-15,0 0-58 16,0 0-174-16</inkml:trace>
  <inkml:trace contextRef="#ctx0" brushRef="#br0" timeOffset="46632.2427">6626 11997 633 0,'0'0'60'15,"0"0"-60"-15,0 0-73 16,0 0-62-16,0 0-147 0</inkml:trace>
  <inkml:trace contextRef="#ctx0" brushRef="#br0" timeOffset="47590.8718">6548 9951 129 0,'0'0'36'0,"0"0"-36"16,0 0-165-16</inkml:trace>
  <inkml:trace contextRef="#ctx0" brushRef="#br0" timeOffset="47808.5032">6363 10007 700 0,'0'0'110'0,"0"0"-45"16,0 0 61-16,0 0-58 16,0 0-5-16,0 0-34 15,0 0-29-15,29-13-36 16,-1 4-110-16,17-7-42 16,-4 3-80-16</inkml:trace>
  <inkml:trace contextRef="#ctx0" brushRef="#br0" timeOffset="47951.7069">6684 9930 418 0,'0'0'156'0,"0"0"0"16,0 0-39-16,0 0-29 15,0 0-13-15,0 0-40 16,0 0-9-16,54-11-26 16,-5 0-52-16,-6 3-130 15,2 0-205-15</inkml:trace>
  <inkml:trace contextRef="#ctx0" brushRef="#br0" timeOffset="48100.6017">7194 9883 717 0,'0'0'134'0,"0"0"18"0,0 0-16 16,0 0-47-16,0 0-60 15,0 0-29-15,0 0-4 16,100-19-191-16,-65 9-158 0</inkml:trace>
  <inkml:trace contextRef="#ctx0" brushRef="#br0" timeOffset="48275.1726">7689 9779 565 0,'0'0'257'0,"0"0"-122"16,0 0 45-16,0 0-34 15,0 0-82-15,0 0-51 16,0 0-7-16,36-33-6 16,-8 23-132-16,-2 2-156 0,-5-1-254 0</inkml:trace>
  <inkml:trace contextRef="#ctx0" brushRef="#br0" timeOffset="48430.5456">8119 9653 681 0,'0'0'161'16,"0"0"1"-16,0 0-33 15,0 0-57-15,0 0-72 16,0 0-55-16,0 0-188 16,70-24-530-16</inkml:trace>
  <inkml:trace contextRef="#ctx0" brushRef="#br0" timeOffset="48592.7856">8504 9523 1001 0,'0'0'180'16,"0"0"36"-16,0 0-16 16,0 0-92-16,0 0-66 15,0 0-42-15,0 0-44 16,-37-22-523-16</inkml:trace>
  <inkml:trace contextRef="#ctx0" brushRef="#br0" timeOffset="50469.9086">12142 5712 166 0,'0'0'0'0,"0"0"0"0,0 0 30 15,0 0 64-15,0 0-12 16,2 84 9-16,32-58 19 16,25 1 37-16,33-2-17 15,38-5-22-15,18-7-9 16,5-13-18-16,-3-2 4 16,-16-17-24-16,-1-6-34 15,-10-4 18-15,-12-4-43 0,-10-6-2 16,-23 3-9-1,-17 2-8-15,-13 0-6 16,-8-5-12-16,6-10-33 16,3-8 16-16,5-10-105 0,-7 1 95 15,-7 5-33-15,-1 1-26 16,-6 2 53 0,-5 0-22-16,-1-2-19 0,-7-4 44 15,-3 0-29-15,-5-28-20 16,-5 16 9-16</inkml:trace>
  <inkml:trace contextRef="#ctx0" brushRef="#br0" timeOffset="50940.4044">11644 4809 22 0,'-30'80'62'15,"1"23"84"-15,6 9 21 16,14-8 100-16,9-26-62 16,4-22-69-16,15-12 1 0,8-4 8 15,12 8 35-15,24 6-55 16,28 4-36-16,22-10 23 16,3-14-32-16,-17-19-8 15,-29-10-10-15,-24-5-24 16,-8 0 7-16,8-8-42 15,4-4 3-15,3-3-12 16,-11-2 2-16,-7 1-36 16,-8 5 2-16,-11 2-10 15,-7 5 24-15,-7 3-36 16,-2 1-19-16,0 0-113 16,-9 9-353-16,-4 2-271 0</inkml:trace>
  <inkml:trace contextRef="#ctx0" brushRef="#br0" timeOffset="53732.8527">11309 11785 67 0,'0'0'561'0,"0"0"-497"0,0 0-35 16,0 0-8-16,0 0 2 16,0 0-10-16,0 0-12 15,65-10-1-15,-42 9-7 16,18 0-88-16,-5-1-42 15,-5 2-29-15</inkml:trace>
  <inkml:trace contextRef="#ctx0" brushRef="#br0" timeOffset="53852.434">11716 11771 354 0,'0'0'70'16,"0"0"-70"-16,0 0-13 15,0 0-124-15</inkml:trace>
  <inkml:trace contextRef="#ctx0" brushRef="#br0" timeOffset="54012.3638">12376 11710 1013 0,'0'0'234'15,"0"0"-234"-15,0 0-34 16,0 0 32-16,0 0-29 16,0 0-483-16</inkml:trace>
  <inkml:trace contextRef="#ctx0" brushRef="#br0" timeOffset="54988.8927">12762 10746 975 0,'0'0'136'0,"0"0"-91"16,0 0-2-16,0 0 5 15,0 0-48-15,0 0-19 16,0 0-48-16,-4 0-145 15,6 0-54-15,5 0-27 0</inkml:trace>
  <inkml:trace contextRef="#ctx0" brushRef="#br0" timeOffset="55280.8845">12759 9967 681 0,'0'0'160'0,"0"0"-160"0,0 0-33 16,0 0 21-16,0 0-59 15,0 0-265-15</inkml:trace>
  <inkml:trace contextRef="#ctx0" brushRef="#br0" timeOffset="55461.0132">12813 9808 727 0,'0'0'179'0,"0"0"-139"16,0 0-18-16,0 0 13 16,0 0-35-16,0 0-42 15,0 0-65-15,-13-26-150 0</inkml:trace>
  <inkml:trace contextRef="#ctx0" brushRef="#br0" timeOffset="55641.89">12810 9585 494 0,'0'0'214'15,"0"0"-149"-15,0 0 17 16,0 0 71-16,0 0-76 0,0 0-53 15,0 0-24-15,-20-17-29 16,20 8-92-16,8-3-77 16,0 0-69-16</inkml:trace>
  <inkml:trace contextRef="#ctx0" brushRef="#br0" timeOffset="55821.6835">12787 9324 517 0,'0'0'208'0,"0"0"-126"16,0 0 8-16,0 0 60 15,0 0-76-15,0 0-45 0,0 0-29 16,-27-14-18 0,27 9-109-16,0 0-97 0,0-1-190 0</inkml:trace>
  <inkml:trace contextRef="#ctx0" brushRef="#br0" timeOffset="55981.4343">12777 9196 729 0,'0'0'111'15,"0"0"-69"-15,0 0-15 0,0 0-27 16,0 0-72-1,0 0-205-15</inkml:trace>
  <inkml:trace contextRef="#ctx0" brushRef="#br0" timeOffset="56781.8788">10122 10222 38 0,'0'0'26'0,"0"0"-12"0,0 0-14 16,91-54-60-16,-60 35 42 15</inkml:trace>
  <inkml:trace contextRef="#ctx0" brushRef="#br0" timeOffset="56854.8844">10519 9983 54 0,'0'0'45'0,"118"-61"-37"16,-36 20-8-16,-18 9-15 15,-8 4-77-15</inkml:trace>
  <inkml:trace contextRef="#ctx0" brushRef="#br0" timeOffset="57305.8868">12564 8890 46 0,'0'0'70'0,"0"0"26"0,112-62-44 16,-63 38-43-16,-4 2-8 15,1 0-1-15,-3 1 1 16,2 1 25-16,-3 2-24 16,-2-1 16-16,2 1-5 15,-4 0 2-15,1-1-15 16,-1 2-8-16,0 0 7 15,-2 0-16-15,-2 1-21 16,-1 1 5-16,0-2-19 16,-1 3-11-16,-3-1 37 15,3 1-3-15,1-1 26 16,1 2-37-16,18-8 1 0,-9 7 39 16</inkml:trace>
  <inkml:trace contextRef="#ctx0" brushRef="#br0" timeOffset="57727.7839">15024 7937 18 0,'0'0'27'15,"0"0"-26"-15,0 0-1 16,0 0 1-16,91-26 0 16,-77 21 9-16,-2-1 5 15,2 1-15-15,0-7 10 16,4-1-10-16,-4 1-83 15</inkml:trace>
  <inkml:trace contextRef="#ctx0" brushRef="#br0" timeOffset="58140.5616">15349 7757 34 0,'0'0'37'16,"0"0"14"-16,0 0-2 15,0 0 0-15,0 0-3 16,0 0-7-16,82-33-3 15,-70 30 2-15,2 0-7 16,0 3 4-16,4-5-21 0,-2 2 8 16,4-1-3-16,-1 1 2 15,-2-1 7-15,2 0-5 16,-4-1 3-16,0 1 20 16,-5 0 6-16,-1 1 19 15,0-2-13-15,-3 2 15 16,-3 1 27-16,0-1-10 15,-2 1-14-15,-1 0-22 16,0 1-17-16,0 1 16 16,0 0-27-16,0 0-12 15,0 0-1-15,0 0-11 16,0 0 5-16,0 0-7 16,0 0 1-16,0 0 7 0,0 0-8 15,0 0-1 1,0 0 1-16,0 0 0 0,-6 1 1 15,-1 6-1-15,-8 1-22 16,-17 1-59-16,5 1-97 16,-3-4-163-16</inkml:trace>
  <inkml:trace contextRef="#ctx0" brushRef="#br0" timeOffset="61258.5902">13945 4282 390 0,'0'0'170'16,"0"0"-170"-16,-36 106-107 0,14-48 45 15,-2 5 49 1,3-2 13-16,8-6 0 0,5-4 34 15,8-3-9-15,5 16-25 16,11-11-13-16,1-10-224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9:08:59.5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12261 12893 1228 0,'0'0'171'0,"0"0"-98"16,0 0 16-16,0 0-46 16,0 0 26-16,0 0 26 0,-24 104 16 15,9-64-14-15,-5-1-23 16,-6-5-15-16,-4-6-22 15,-1-9 10-15,-3-12-21 16,2-7-5-16,8-17 13 16,5-29-12-16,10-5-2 15,9-12-6-15,7 1-14 16,22 12 12-16,5 2-10 16,5 15-2-16,3 16 10 15,-4 17 6-15,3 6 18 16,-5 27 11-16,-1 10-9 15,-7 9-4-15,-6 5-26 16,-2 1-5-16,-4 0 0 0,-1-4-1 16,-1-5-65-1,4-13-182-15,-4-12-390 0,-4-17-643 0</inkml:trace>
  <inkml:trace contextRef="#ctx0" brushRef="#br0" timeOffset="304.1118">12567 12799 980 0,'0'0'599'0,"0"0"-397"16,0 0 112-16,0 0-204 15,0 0 10-15,-12 94 30 16,12-42-27-16,8 5-44 0,9-5-24 16,7-5-19-16,2-8 3 15,1-11-30-15,-4-8-8 16,-5-12 13-16,-6-8-13 15,-6-5 22-15,-3-21-2 16,-3-10-14-16,-1-9 9 16,-17-6-16-16,-8 1 2 15,-2 4-4-15,-3 9 2 16,4 12-1-16,2 11-1 16,5 11-36-16,4 3-40 15,5 6-77-15,11 21-102 16,0-4-287-16,2-1-587 0</inkml:trace>
  <inkml:trace contextRef="#ctx0" brushRef="#br0" timeOffset="443.6781">13049 12844 88 0,'0'0'906'0,"0"0"-796"16,0 0-110-16,0 0-165 15,0 0-379-15</inkml:trace>
  <inkml:trace contextRef="#ctx0" brushRef="#br0" timeOffset="942.3866">13469 12615 1015 0,'0'0'181'15,"0"0"68"-15,0 0-117 0,-106-22-18 16,75 22-41-16,1 0-12 16,6 0-7-16,8 0-30 15,6 0-4-15,9 0 10 16,1-5 39-16,1 0-4 16,9-2-53-16,3 5 1 15,1 2 17-15,1 13 20 16,1 29 30-16,3 34 34 15,-2 30 12-15,-2 16 12 16,-9 0-29-16,-3-6-18 16,-3-13-6-16,0-2-20 0,0-9-12 15,0-15-11 1,0-21-41-16,0-16 19 0,0-12-20 16,0-5-11-16,2-8 10 15,6-11 1-15,0-8-7 16,4-40-11-16,-1-6-30 15,0-11 23-15,-7-1-7 16,-4 9 5-16,-4 1 26 16,-17 11-19-16,-8 7 13 15,-1 12 5-15,0 8 2 16,7 7-6-16,5 5 6 16,11 2-9-16,7 4-1 0,0 8-3 15,12 5-47 1,14 0-79-16,33-6-83 0,-7-4-128 15,-4-7-386-15</inkml:trace>
  <inkml:trace contextRef="#ctx0" brushRef="#br0" timeOffset="2896.464">14401 12688 1046 0,'0'0'197'0,"0"0"-74"16,0 0 48-16,-67-85 55 16,59 83-24-16,5 4-138 15,3 38-62-15,0 11 24 16,0 13-5-16,3 8 5 16,2-11-8-16,1 2-11 15,-1-3 10-15,-1-12-16 16,2-9-1-16,-2-10 11 0,2-12-11 15,-4-13 0 1,1-4 18-16,-1-14 8 0,1-19 10 16,3-6-29-16,2-6-7 15,9 5 15-15,2 8-5 16,4 11-2-16,5 10-8 16,1 11 0-16,-1 0 0 15,-3 11 0-15,-6 9-1 16,-7 5 0-16,-9 3 1 15,-3 1 0-15,-13 1 5 16,-16 0-4-16,-12-1 24 16,-5-7-24-16,-5-7 0 0,0-6-2 15,6-9 0-15,10 0-95 16,15-30-176-16,13 0-280 16,7-2-291-16</inkml:trace>
  <inkml:trace contextRef="#ctx0" brushRef="#br0" timeOffset="3232.9267">14728 12794 939 0,'0'0'314'0,"0"0"-204"16,0 0-35-16,0 0 54 15,0 0-24-15,37 78-19 0,-21-59-42 16,0-5-12-16,-1-5-14 15,-2-6-17-15,-4-3 43 16,3-4 50-16,-5-16-5 16,-2-9-44-16,-1-5-34 15,-4-2 6-15,-1 1-9 16,-17 8-6-16,-5 9 8 16,-3 11-10-16,-6 7 0 15,-2 9 1-15,4 18-1 16,3 7 0-16,10 5-1 15,11-1-12-15,6-3-5 16,17-6-162-16,21-8-94 16,45-13-24-16,-11-8-254 0,0 0-48 15</inkml:trace>
  <inkml:trace contextRef="#ctx0" brushRef="#br0" timeOffset="3630.0888">15112 12811 601 0,'0'0'328'15,"0"0"15"-15,0 0-25 16,0 0-61-16,0 0-39 15,0 0-43-15,0 0-88 16,-68-39-42-16,53 67 1 16,-1 6 16-16,4 3 4 15,5 2-20-15,7-1-31 16,0 0 11-16,8-4-26 16,9-6 0-16,2-8 1 0,1-9-1 15,-4-11-8 1,2-6 8-16,-3-21-25 15,-2-10 19-15,-5-24-18 0,-8-28 4 16,-5-29 20-16,-14-13 0 16,1 21 7-16,8 27 2 15,5 39-9-15,3 21 32 16,1 3 35-16,0 7 47 16,-1 8-15-16,2 5-56 15,0 27-31-15,9 37-11 16,16 34 8-16,7 19 51 15,4 4-32-15,0-13-1 16,-7-14-6-16,-3-6-21 16,-9-16 5-16,-6-11-5 15,-5-19-129-15,-6-3-157 0,0-9-331 16,-6-10-514-16</inkml:trace>
  <inkml:trace contextRef="#ctx0" brushRef="#br0" timeOffset="4773.9879">15368 13000 1156 0,'0'0'265'16,"0"0"-175"-16,0 0 57 16,0 0 37-16,0 0-51 0,0 0-76 15,98-95-4-15,-74 49-27 16,-7-17-15-16,-10 0 11 15,-7-2 3-15,-9 2 18 16,-13 18-17-16,-5 3-4 16,0 16 29-16,5 11-1 15,5 8-13-15,10 4 8 16,4 3-25-16,3 0-20 16,0 15-3-16,0 15 3 15,10 12 4-15,4 12-4 16,1 6 0-16,4 4 20 15,6-4-5-15,5-5-2 0,3-9-13 16,6-11 1-16,1-9-2 16,2-11 1-16,0-13-51 15,-2-5-104-15,-7-24-115 16,-4-16-11-16,-10-10-35 16,-9-6 183-16,-10-1 133 15,0 5 53-15,-6 9 95 16,-7 12 40-16,-1 10 8 15,-1 10-6-15,3 6-51 16,1 5-36-16,1 3-11 16,1 5-62-16,0 12-21 15,5 10-5-15,1 5 2 16,3 8-6-16,2 1 0 0,14 1 0 16,7-5-9-16,-1-4 9 15,2-10-59-15,-5-8-68 16,-3-11-100-16,-2-4 9 15,-4-11 126-15,-1-12 29 16,0-7 61-16,-4-5 2 16,4 2 24-16,-3-1 47 15,1 5 43-15,0 6 32 16,-1 6-35-16,0 6-39 16,0 4-2-16,1 6-44 15,1 1-17-15,0 3 6 16,1 13-3-16,5 10 28 15,-1 8 1-15,0 2-14 16,-2 5 21-16,6-2-23 16,0-5-4-16,5-5-5 0,0-8-16 15,-1-7 15-15,2-8-15 16,-4-6 0-16,0-3 19 16,1-21-13-16,-5-10-5 15,0-12-1-15,-8-11-10 16,-5-5-7-16,-2-3-12 15,-9 7 2-15,-14 10 27 16,-5 17-1-16,-6 14-8 16,-1 14-34-16,-1 3-8 15,8 9 25-15,7 11-65 16,12 2-81-16,9 5-94 16,16-4-120-16,4-6-327 0</inkml:trace>
  <inkml:trace contextRef="#ctx0" brushRef="#br0" timeOffset="5327.2886">16311 12559 1164 0,'0'0'323'16,"0"0"-180"-16,0 0-41 16,0 0 26-16,-11 80 17 15,11-39-44-15,0 3-5 16,6-2-29-16,2-4-36 15,-1-7 9-15,-1-7-21 16,-3-9-6-16,1-8-6 0,-2-4-6 16,-2-3 17-1,0-5 0-15,0-20-18 0,-2-11 13 16,-3-14-12-16,3-6 0 16,2 1 0-16,0 8 0 15,10 13 18-15,3 9-19 16,-1 12 0-16,2 10-2 15,0 3 1-15,1 2 1 16,0 17 4-16,0 5-3 16,0 4 15-16,-1 4-16 15,-3 1 1-15,-1-1 15 16,-4-5-15-16,-2-4 5 16,-2-9-6-16,0-6 0 0,-2-6 15 15,0-2-3 1,0-14 79-16,0-16-21 0,0-15-51 15,9-8-1-15,7-8 0 16,4 8-2-16,6 10 48 16,1 10-38-16,-2 15-16 15,1 12 1-15,-1 6-5 16,2 11-2-16,-2 16 12 16,2 10-16-16,-1 5 17 15,-3 5-17-15,-3 3-3 16,-5-2-3-16,1 2 6 15,-4 12-53-15,-3-12-198 16,-6-14-414-16</inkml:trace>
  <inkml:trace contextRef="#ctx0" brushRef="#br0" timeOffset="7303.692">14151 13964 325 0,'0'0'342'16,"0"0"-208"-16,0 0 59 15,0 0 32-15,-88-95 20 16,85 68-2-16,3 1-73 15,7 1-78-15,17 3-49 0,4 5-4 16,7 6-8 0,-1 5 13-16,-1 6-1 0,-2 0-23 15,-4 13 10-15,-5 8-30 16,-8 8 0-16,-5 6 7 16,-9 6-5-16,0 4 14 15,-11 3 21-15,-9-1 7 16,-7-2 14-16,6-4-25 15,0-7-11-15,7-6 24 16,6-11-19-16,6-6-11 16,2-6-4-16,3-5-3 15,15 0 79-15,10-7-14 16,8-10-27-16,10-7-22 16,5-5-25-16,6-3 0 15,1-1-39-15,12 1-165 0,-16 9-174 16,-15 9-452-16</inkml:trace>
  <inkml:trace contextRef="#ctx0" brushRef="#br0" timeOffset="7791.9729">14433 14523 681 0,'0'0'863'16,"0"0"-617"-16,0 0 82 16,0 0-120-16,0 0-144 15,0 0-34-15,0 0 2 16,-9 114-5-16,18-31-25 16,10 18-2-16,2-3-58 15,0-24-256-15,-6-23-468 0</inkml:trace>
  <inkml:trace contextRef="#ctx0" brushRef="#br0" timeOffset="8421.5364">14547 15400 1189 0,'0'0'248'0,"0"0"-43"15,0 0 58-15,0 0-77 16,0 0-75-16,-84 7-14 0,69 27-6 16,4 9-11-16,5 9 10 15,6 2-21-15,0-4-26 16,11-6-22-16,11-10-21 15,5-8 21-15,4-14-21 16,1-10 1-16,0-2 11 16,-2-26-3-16,-3-13 4 15,-5-11-2-15,-10-9-10 16,-11-3-2-16,-1 3-17 16,-14 11-52-16,-15 19-27 15,-33 31-57-15,4 23-312 16,-2 15-244-16</inkml:trace>
  <inkml:trace contextRef="#ctx0" brushRef="#br0" timeOffset="9081.2282">14607 16175 1144 0,'0'0'735'15,"0"0"-635"-15,0 0-72 16,-10-91-2-16,29 69 24 16,8 4-31-16,3 6-9 15,0 9 18-15,-5 3-20 0,-8 2-7 16,-7 16 8-16,-9 9-8 16,-1 8 39-16,-8 4-15 15,-7 2-19-15,-5 3 12 16,5-9-18-16,4-7 2 15,4-10-1-15,7-7 0 16,0-5 7-16,7-3-8 16,10-3 0-16,7 1 23 15,3 1-7-15,-1 0 2 0,-1 3-1 16,-4 4-16 0,-11 5 13-16,-7 5-14 0,-3 9 0 15,-17 6 13 1,-15 7-13-16,-11 0-1 0,-5-3-102 15,-27-7-172-15,14-9-278 16,6-9-485-16</inkml:trace>
  <inkml:trace contextRef="#ctx0" brushRef="#br0" timeOffset="9757.3023">14748 16854 882 0,'0'0'725'0,"0"0"-624"15,0 0-68-15,0 0 54 16,0 0-22-16,0 0 44 16,0 0-2-16,-8 87-19 15,8-51-42-15,0-7-25 16,0-1-12-16,0-5 20 15,0-3-28-15,8-7-1 16,6-7 7-16,0-6-6 16,5 0-1-16,-1-15-1 15,3-10-25-15,0-3 25 16,-4 1-5-16,-4 7 6 0,-6 6 2 16,-4 8 14-16,0 6 42 15,-1 0 10-15,1 9-28 16,2 18 37-16,3 9-1 15,1 10-37-15,0 7-9 16,1 3-23-16,-2 4 0 16,-1-6-7-16,2-6-87 15,-3-4-78-15,2-8-199 16,-2-12-308-16,-3-8-466 0</inkml:trace>
  <inkml:trace contextRef="#ctx0" brushRef="#br0" timeOffset="10073.4376">14977 17743 1423 0,'0'0'266'16,"0"0"-206"-16,0 0-25 15,0 0 91-15,0 0 22 16,0 0-33-16,-6 79 19 15,20-71-36-15,3 1-21 16,0-7 5-16,2 3-21 16,2-2-25-16,-3 3 8 0,1 0-37 15,-2 6-6 1,-2 5 6-16,-6 4-7 0,-7 7 0 16,-2 5 0-16,0 1-4 15,-2-3 3-15,-12-3-65 16,-5-10-68-16,-11-18-53 15,3 0-157-15,1-19-327 0</inkml:trace>
  <inkml:trace contextRef="#ctx0" brushRef="#br0" timeOffset="10220.2219">14973 17715 1713 0,'0'0'392'0,"0"0"-304"16,35-81-61-16,-5 43 0 15,8 1-19-15,2 1-8 0,11-18-4 16,-12 8-231-16,-10 2-447 16</inkml:trace>
  <inkml:trace contextRef="#ctx0" brushRef="#br0" timeOffset="12593.3911">19309 11838 170 0,'0'0'506'16,"0"0"-350"-16,0 0 33 15,-88-21-5-15,42 22-57 16,-5 20 1-16,-5 9-29 16,-2 7-6-16,5 4 24 15,14-2-24-15,15-7-30 16,16-5-31-16,8-6-21 0,18-4 17 15,16-2-9-15,7-1-1 16,1-3 10-16,2 3-16 16,-5 0-3-16,-8 0-8 15,-11 0-1-15,-8 3 15 16,-12 0-15-16,0 3 14 16,-25 1 36-16,-10 1-13 15,-9-2-10-15,-6 0-26 16,-2-4 5-16,2-6-12 15,8-4 5-15,10-4-110 16,19-2-98-16,10-11-88 16,3-2-515-16</inkml:trace>
  <inkml:trace contextRef="#ctx0" brushRef="#br0" timeOffset="12760.8143">19292 12068 910 0,'0'0'132'15,"0"0"-64"-15,0 0 123 16,0 0-23-16,69 104-82 16,-51-67-47-16,-5 0-32 15,-2-4-5-15,-10-2-2 16,-1-9-214-16,0-12-295 0</inkml:trace>
  <inkml:trace contextRef="#ctx0" brushRef="#br0" timeOffset="12886.9077">19301 11834 770 0,'0'0'105'0,"0"0"-67"15,0 0-38-15,0 0-2 16,112 27-149-16,-79-7-377 0</inkml:trace>
  <inkml:trace contextRef="#ctx0" brushRef="#br0" timeOffset="13335.17">19443 12085 719 0,'0'0'254'0,"0"0"-30"16,0 0 53-16,0 0-167 0,0 0-64 16,0 0-26-1,0 0-7-15,63-3 24 0,-30 3-30 16,-1 3-1-16,-3 10 7 15,-4 3-4-15,-6 4 8 16,-7 3 2-16,-6 4 4 16,-4 2 27-16,-2 1 6 15,0-1 27-15,-3-2-21 16,-5-1-15-16,1-5-2 16,0-4-17-16,4-2-20 15,3-1 12-15,0-1-20 0,1 1 0 16,9-2 1-1,0 1-1-15,0-2 6 0,-1-2-6 16,-8-1 0 0,-1 0 8-16,-4-3-8 0,-17-1 6 15,-4-4 12-15,-5 0-6 16,4-17 4-16,3-4-9 16,7-2-7-16,7-4 15 15,5 1-15-15,4 2-1 16,8 2 0-16,17-2-6 15,8 2-63-15,28-9-143 16,-7 6-122-16,-4 2-337 0</inkml:trace>
  <inkml:trace contextRef="#ctx0" brushRef="#br0">19858 12054 935 0,'0'0'201'0,"0"0"-11"0,0 0-81 16,0 0-26-16,0 0-43 16,0 0-8-16,0 0 6 15,-26 80-12-15,34-74 11 16,1-6 12-16,4 0-27 16,1-2 5-16,2-10-20 15,-1-5-6-15,-2-4 6 16,-5 1-5-16,-5 3 9 15,-3 5 5-15,0-1 27 16,-3 9 26-16,-8 4-3 0,-5 0-5 16,-3 17 5-16,-5 9 38 15,1 7 17-15,0 9-19 16,6 2-38-16</inkml:trace>
  <inkml:trace contextRef="#ctx0" brushRef="#br0" timeOffset="13906.7867">20416 12026 1250 0,'0'0'526'0,"0"0"-384"0,0 0-17 15,0 0 1-15,0 0-15 16,7 88-27-16,6-55-21 16,-1-4-38-16,-2-1-9 15,0-5-16-15,-6-7-6 16,-2-7-56-16,-2-9-168 16,-6-11-65-16,-12-12-285 15,1-8-217-15</inkml:trace>
  <inkml:trace contextRef="#ctx0" brushRef="#br0" timeOffset="14006.2826">20280 11864 743 0,'0'0'133'0,"0"0"-62"15,0 0-71-15,0 0-13 0,0 0-117 16,0 0-257-16</inkml:trace>
  <inkml:trace contextRef="#ctx0" brushRef="#br0" timeOffset="14319.2667">20478 12058 985 0,'0'0'226'16,"0"0"-158"-16,0 0 53 15,0 0 4-15,26 83-8 16,-17-56-40-16,-2-1-13 16,0-2-18-16,-5-5-27 15,-2-6 5-15,0-5-12 0,0-8-3 16,0 0 48-16,-5-15 3 15,1-17-37-15,4-9-15 16,0-11-7-16,7 2 10 16,11 7-11-16,3 8 0 15,1 14 4-15,0 11 2 16,-2 10 2-16,0 1-7 16,-4 22-1-16,2 6 14 15,-4 7-14-15,0 3 0 16,0-3-1-16,17 1-49 15,-2-10-161-15,0-10-311 0</inkml:trace>
  <inkml:trace contextRef="#ctx0" brushRef="#br0" timeOffset="14589.0447">21040 11872 892 0,'0'0'739'16,"0"0"-658"-16,0 0 58 15,0 0-53-15,-80 81-40 16,80-51-9-16,8-1-17 16,15 1 2-16,4-1 0 15,3-4-15-15,-2-1-1 16,-4-1 1-16,-7-4-5 16,-10-2-4-16,-7 0-2 15,-7-2-8-15,-23 0 11 0,-9-3 1 16,-7-3-41-16,5-2-32 15,6-7-43-15,14-4-49 16,12-13-160-16,9-2-532 0</inkml:trace>
  <inkml:trace contextRef="#ctx0" brushRef="#br0" timeOffset="15033.0675">21363 11886 905 0,'0'0'564'0,"0"0"-503"0,0 0 61 16,0 0-55-1,-100 17 9-15,80 3-37 16,7 7-25-16,4-1 15 0,5 1-29 16,4-4 1-16,0-4 6 15,7-8-7-15,11-8-22 16,6-3-19-16,1-8-8 15,2-14 23-15,-3-6 1 16,-5-1 15-16,-3-1 10 16,-5 7 1-16,-6 8 43 15,-2 8 58-15,-3 7-17 16,0 3-35-16,0 20-19 16,1 13 49-16,1 10 16 15,3 7-20-15,0 6-11 16,-1 1-24-16,1 0-19 0,-4-6 11 15,-1-10-33-15,0-13 1 16,0-12-1-16,0-13 1 16,0-6 39-16,0-20 14 15,0-16-53-15,0-13-1 16,0-4-54-16,0-3-137 16,2-1-146-16,4 13-140 15,1 13-342-15</inkml:trace>
  <inkml:trace contextRef="#ctx0" brushRef="#br0" timeOffset="15662.7223">21657 11839 1132 0,'0'0'385'0,"0"0"-183"16,0 0-21-16,0 0-99 15,0 0 44-15,20 77 37 16,-9-23-6-16,2 18-34 16,-1-4-22-16,-1 2-26 15,-1-3-22-15,0-11 4 16,0 2-46-16,-1-10-10 15,-1-10 0-15,-2-13-1 16,-1-12 1-16,-2-11-1 16,3-2-5-16,3-22 5 15,-3-12-66-15,1-11-9 16,-5-4 22-16,-2-2-2 0,-3 5 29 16,-14 7 16-16,-4 9 8 15,-4 10 1-15,-2 9 1 16,-1 6-6-16,4 5 6 15,7 0 0-15,4 0 0 16,10 5-1-16,3 2-6 16,0-3-1-16,13 0 8 15,9-4 0-15,4 0-1 16,6 0-4-16,-1-5-73 16,0-4-88-16,1-9-134 15,-7 5-239-15,-8-3-485 0</inkml:trace>
  <inkml:trace contextRef="#ctx0" brushRef="#br0" timeOffset="17097.9332">21572 12061 342 0,'0'0'631'0,"0"0"-506"16,0 0 8-16,0 0-23 15,0 0 16 1,0 0-1-16,-24 71-27 0,24-48-18 16,0 2 6-16,0-1-31 15,0-4-3-15,1-3 4 16,2-4-21-16,-3-5-16 15,3-5-4-15,-3-3 2 16,0 0 72-16,0-1 23 16,-3-17 5-16,-5-10-75 15,0-11-27-15,-1-10-8 16,2-8-7-16,3-4 2 16,4 1 4-16,0 5-6 15,2 5-7-15,11 10 6 16,0 8-4-16,5 11-19 15,-1 6-26-15,-1 10-52 0,-2 5-83 16,-2 8-74-16,-5 8-72 16,-4 4-276-16</inkml:trace>
  <inkml:trace contextRef="#ctx0" brushRef="#br0" timeOffset="17272.7063">21318 12118 1061 0,'0'0'197'0,"0"0"-94"15,0 0-58-15,0 0-31 16,0 0-14-16,96-33 0 0,-53 16-93 16,-3 0-422-16</inkml:trace>
  <inkml:trace contextRef="#ctx0" brushRef="#br0" timeOffset="20756.6918">19674 13073 772 0,'0'0'384'0,"0"0"-261"16,0 0 8-16,-83 8-2 15,62 6-43-15,6 3 1 16,6-1-23-16,8-1-7 16,1 1-10-16,8 1 9 15,13 3 28-15,8 5-8 0,2 1-28 16,2 4 5-16,-6 2-26 15,-8 2-17-15,-13 3 1 16,-6-1-10-16,-8-2 6 16,-16 0-7-16,-6-6-6 15,-2-6 6-15,-2-11-107 16,-1-11-105-16,2-4-50 16,4-26-117-16,5-22-140 15,12-24 226-15,12 2-132 16,0 8 425-16,24 11 337 0,7 18-135 15,5 1-36 1,7 0 2-16,1 11-44 0,-3 7-21 16,-2 6-6-16,-5 7 29 15,-7 5-29-15,-6 0-21 16,-7 7-4-16,-5 13-10 16,-4 4 43-16,0 2-25 15,-2 1-20-15,1-2 5 16,4-2-28-16,2-3-22 15,2-6 4-15,2-4-13 16,2-7 9-16,6-3-9 16,-1-3-6-16,2-14 14 15,-3-7-14-15,0-3-12 16,-2-4-8-16,-2 2 5 16,-1 0 15-16,-3 5-1 0,1 4 1 15,-2 6 6-15,-1 3-5 16,-2 5 10-16,-2 6 7 15,0 0-17-15,4 10 8 16,-1 11 34-16,2 2 10 16,0 3 9-16,1 1-19 15,1-1-3-15,1-4-9 16,1-5-15-16,3-7 9 16,3-6-11-16,0-4-2 15,3-5 28-15,3-16-17 16,-2-7-14-16,2-9 0 15,-8-5-8-15,-2-4 9 16,-11 1-10-16,-6 5-17 0,0 7 11 16,-16 13-50-1,-10 15-80-15,-28 13-136 0,5 16-241 16,4 2-517-16</inkml:trace>
  <inkml:trace contextRef="#ctx0" brushRef="#br0" timeOffset="21894.4332">19617 13863 857 0,'0'0'498'0,"0"0"-292"15,0 0 42-15,0 0 8 16,0 0-128-16,0 0-88 15,0 0-6-15,-20 41 46 16,20 13-35-16,9 4-1 16,1-1-32-16,-3-4-12 15,3-2 9-15,0-6-9 0,0-7-35 16,13-8-140-16,-5-12-304 16,1-12-205-16</inkml:trace>
  <inkml:trace contextRef="#ctx0" brushRef="#br0" timeOffset="22690.4211">19843 13883 1189 0,'0'0'219'15,"0"0"-17"-15,0 0 17 16,0 0-143-16,0 0-22 16,0 0 48-16,-11 88-33 15,11-51-33-15,8-3-11 16,5-3-19-16,5-6 1 15,1-6-7-15,-1-10 1 16,2-8 15-16,-1-1-16 0,-1-14-1 16,1-12-12-16,-2-7-18 15,1-2 14-15,-2-2 17 16,-2 3 0-16,-2 5 1 16,-1 5 0-16,-4 5 7 15,-2 9 28-15,0 10-7 16,-2 0-17-16,4 8-11 15,2 13 6-15,2 6 31 16,5 1-8-16,-2 0-8 16,3-2 0-16,2 0-13 15,0-6-8-15,1-8 4 16,2-4-4-16,3-7 13 0,2-1-14 16,0-5 0-16,-2-11 1 15,2-2-1-15,-5-3-2 16,-2-1-7-16,-3 3 9 15,-5 2 3-15,-2 2-3 16,-2 2-7-16,-5 2 7 16,-2 6 1-16,-1 4 0 15,0 1-1-15,0 0-15 16,0 0 14-16,2 6-15 16,1 2 14-16,5 0-4 15,3 0 5-15,5-3 1 16,5-1 0-16,7-3 0 15,1-1 7-15,3 0-7 0,-1-7 0 16,-1-9 0-16,-5-5 0 16,-2-5 12-16,-4-3-12 15,-6-1 0-15,-2 0 8 16,-5 5-7-16,-1 7-1 16,-4 5 7-16,-1 10-7 15,0 3 1-15,0 3-1 16,0 16-1-16,-3 8-5 15,-2 6 6-15,4-1-1 16,1-2 1-16,0-8 0 16,1-6 0-16,10-11 0 15,4-5 1-15,4-3 25 16,5-17-17-16,6-8-3 0,1-6-2 16,-1-7-3-1,-6 0-2-15,-10-2-31 0,-9 6-89 16,-13 8-165-16,-14 14-115 15,-12 12-497-15</inkml:trace>
  <inkml:trace contextRef="#ctx0" brushRef="#br0" timeOffset="22908.7064">20273 14520 576 0,'0'0'0'0,"0"0"-36"15,0 0-155-15</inkml:trace>
  <inkml:trace contextRef="#ctx0" brushRef="#br0" timeOffset="23060.2848">20332 15201 823 0,'0'0'138'0,"0"0"-138"16,0 0-24-16,18 74-383 0</inkml:trace>
  <inkml:trace contextRef="#ctx0" brushRef="#br0" timeOffset="23197.2055">20475 15727 1315 0,'0'0'90'0,"0"0"-90"15,0 0-126-15,14 106 14 0</inkml:trace>
  <inkml:trace contextRef="#ctx0" brushRef="#br0" timeOffset="23496.4374">19890 16673 1943 0,'0'0'356'16,"0"0"-262"-16,0 0 35 15,0 0-65-15,-29 84 21 16,29-26-33-16,0 6-37 0,0 5 4 15,0-1-19-15,0-5 2 16,-3-5-4-16,3-11-23 16,0-10-108-16,6-14-85 15,7-12-266-15,3-11-306 0</inkml:trace>
  <inkml:trace contextRef="#ctx0" brushRef="#br0" timeOffset="23833.2318">20123 16939 1543 0,'0'0'387'16,"0"0"-249"-16,0 0 52 15,0 0-42-15,-34 103-37 0,33-54-51 16,1 2-29-16,0-7 2 16,3-8-33-16,10-10 8 15,2-11-8-15,4-9 1 16,5-6 2-16,-1-11-3 15,1-16-12-15,-1-13 11 16,-5-8-9-16,-5-5 9 16,-5-4 0-16,-5 4 2 15,-3 6 9-15,0 11-10 16,-8 10 0-16,-5 9 4 16,-6 10-4-16,1 7-1 15,1 0 0-15,4 10-14 0,10 7-32 16,3 1-96-1,12 1-88-15,31-6-109 0,-1-1-189 16,-2-7-181-16</inkml:trace>
  <inkml:trace contextRef="#ctx0" brushRef="#br0" timeOffset="24448.4589">20480 16888 567 0,'0'0'663'0,"0"0"-487"15,0 0 27-15,0 0-57 16,0 0-44-16,0 0 7 15,0 0 36-15,25 39-40 16,-20-15-43-16,4 2-12 16,-2-4-23-16,0-1 5 0,2-4-23 15,5-6-8 1,-2-3 0-16,4-8 11 0,4 0-11 16,0-14 6-16,4-8-6 15,-3-1 6-15,-1-6-7 16,-3 5 0-16,-5 2 1 15,-1 2-1-15,-2 6 1 16,-3 3 11-16,-3 3 14 16,0 5 31-16,0 3-27 15,0 0-17-15,0 5 8 16,4 10 7-16,-1 4 2 16,-2 3-11-16,3-2-19 15,0 0 15-15,0 0-15 16,2-8 0-16,2 0 0 15,2-7 1-15,1-3-1 0,3-2-4 16,0-6-20-16,2-9 12 16,2-9-6-16,-3-1 5 15,-2 1 13-15,0-2 1 16,-3 6 5-16,-2 3 8 16,-1 3 7-16,0 5 17 15,-1 6-21-15,0 3 3 16,3 0 4-16,-2 6 0 15,0 10 14-15,1 2-3 16,-2-1-13-16,0-1 12 16,1-7-23-16,1-2-11 15,3-7 20-15,3-4-8 0,3-16 4 16,-1-9-1-16,2-10-15 16,-2-8 18-16,-2-5-18 15,-4 4 0-15,-5 7-9 16,-8 14-66-16,-27 20-101 15,-12 7-196-15,-13 0-662 0</inkml:trace>
  <inkml:trace contextRef="#ctx0" brushRef="#br0" timeOffset="55243.9423">15137 9099 942 0,'0'0'208'0,"0"0"-14"16,0 0-79-16,0 0-34 15,-15 72 36-15,9-20-28 16,3 7-22-16,3 5-35 15,0-2-17-15,0-6-2 16,2-6-13-16,5-10-9 16,-1-10-40-16,0-10-158 15,-1-10-183-15,-1-9-376 0</inkml:trace>
  <inkml:trace contextRef="#ctx0" brushRef="#br0" timeOffset="55542.0943">15058 9078 756 0,'0'0'186'0,"0"0"-10"15,-84 39-8-15,49-9-43 16,0 2-16-16,3 2-39 16,0-3-24-16,8-6 11 15,5-8-35-15,8-6-9 16,3-8 5-16,8-3 45 15,0-6 55-15,0-15-77 16,10-11-40-16,10-3 24 0,9 1-25 16,4 6 0-16,5 10 0 15,3 10 0-15,1 8 1 16,-1 6-1-16,-2 15 0 16,-1 5-9-16,11 18 9 15,-10-7-153-15,-6-3-328 0</inkml:trace>
  <inkml:trace contextRef="#ctx0" brushRef="#br0" timeOffset="57983.3645">20593 10235 1172 0,'0'0'335'0,"0"0"-163"0,0 0 22 16,0 0-33-16,0 0-73 16,103-29-44-16,-75 59 29 15,-4 8-22-15,-9 7-21 16,-9 5-3-16,-6-1-10 16,-9-1 21-16,-12-3 9 15,-7-5-16-15,-2-9 27 16,3-4-33-16,4-10-7 15,7-8 2-15,8-7-8 16,6-2 13-16,2-18-9 16,12-14-10-16,15-9-12 0,8-8 3 15,10-1-34 1,3 0-15-16,3 1 1 0,-2 3 22 16,-3 2 9-16,-7 2 17 15,-8 4 2-15,-7 7 1 16,-10 9 0-16,-8 7 11 15,-6 11 14-15,-2 4 11 16,-19 6-35-16,-10 22-1 16,-8 11 43-16,-3 13-6 15,2 14 9-15,10 0-10 16,11 1-21-16,13-2 25 16,6-12-34-16,25-1-4 0,12-12 5 15,11-12-7 1,11-12-1-16,0-14 0 0,-1-2-53 15,-7-18-33-15,-11-11 6 16,-11-8 21-16,-13-4 59 16,-7-1-8-16,-5 4 9 15,-4 7 33-15,0 11 40 16,0 8 37-16,0 9-20 16,0 3-38-16,-6 32-21 15,2 11-29-15,1 15 26 16,3 20 3-16,0 10-20 15,16 0 7-15,1-12-18 16,-1-11-6-16,-5-11 5 16,-1 27-192-16,-4-8-177 15,-6-13-857-15</inkml:trace>
  <inkml:trace contextRef="#ctx0" brushRef="#br0" timeOffset="60623.9149">19838 11001 409 0,'0'0'341'0,"0"0"-192"16,0 0-8-16,0 0 8 15,111-12-33-15,-73 0-26 16,3-5-22-16,2-7 2 16,-1-4-28-16,-3-5-8 15,-2-6 39-15,-10-4-5 16,-8-4 24-16,-15-20 0 15,-4-25-24-15,-26-21 12 16,-12-4-13-16,0 21-36 0,3 30 19 16,5 30-3-16,1 6 2 15,-10 0 1-15,-3 0-5 16,-8 1-7-16,0 12-15 16,0 5-8-16,-3 8 22 15,4 4-24-15,1 4 6 16,3 16-1-16,2 9-7 15,5 9 5-15,5 8-16 16,4 20 1-16,9 15 19 16,9 21-20-16,8 0 6 15,3-15 4-15,0-22-4 0,3-26 11 16,5-5-10 0,3 4-7-16,3 1 25 15,7 3-24-15,-2-6 5 0,2-9-1 16,-1-6-4-16,-1-6 8 15,-1-9-9-15,-3-4 0 16,1-2 2-16,-1-4-2 16,1-13-63-16,1-6-65 15,-5-8-103-15,-5 4-255 16,-4 5-359-16</inkml:trace>
  <inkml:trace contextRef="#ctx0" brushRef="#br0" timeOffset="62726.5924">10315 3955 988 0,'0'0'213'15,"0"0"-7"-15,10-88-70 16,2 60-46-16,6 10-20 16,4 11-32-16,7 7-20 15,2 20-8-15,-1 16-8 16,-2 12 24-16,-7 9-20 0,-11-1-5 15,-8 1 11 1,-2 1 1-16,-7-8 0 0,-9-4-5 16,-1-9-7-16,0-13 15 15,5-8-15-15,6-14-1 16,6-2 20-16,0-22-5 16,2-14-15-16,11-12 0 15,7-21 0-15,2-23 0 16,-4-12 0-16,0 9-1 15,-11 23 1-15,-4 30 1 16,-3 19 5-16,0 5-6 16,0 2 17-16,0 6 64 15,0 10-29-15,0 6-37 16,0 22 1-16,-1 13-10 0,1 12 29 16,0 11-1-16,0-4-19 15,0 2 21-15,11-8-26 16,5-9-9-16,3-6 5 15,5-8-6-15,4-6-1 16,6-7-126-16,11-13-158 16,-7-5-222-16,-10 0-367 0</inkml:trace>
  <inkml:trace contextRef="#ctx0" brushRef="#br0" timeOffset="63013.4993">10804 3987 757 0,'0'0'170'0,"0"0"38"16,0 0-76-16,0 0 1 16,0 0-69-16,63-73-27 15,-44 68 0-15,-2 5-6 16,-4 3 1-16,-6 13-6 16,-4 9 19-16,-3 9 31 15,-1 2-9-15,-14 6-7 16,-5 0 2-16,2 1-20 15,2-2-3-15,8-6-25 16,8-6-14-16,0-7 19 16,24-11-19-16,14-10 0 15,23-6 0-15,25-33-13 16,20-28-111-16,-15 6-139 0,-22-1-341 16</inkml:trace>
  <inkml:trace contextRef="#ctx0" brushRef="#br0" timeOffset="63517.528">11077 3171 633 0,'-100'-12'114'16,"-19"-2"99"-16,5 10 9 16,1 4-24-16,5 0-99 15,22 11-70-15,20 6-15 16,20 2-13-16,3 12 12 0,-11 25-2 15,-7 33 34-15,1 39 95 16,15 21-45-16,20 10 98 16,18-6-20-16,7-18-19 15,25-7-11-15,21-19-20 16,24-13-72-16,19-14-1 16,24-18-18-16,19-20-13 15,18-17 3-15,8-17-10 16,4-10 8-16,-5-21-19 15,-8-22-1-15,-10-17 25 16,-17-13-13-16,-20-8-4 16,-24-12-8-16,-22-11 1 15,-19-19 4-15,-23-11-5 16,-14-2 0-16,-14 8 11 16,-20 22-10-16,-5 28-1 0,0 20 9 15,2 18-8-15,-20-5-2 16,-29-5-27-16,-40-6-62 15,-21 6-16-15,-7 19-29 16,-9 20 34-16,-3 11 12 16,-10 24-43-16,-9 20 10 15,9 19-10-15,22 20 12 16,20 9 58-16,43-19 24 16,29-12-167-16</inkml:trace>
  <inkml:trace contextRef="#ctx0" brushRef="#br0" timeOffset="65241.4055">14427 11950 702 0,'0'0'706'0,"0"0"-472"0,0 0-73 16,0 0 17-16,0 0-94 16,0 0-52-16,55 12 28 15,-32 31 26-15,-7 7-6 16,-10 5-22-16,-6 0-6 15,-5-2 4-15,-15-7 20 16,-6-8-39-16,2-8-15 16,3-11 1-16,6-7-13 15,8-12 5-15,7 0 0 16,0-28-13-16,18-14 6 16,12-14-8-16,15-6-44 15,7-1-14-15,2 7 6 0,-2 7 17 16,-6 11 9-16,-9 8 12 15,-12 9 7-15,-8 9 7 16,-11 9 0-16,-6 3 9 16,0 2 3-16,-20 18 15 15,-5 10 12-15,-5 8 4 16,1 6 16-16,7 1-32 16,5-1 0-16,9-2-12 15,8-6-14-15,2-5 11 16,17-9-12-16,11-12 1 15,10-6-12-15,3-4-32 16,5-16-49-16,-5-9-9 16,-7-4-11-16,-7-5 47 15,-10 1 34-15,-7 1 31 16,-5 8 0-16,-6 5 21 0,-1 8 47 16,0 7 55-16,0 4-32 15,0 4-45-15,0 21-22 16,-5 12 25-16,0 7 23 15,1 6-34-15,2-2-17 16,2 0-7-16,0-4-14 16,0-5 0-16,20 0-57 15,-1-14-234-15,2-11-561 0</inkml:trace>
  <inkml:trace contextRef="#ctx0" brushRef="#br0" timeOffset="66051.5319">19776 11396 1069 0,'0'0'342'0,"0"0"-207"0,0 0-29 16,0 0 45-16,0 89-56 15,0-54-19-15,0 3-22 16,0-3-17-16,-3 0 4 16,-9-8-18-16,-2-3 8 15,2-5 27-15,-1-7-33 16,2-8-10-16,4-4 1 15,3-6 2-15,4-18 9 16,0-13-27-16,16-6 0 16,11-6-3-16,9 0 3 15,6 3 0-15,1 4 0 0,0 5-4 16,-3 8 3-16,-8 4 1 16,-4 6 0-16,-10 7 0 15,-8 3 0-15,-4 5 0 16,-6 4 5-16,0 0-4 15,-2 9 10-15,-15 14-11 16,-7 9 26-16,-3 11 45 16,-1 6-13-16,5-1-17 15,6 1-10-15,7-6-17 16,9-4 3-16,1-7-17 16,11-9 0-16,12-7-9 15,12-9-30-15,27-13-135 16,-6-13-187-16,-6-6-645 0</inkml:trace>
  <inkml:trace contextRef="#ctx0" brushRef="#br0" timeOffset="66360.447">20228 11539 1267 0,'0'0'518'0,"0"0"-333"16,0 0-43-16,0 0-77 15,0 0-46-15,0 0-7 16,0 0 5-16,94 26-16 16,-78-11-1-16,-7 6 6 15,-9 4 12-15,0 6 66 0,-18 2 33 16,-7 3-7 0,-3 1 16-16,2-3-25 0,2-3-17 15,5-8-26-15,10-5-28 16,9-6 1-16,0-7-30 15,30-5 0-15,35-10 18 16,56-26-19-16,58-26 0 16,30-18-65-16,-39 11-226 15,-37 7-568-15</inkml:trace>
  <inkml:trace contextRef="#ctx0" brushRef="#br0" timeOffset="80696.8592">19956 7154 857 0,'0'0'171'15,"0"0"-112"-15,0 0 5 16,0 0 46-16,0 0-36 15,0 0 4-15,12 5 104 16,20-5-22-16,9 0-27 0,4 0-16 16,8-2-13-16,9-9 10 15,17-9-59-15,21-6-24 16,17-3-2-16,-9 0-27 16,-23 8 4-16,-28 6-6 15,-23 5-24-15,-1-2-35 16,-3 2-138-16,-17-6-90 15,-12 3-218-15,-5 4-256 0</inkml:trace>
  <inkml:trace contextRef="#ctx0" brushRef="#br0" timeOffset="81069.5831">19986 6895 803 0,'0'0'306'0,"0"0"-128"16,0 0-11-16,0 0-42 15,0 0 25-15,0 0-62 16,0 0-59-16,-9-15 27 15,-10 47-34-15,-8 26 29 0,-14 22 4 16,3-1-9-16,7-9 28 16,11-13-43-16,11-19-9 15,9-1 3-15,0-2-24 16,25-11 11-16,31-11-2 16,29-10 4-16,31-3 27 15,6-23-29-15,-17 0-12 16,-26 2-18-16,-5-2-199 15,-21 9-128-15,-10-3-488 0</inkml:trace>
  <inkml:trace contextRef="#ctx0" brushRef="#br0" timeOffset="93274.6832">12579 6956 25 0,'0'0'900'0,"0"0"-706"0,0 0-48 15,0 0-20-15,0 0-40 16,0-14 0-16,0 14-47 15,0 0-14-15,0 0-8 16,0 0-4-16,0 0 3 16,-6 0-7-16,-3 7 7 15,0 2 32-15,-2 0-13 16,-2-4 6-16,3 0 13 16,2-3-2-16,2-2 24 15,5 0 10-15,-1 0-2 16,2-2-6-16,0-5-54 15,0-2-12-15,0 1 3 16,2 2-15-16,8 1 0 16,1 4-1-16,2 1 1 0,0 0-3 15,0 0 3-15,-2 4-2 16,-3 8 1-16,-5 1 1 16,-3 1 0-16,0-1 0 15,-6 1 0-15,-6-5 12 16,0-1-12-16,0-5 0 15,2-3 9-15,2 0-9 16,4 0 18-16,-1-14-18 16,5-3 1-16,0-1-4 15,0 0 3-15,6 1-41 16,5 4-92-16,9 1-109 16,-3 4-113-16,-4 3-356 0</inkml:trace>
  <inkml:trace contextRef="#ctx0" brushRef="#br0" timeOffset="93955.4924">12664 6688 178 0,'0'0'654'0,"0"0"-448"15,0 0-20 1,0 0-1-16,-82-12-21 0,61 12-50 16,-3 0-21-16,1 0 30 15,0 1-23-15,-3 8-14 16,3 1 1-16,-3 5-22 15,4 4 8-15,-4 8-26 16,4 0 0-16,0 4 22 16,4 3-28-16,0-1-4 15,4 2 1-15,4 1-13 16,1-2 29-16,5 2-29 16,1-2-12-16,1 2 38 15,2-2-32-15,0 0 1 16,6-2 8-16,6-1-13 15,4-5 21-15,3-4-17 0,0-2-8 16,8-6 23 0,1-4-11-16,3-4 4 0,4-3 4 15,2-3-16-15,1 0 25 16,-3-6-28-16,1-7-6 16,-5-2 24-16,-1-4-21 15,-2-1 2-15,-2-4 2 16,0-4-13-16,-4-1 30 15,-2-2-29-15,-1-6-1 16,-2-1 23-16,-2-2-23 16,-4-1 6-16,-1-2-2 15,-3-1 2-15,-4 2 8 0,-3 1-14 16,0 1-6-16,-6 3 0 16,-12-1-8-16,-4 4-4 15,-9 5-9-15,-12 4-21 16,-22 4 21-16,-30 12-68 15,-38 9-183-15,17 4-355 16,10 12-860-16</inkml:trace>
  <inkml:trace contextRef="#ctx0" brushRef="#br0" timeOffset="96840.8842">12583 7089 95 0,'0'0'162'0,"0"0"-119"16,0 0-34-16,0 0-8 15,0 0 5-15,0 0-6 16,0 0 0-16,24 74-100 0</inkml:trace>
  <inkml:trace contextRef="#ctx0" brushRef="#br0" timeOffset="98282.7486">14583 7807 257 0,'0'0'91'16,"0"0"183"-16,0 0-121 16,0 0 4-16,0 0-24 15,0 0-2-15,0 0-37 0,2 43-22 16,-5-37 15-16,-2-1-21 16,2-2 1-16,-1-2-9 15,3-1 16-15,1 0 49 16,0 0-22-16,0-2-47 15,0-8-30-15,0 3-23 16,0-3 28-16,5 4-29 16,-2 3-3-16,2 0-6 15,-2-1 6-15,-1 4-13 16,2 0-18-16,2-1-115 16,4-1-70-16,-2 1-174 15,-2-2-296-15</inkml:trace>
  <inkml:trace contextRef="#ctx0" brushRef="#br0" timeOffset="98902.7396">14777 7559 758 0,'0'0'134'0,"0"0"64"16,0 0 4-16,0 0-47 16,-87-14-13-16,61 14 1 0,-4 0 3 15,-1 8 3 1,1 4-31-16,0 5 15 0,2 4-59 16,2 4-13-16,6 4-5 15,0 3-8-15,7 1-4 16,4 5-9-16,7-2-10 15,2 1 30-15,0 0-18 16,9-2-1-16,10-3 19 16,6-5-23-16,3-2 11 15,3-5 9-15,2-3-17 16,3-1 29-16,-4-4-36 16,0-2 1-16,-2-3 14 15,-5 0-22-15,-4-4-9 16,-2-3-4-16,-2 0-7 15,-1 0 42-15,2-3-33 0,-1-7-2 16,2-5 11-16,1-6-17 16,-1-2 10-16,-1-5-12 15,0-4 1-15,-4-3 6 16,-3-4-7-16,-4 0-13 16,-2 0 12-16,-5 3 2 15,0 0-2-15,0 4-4 16,-3 3-21-16,-6 1 25 15,-4 7-28-15,1 2-1 16,-2 5 15-16,-4 2-12 16,-1 5 12-16,-8 3-14 15,0 3-4-15,-7 1 32 16,-6 4-46-16,-5 13-28 16,-24 25 12-16,11-2-144 15,1-5-671-15</inkml:trace>
  <inkml:trace contextRef="#ctx0" brushRef="#br0" timeOffset="135675.9595">6174 4680 995 0,'0'0'666'15,"0"0"-534"-15,0 0 5 16,0 0-32-16,28-77-46 16,-5 60-36-16,7-2 1 15,7 2-24-15,0 2-11 16,2 1-62-16,-2 2-76 15,-8 3-39-15,-9 4-33 0,-12 2-8 16,-8 3 45-16,0 0 87 16,-18 15 97-16,-9 4 0 15,0 5 83-15,-1 2 69 16,6 2 32-16,5 0-35 16,11 2-12-16,6-1-48 15,0 4-19-15,8 0 2 16,11-1-31-16,5 0-11 15,-2 2-11-15,-1-5-18 16,-7 0 16-16,-5-3-17 16,-9-1 0-16,0 0 5 15,-14-1-4-15,-11 0 0 16,-8-1-1-16,-8-4 9 0,-3-3-18 16,2-9 6-1,9-7-79-15,14-23-76 0,16-10-169 16,3-10-511-16</inkml:trace>
  <inkml:trace contextRef="#ctx0" brushRef="#br0" timeOffset="135922.3062">6841 4275 1252 0,'0'0'292'0,"0"0"-14"0,0 0-111 15,0 0-36 1,-82 72 13-16,59-28-36 0,8 6-29 16,5 1-26-16,10 2-17 15,0-2-27-15,13-5-2 16,16-2-11-16,8-5 4 16,9-5-21-16,11-11-109 15,27-23-191-15,-10-5-229 16,-13-20-606-16</inkml:trace>
  <inkml:trace contextRef="#ctx0" brushRef="#br0" timeOffset="136336.4289">7182 4330 1092 0,'0'0'252'16,"0"0"35"-16,-86-48 40 16,47 37-88-16,0 11-72 0,-2 0-45 15,1 14-24-15,2 14-1 16,3 8-33-16,4 7 6 15,10 7-29-15,8 0-4 16,13 1-7-16,3-4-20 16,21-6-4-16,16-9-6 15,9-7 0-15,8-14-5 16,3-10 5-16,-5-1-27 16,-5-12-26-16,-12-13 9 15,-10-3 23-15,-11-6 10 16,-10 0 11-16,-7-4 16 15,0 4-10-15,-15 2 10 16,-6 6 19-16,-3 9-2 0,-3 5 10 16,-1 4-16-1,4 8-8-15,2 0 25 0,8 0-31 16,3 17-5-16,6 2-8 16,5 6 1-16,3 3 6 15,19 1-7-15,13-2-8 16,9-2 2-16,9-9-9 15,5-6-100-15,25-10-127 16,-14 0-95-16,-14-7-486 0</inkml:trace>
  <inkml:trace contextRef="#ctx0" brushRef="#br0" timeOffset="136563.4282">7292 4057 1572 0,'0'0'268'16,"0"0"-22"-16,0 0-168 16,0 0-23-16,91 21 43 15,-41 10-23-15,8 10-11 16,-3 9-11-16,-6 10-15 16,-11 15-4-16,-23 17-21 15,-21 16-13-15,-41 8 0 16,-29-9-32-16,9-31-288 15,9-26-927-15</inkml:trace>
  <inkml:trace contextRef="#ctx0" brushRef="#br0" timeOffset="139745.0481">5847 6229 773 0,'0'0'296'15,"0"0"-121"-15,0 0 20 16,0 0-33-16,0 0-57 15,0 0-40-15,0-8-36 16,0 8 2-16,-1 0-31 16,-2 0 0-16,-2 1 1 0,-2 6 7 15,-8-1 44-15,2 0 17 16,-2-1-11-16,-2-2 12 16,-1-3-29-16,2 0-13 15,1 0 19-15,6 0 8 16,0-7-8-16,6-3 1 15,3 0-8-15,0-2 1 16,1 1-36-16,13 0-5 16,1 6-1-16,6 3-11 15,-2 2 12-15,1 0 0 16,-3 5 1-16,-6 8-4 16,1 0 3-16,-10 0 0 15,-2 3 0-15,-1 0 1 16,-15-2 6-16,-5-2-6 15,-3-2-1-15,0-3 21 0,2-3-20 16,1-4 5-16,6 0 16 16,2 0 20-16,7-7-1 15,1-3-6-15,5-5-9 16,0 2 10-16,2 0-30 16,14-1-6-16,2 3 0 15,3 3-9-15,6 3 3 16,-3 4-3-16,0 1 9 15,-2 0-8-15,-4 10 8 16,-6 2-7-16,-5 5 7 16,-5-2 0-16,-2 4 0 0,-6 0 0 15,-14-2 1 1,-4-2 13-16,-2-2-14 0,-1-4 0 16,3-4 6-16,6-5-5 15,3 0 14-15,6-3 16 16,3-11-2-16,3-6 1 15,3-2-30-15,0 0 2 16,9 0-2-16,8 5-1 16,2 1 1-16,5 6-8 15,0 2-1-15,0 6 2 16,-2 2 2-16,-4 0-4 16,-6 1 9-16,-5 8-7 15,-4-1 6-15,-3 1 0 16,0-1 1-16,-12 1 3 15,-8 0-3-15,-2-3 0 0,-1-1 0 16,0-2 0-16,7-3-1 16,1 0-84-16,-3 0-118 15,5 0-378-15,-8 0-738 0</inkml:trace>
  <inkml:trace contextRef="#ctx0" brushRef="#br0" timeOffset="141133.9594">6113 5966 22 0,'0'0'671'0,"0"0"-455"0,0 0-26 15,0 0-64-15,0 0-22 16,0 0-36-16,0 0-35 16,-3 1-5-16,4 10-2 15,8 6 54-15,3 4-6 16,5 5-17-16,-1 5 10 15,2 5-21-15,3 0-4 16,0 2 18-16,3 1-4 16,2 0-8-16,4 0-7 15,2-1 30-15,-1 1 2 16,5-2-30-16,1 1-21 16,-2-2 14-16,0 1-17 15,-1-2 5-15,-3 0-9 16,-2-4-14-16,-5-3 27 15,-2 0-19-15,-4-2 2 0,0-2 7 16,-3 1-3-16,0-3 9 16,1 2 1-16,-2-3-10 15,-1 1 24-15,0 1-22 16,-2 0-6-16,3-1 11 16,-1 2-4-16,0-3 4 15,-1 1-8-15,3-1-14 16,0-2 25-16,0 0-14 15,1 0-4-15,-1 0 5 16,0 1-6-16,3-1 7 16,1 3 2-16,1 2-9 0,-2 0 20 15,-2-1-17-15,4 3-1 16,-4 0 13-16,1-2-9 16,-3 1 2-16,-1-5-4 15,1-1-9-15,-2-3 23 16,1-1-17-16,-2-1-5 15,-2-1 18-15,3-1-12 16,-3-1 2-16,-2-1-1 16,2-1-9-16,0 2 17 15,-1-2-17-15,-2-1 0 16,0 3 6-16,0-3-6 16,1 1 1-16,-4-3-1 15,1 1 1-15,-1-4 4 0,-1 2-5 16,1-3 0-1,-3 0 0-15,0-1 0 0,3 0 1 16,-3-1-1-16,0 0 0 16,0 0-1-16,0 0-2 15,0 0-62-15,-9-16-65 16,-3-4-195-16,-4-2-454 0</inkml:trace>
  <inkml:trace contextRef="#ctx0" brushRef="#br0" timeOffset="141585.8408">7046 7408 383 0,'0'0'624'0,"0"0"-425"15,0 0-50-15,0 0 56 16,0 0-26-16,0 0 4 0,0 0-38 16,61 45-30-16,-38-31-28 15,1 0-36-15,0 0-7 16,-1-3-17-16,-3-3-8 16,-4-1 6-16,-2-3-24 15,-4-2-1-15,-4-2 0 16,-1 0-37-16,-1 0-73 15,4-13-145-15,0-4-127 16,-3 1-333-16</inkml:trace>
  <inkml:trace contextRef="#ctx0" brushRef="#br0" timeOffset="141787.2833">7297 7324 1222 0,'0'0'299'0,"0"0"-85"16,0 0-46-16,0 0-58 15,0 0 24-15,0 0-22 16,14 82-56-16,-4-51-17 16,-3 3-39-16,1 9-5 15,-2-11-215-15,-6-5-426 0</inkml:trace>
  <inkml:trace contextRef="#ctx0" brushRef="#br0" timeOffset="148860.9547">1945 7790 1397 0,'0'0'283'16,"0"0"-121"-16,0 0-93 15,33 73 22-15,3 20 98 0,13 49 1 16,5 22-18-16,1 2-20 15,-4-15-39-15,-11-27-28 16,2-11-20-16,-5-23-32 16,-7-27-33-16,-9-24 23 15,-4-13-23-15,0-4-8 16,-2-3 7-16,-7-5-16 16,-1-13-28-16,-7-1-8 15,0-18 27-15,-15-18-40 16,-18-22-37-16,-4-3-7 15,-12-4 29-15,-11 0 7 16,2 14 27-16,-11-2 20 16,0 10 8-16,4 6 18 15,11 8 1-15,13 5-8 0,19 5 7 16,18 2-4-16,10-2-51 16,48-6-105-16,47-12 1 15,32-13 51-15,9-5 25 16,-29 6-22-16,-37 13 21 15,-40 12 8-15,-17 6 42 16,-5-4 35-16,-9 1 32 16,-5-1 110-16,0 6-4 15,-10 3-4-15,-2 7 5 16,-1 3-14-16,1 3-32 16,0 6-47-16,1 19-35 15,1 9 12-15,4 10-8 16,3 6 1-16,3 1 1 0,0-1-16 15,12-6 5 1,3-10-6-16,3-6 1 0,0-13-7 16,-3-9-2-16,-4-6-29 15,5-8 24-15,-4-21-6 16,-1-12-26-16,-3-10-2 16,-2-6 4-16,0-2 31 15,0 9-11-15,-3 11 15 16,-2 14 8-16,1 14 2 15,-2 11-2-15,4 0 0 16,2 16-15-16,3 7 14 16,6 5 1-16,4 0-7 15,4-5 6-15,4-7 1 0,4-12-88 16,2-4-79 0,0-15-37-16,-3-16-83 0,-8-11-121 15,-9-5 101-15,-10-6 248 16,-3 0 59-16,-8 5 160 15,-3 9 45-15,-5 11 22 16,3 14-17-16,0 10-25 16,4 4-117-16,1 8-45 15,6 11-15-15,2 3-8 16,0 3 0-16,1 0 0 16,14 0 5-16,1-5-5 15,1-1-6-15,-2-3 6 0,-7 0 1 16,2 0 0-1,-9-2-1-15,-1 6 0 0,-4 2 10 16,-14 0-10-16,-3 4 14 16,3-4 21-16,3 0-13 15,5-3-7-15,6-7-15 16,4-4 1-16,0-5 3 16,11-3-4-16,10-3-8 15,7-17 7-15,4-11-23 16,-1-7-15-16,-4-7-1 15,-9-8 8-15,-6-5 31 16,-12-2 1-16,0-4 12 16,-2 9 64-16,-8 6 23 15,1 14 84-15,0 12 8 16,6 12-56-16,-1 8 3 0,4 3-77 16,0 10-60-16,7 17 0 15,11 11 0-15,10 8 11 16,5 7-12-16,0-1 7 15,5 1 0-15,-5-6-7 16,-3-1-7-16,-7-9-54 16,-10-2-149-16,-7-14-267 15,-6-10-377-15</inkml:trace>
  <inkml:trace contextRef="#ctx0" brushRef="#br0" timeOffset="149026.0616">2886 7970 1367 0,'0'0'235'0,"0"0"-73"0,0 0-98 15,0 0-39-15,114-64-16 16,-52 39-9-16,30-12-142 16,-15 6-232-16,-16 4-613 0</inkml:trace>
  <inkml:trace contextRef="#ctx0" brushRef="#br0" timeOffset="149604.4651">3276 7715 675 0,'0'0'133'0,"0"0"-87"15,0 0 24-15,0 0 6 0,0 0-38 16,0 0-9-16,0 0-28 15,82 14 15-15,-66-28 3 16,-4-1 3-16,-6-2 53 16,-6 0 80-16,0 5 8 15,-4 3 43-15,-13 4-10 16,-2 5-42-16,-5 8-30 16,-1 15-33-16,-2 9 29 15,6 5-14-15,5 2-21 16,8-1-9-16,8-5-36 0,14-9-24 15,21-8-1-15,13-11-6 16,15-5 16-16,2-16-23 16,0-14 4-1,-9-12 10-15,-13-8-15 0,-20-7-1 16,-11-3 0-16,-12 2 0 16,-12 5-7-16,-11 11 5 15,-5 12-12-15,-2 14 13 16,2 6 1-16,7 6-1 15,7 2 1-15,9 2-8 16,5 0 7-16,0 7-24 16,16 11 22-16,6 7 2 15,1 11 1-15,6 6 0 16,-3 4 7-16,-2 4 20 16,-3 1 28-16,-3-2 11 0,-2-6-9 15,5-6 1 1,-3-10-31-16,3-9-9 0,5-9-5 15,9-9-13-15,8 0 24 16,27-27-24-16,38-32-65 16,-11 6-134-16,-9-5-395 0</inkml:trace>
  <inkml:trace contextRef="#ctx0" brushRef="#br0" timeOffset="151466.279">1735 9539 1395 0,'0'0'265'0,"0"0"-131"15,0 0-46-15,0 0-66 16,0 0 25-16,6 78 30 16,14-35-12-16,2 3-3 15,2-2-37-15,4-5-5 16,-1-4-20-16,-4-10 2 16,-3-8 8-16,-2-8-10 15,-6-8 1-15,3-1 12 16,-5-15-13-16,1-11 0 0,-1-13-1 15,-4-7-15 1,-1-5 16-16,-2 3 0 0,-3 4 1 16,0 10 9-16,0 10-9 15,0 10 26-15,0 8 11 16,0 6-14-16,0 0-4 16,0 15-20-16,0 11 0 15,0 8 0-15,3 5 9 16,11 0 9-16,0-2-18 15,11-6 1-15,5-7 3 16,12-9-4-16,4-11-9 16,9-4-49-16,-4-17-69 15,-3-14-97-15,-12-5-20 16,-10-5-53-16,-11-1 55 0,-15 6 146 16,0 5 96-16,-4 4 63 15,-7 7 54-15,1 6 73 16,-2 5-22-16,6 4-9 15,-1 2-14-15,5 3-50 16,2 0-64-16,0 1-19 16,0 12-12-16,6 6 11 15,8 2 0-15,2 5 6 16,0-3 35-16,4 0-12 16,-1-1 0-16,-2 0-20 15,-3-5-19-15,-2-3 13 16,-3-2-14-16,0-4-1 15,-4-3-30-15,-2-5-159 0,-3-3-38 16,0-11-287-16,0-6-757 16</inkml:trace>
  <inkml:trace contextRef="#ctx0" brushRef="#br0" timeOffset="151730.6288">2500 9276 1610 0,'0'0'317'15,"0"0"-58"-15,0 0-88 16,0 0-97-16,0 0-1 0,0 0 34 16,42 107-28-1,-17-64-6-15,-4 0-45 0,-1-1-20 16,-4-4 3-16,-4-6-11 15,-5-3 0-15,-7-3-77 16,0-6-101-16,-16-13-38 16,-3-5-182-16,-9-2-350 0</inkml:trace>
  <inkml:trace contextRef="#ctx0" brushRef="#br0" timeOffset="151902.1995">2387 9121 1114 0,'0'0'291'16,"0"0"-108"-16,0 0 39 16,0 0-150-16,0 0-58 0,0 0-13 15,0 0-1-15,13 8-6 16,7 1-122-16,10-2-114 16,0-1-135-16,-4-5-533 15</inkml:trace>
  <inkml:trace contextRef="#ctx0" brushRef="#br0" timeOffset="152119.3902">2696 9082 441 0,'0'0'987'16,"0"0"-755"-16,0 0 25 16,0 0-108-16,0 0-86 0,0 0 39 15,22 89 11-15,1-42-58 16,3-1-17-16,4 4-18 15,-6-4-19-15,-2-4 7 16,-4-5-8-16,-6-7-95 16,-7-8-131-16,-7-15-114 15,-13-6-185-15,-7-1-523 0</inkml:trace>
  <inkml:trace contextRef="#ctx0" brushRef="#br0" timeOffset="152568.411">2580 9350 629 0,'0'0'650'0,"0"0"-476"16,0 0 18-16,0 0-87 0,0 0-56 16,0 0-22-1,133-62-13-15,-65 34-14 0,6-5 8 16,-20 2-16-16,-1-5 8 16,-18 2-20-16,-14 0 20 15,-17-2 6-15,-4 5 18 16,-10 1 85-16,-5 8 39 15,3 8 33-15,2 5-53 16,5 8-14-16,2 1-32 16,3 10-58-16,0 18-24 15,0 11 1-15,8 11 0 16,8 5 16-16,5 3-17 16,5 0 0-16,2-5 1 0,0-7-1 15,2-10 1 1,-5-12-1-16,-3-14-23 0,-1-10-3 15,-3-5 3-15,-3-16 5 16,2 0 11-16,-6 2 2 16,-2 5 5-16,-3 8 0 15,2 6-10-15,5 0 10 16,9 0 0-16,11 0 20 16,12 0 9-16,10 0-1 15,8-13-7-15,1-7-21 16,-4-2-5-16,-13-9-103 15,-18 8-170-15,-22 6-438 0</inkml:trace>
  <inkml:trace contextRef="#ctx0" brushRef="#br0" timeOffset="153035.8197">2103 10224 1470 0,'0'0'312'0,"0"0"-65"15,0 0-88-15,0 0-91 0,0 0 49 16,60 104 27-16,-26-52-36 16,1 4-54-16,-4-2 0 15,-5-5-38-15,-6-6-5 16,-6-11-2-16,-8-11-9 16,-6-11 9-16,0-10-1 15,-12-7-2-15,-18-34 12 16,-13-37-18-16,-5-36-2 15,-3-17-8-15,17 6 1 16,13 30-4-16,18 41-16 16,3 24-11-16,1 16 24 15,13 2-34-15,1 7-30 16,9 5-48-16,-2 0-8 0,3 25-44 16,-2 22-94-16,-5-1-124 15,-9-4-363-15</inkml:trace>
  <inkml:trace contextRef="#ctx0" brushRef="#br0" timeOffset="153194.534">2002 10449 416 0,'0'0'859'15,"0"0"-650"-15,0 0 63 16,0 0-31-16,0 0-68 16,0 0-86-16,0 0-71 15,30-19-11-15,37-10-5 16,6-6-107-16,30-15-97 15,-32 15-81-15,-5 0-311 0</inkml:trace>
  <inkml:trace contextRef="#ctx0" brushRef="#br0" timeOffset="154079.3857">2479 10143 978 0,'0'0'217'15,"0"0"12"-15,0 0-52 16,0 0-53-16,0 0-10 15,0 0-13-15,0 0-6 16,-1 81-30-16,17-69-13 16,0-5-14-16,4-6-4 15,-2-1 4-15,1-8-26 0,-1-12 12 16,-4-6-23 0,-5-4-1-16,-8-3 9 0,-1 1-8 15,-4 2 7-15,-16 8-7 16,1 10-1-16,-5 7 43 15,-1 5-15-15,-1 22-7 16,4 9 22-16,3 8-9 16,8 2-9-16,8-1-17 15,3 0-2-15,12-8 0 16,19-9-6-16,11-9-27 16,10-14-58-16,5-6-52 15,3-22-89-15,-7-9-65 16,-11-4-47-16,-16 2 80 15,-7 2 103-15,-17 6 155 16,-2 4 145-16,0 5 81 0,-5 8 9 16,-7 5-3-16,6 3-18 15,0 6-34-15,1 0-44 16,0 0-48-16,0 15-42 16,2 6-25-16,2 6 1 15,1 5-5-15,0-3-16 16,4 2 14-16,9-4-15 15,1-5-8-15,1-8 7 16,-4-8-43-16,3-6-39 16,-5 0 21-16,3-16 13 15,-2-5 25-15,-4-1-17 16,0-3 18-16,-3 3 23 16,-3 2-1-16,0 4 1 0,0 4 6 15,0 6 18-15,0 3 38 16,0 3-16-16,0 0-30 15,0 5-2-15,0 11-4 16,2 6 15-16,6 5 1 16,6-3-26-16,2 3 17 15,7-8-17-15,1-4 0 16,-2-9-7-16,-1-6-4 16,-3-2-39-16,-1-19-16 15,-6-11-6-15,-3-7 16 16,-5-11 10-16,-3-18 12 15,-6-21 25-15,-10 8 4 0,2 10 5 16,2 22 1 0,6 28 32-16,3 8 83 0,2 6-2 15,1 7-74-15,0 17-23 16,13 16-11-16,12 7 3 16,1 10-4-16,7 1-4 15,-1 4 11-15,-6-4-12 16,-2-5-46-16,-8-8-142 15,-16-14-165-15,0-12-260 16,0-10-418-16</inkml:trace>
  <inkml:trace contextRef="#ctx0" brushRef="#br0" timeOffset="154943.3408">2843 10000 618 0,'0'0'1024'0,"0"0"-897"0,0 0-35 15,0 0-57-15,0 0-8 16,0 0-16-16,157-32 10 16,-66 3-21-16,-11 0-76 15,-14 0-41-15,-23 6 1 16,-4-3 31-16,-2 0 42 16,-19 0 43-16,-9 3 8 15,-9 4 59-15,0 5 77 16,-3 4 7-16,-6 5 6 15,1 3 16-15,3 2-38 16,0 4-68-16,2 16-17 16,3 9-4-16,0 5 11 0,0 7-1 15,11-1-17-15,7-3-3 16,1-2-25-16,2-7-10 16,1-9 8-16,-5-9-9 15,1-10-79-15,-6 0-28 16,-4-19-7-16,-5-10-37 15,-3-8-10-15,0-4 67 16,-8-2 81-16,-1 4 2 16,1 6 11-16,5 8 55 15,2 10 35-15,1 7 20 16,0 7-31-16,0 1-58 16,9 9-2-16,10 11 9 15,1 6 20-15,3 2-10 0,0 3-14 16,-2-1-3-16,-2-3-21 15,-4-7 1-15,-6-6 4 16,-3-9-5-16,-3-5-39 16,-2-5 21-16,1-16-31 15,-2-5 11-15,1-2 17 16,1-1 19-16,2 3 1 16,-4 6 2-16,3 8 19 15,0 1 17-15,-1 8 8 16,4 3-13-16,3 0-24 15,5 0-7-15,5 10 21 16,3 0-16-16,5-1 5 16,1-4-1-16,2-5-10 15,0 0 8-15,-1-17-8 0,-2-8-39 16,-5-11-1-16,-6-7-3 16,-6-3 18-16,-6-3 24 15,-4 6 1-15,0 11 0 16,-7 8 33-16,-8 17 19 15,-1 7 64-15,-5 12-30 16,-5 17-27-16,1 10 23 16,4 7 1-16,8-3-5 15,10 3-33-15,3-6-23 16,14-7 11-16,20-9-12 16,10-11 0-16,13-13-6 15,18-8-4-15,23-24-11 16,-5-4-59-16,1-3-72 0,-29 14-219 15,-44 16-490-15</inkml:trace>
  <inkml:trace contextRef="#ctx0" brushRef="#br0" timeOffset="155445.264">2727 10749 1046 0,'0'0'269'16,"0"0"-3"-16,0 0 51 15,0 0-109-15,0 0-93 16,0 0-29-16,-87 50 3 16,77-27-23-16,7-2-12 15,3-3-33-15,0-4-12 0,9-1 7 16,12-4-15-16,3-4 9 15,8-2 8-15,0-2-17 16,-4 2 21-16,-3-2-22 16,-12 3 1-16,-6 4 0 15,-7 3 9-15,0 3-10 16,-18 6 11-16,-12 2-10 16,-8 3 8-16,-4-2-9 15,0 0-8-15,3-3-23 16,10-7-54-16,21-13-75 15,8 0-169-15,0-3-374 0</inkml:trace>
  <inkml:trace contextRef="#ctx0" brushRef="#br0" timeOffset="155671.8635">2931 10747 1197 0,'0'0'300'16,"0"0"73"-16,0 0-98 15,0 0-144-15,0 0-15 16,0 0 10-16,-47 99-1 16,41-63-19-16,4 0-45 15,2-4-31-15,0-5-13 16,18-7-16-16,6-11-2 16,7-9-52-16,11-1-114 15,25-42-45-15,-7 3-293 16,-11-2-269-16</inkml:trace>
  <inkml:trace contextRef="#ctx0" brushRef="#br0" timeOffset="156377.2029">3206 10704 985 0,'0'0'292'0,"0"0"-58"16,0 0 28-16,0 0-66 16,0 0-40-16,0 0-25 15,0 0-29-15,-75 84-25 16,75-59-40-16,0-2-26 15,0-3 9-15,6-5-20 16,8-6-1-16,2-7-42 16,-1-2-44-16,4-5 20 15,-2-11-2-15,-4-2-15 16,-1-1 48-16,-7 5 26 0,-1 0 10 16,-4 6 13-16,0 3 54 15,0 2 34-15,0 3-3 16,0 0-31-16,0 3-9 15,0 8-39-15,0 5 9 16,1 0 4-16,7 0-13 16,4-3-7-16,4 0-12 15,1-6 0-15,2-4 0 16,2-3 0-16,-5-1-55 16,-1-16-1-16,-4-7-29 15,-6-9-24-15,-5-6-5 16,0-21 47-16,-26-27 60 0,-13-30 0 15,-4-11 6 1,4 19 1-16,13 34 12 0,15 41 34 16,3 20 66-16,0 9 39 15,4 5 4-15,-3 5-103 16,7 36-34-16,0 31 6 16,27 22-8-16,7 12 15 15,3-17-10-15,-1-22-15 16,-8-25 18-16,-1-11-24 15,4-2-1-15,5-3-14 16,0-11-79-16,-6-15-35 16,-3-8-14-16,-9-23 7 15,-3-8 19-15,-3 0 2 16,-4 4 81-16,-3 7 34 16,-2 7 9-16,-3 12 39 0,1 6 36 15,4 3-31-15,1 7-12 16,7 15 26-16,2 6-10 15,3 2-21-15,-1 1-20 16,-3-1-8-16,-6-4-8 16,-2-7-9-16,-6-5-75 15,0-14-121-15,-14 0-169 16,-3-14-727-16</inkml:trace>
  <inkml:trace contextRef="#ctx0" brushRef="#br0" timeOffset="156500.5259">3521 10322 1079 0,'0'0'186'0,"0"0"-137"16,0 0-42-16,0 0-7 0,61 78-35 15,-34-43-305-15,-5-4-606 0</inkml:trace>
  <inkml:trace contextRef="#ctx0" brushRef="#br0" timeOffset="157164.8992">3695 10519 1003 0,'0'0'303'16,"0"0"-150"-16,0 0 38 16,0 0-22-16,22 74-56 15,-14-50-26-15,-1-2-10 16,-1-4-28-16,-3-3-17 16,0-6-20-16,-3-6-12 15,5-3 18-15,-2-12 2 0,4-15-20 16,3-11-6-16,4-4-14 15,2 1 20 1,-1 9 7-16,0 10 20 0,-4 12 26 16,-1 10-34-16,3 0-1 15,1 14 31-15,4 9 15 16,-2 2 4-16,4-1-43 16,-3-2-25-16,-2-8 0 15,-1-6-4-15,-1-8-111 16,-1-14-143-16,2-19-215 15,-2-10-29-15,-4-7-2 16,0-2 321-16,-6 4 183 16,-2 9 74-16,0 13 216 0,0 13 42 15,-1 12 8 1,-9 1-103-16,1 14-130 0,3 8-13 16,2 1 2-16,4 2-52 15,0-8-27-15,12-3-7 16,4-6-10-16,2-8 5 15,1 0-5-15,-2-17-53 16,-4-5 28-16,-2 0 25 16,-5 0 3-16,-2 8 50 15,-4 4 88-15,0 8 101 16,0 2-29-16,0 5-70 16,0 19-52-16,0 17 1 15,10 24-3-15,4 27-20 0,11 19-27 16,-1-2 0-1,-2-8-25-15,-7-26-17 0,-7-25 18 16,-2-11-18-16,-6-11 0 16,0 0 2-16,0-3 7 15,-6-3-12-15,-11-7 3 16,-17-4-27-16,-28 2-8 16,-33 7-62-16,-32 3-90 15,20-3-282-15,18-5-601 0</inkml:trace>
  <inkml:trace contextRef="#ctx0" brushRef="#br0" timeOffset="158141.9406">19482 5118 768 0,'0'0'712'0,"0"0"-558"16,0 0 108-16,-90-40-35 15,59 40-97-15,-4 21-46 16,0 12 33-16,4 3-26 16,8 1-31-16,11-2-20 15,12-9-24-15,1-4-7 16,23-10-1-16,12-1-1 0,9-4 20 16,3-1-27-16,-5-1 1 15,-7 1-2 1,-11 3-38-16,-13 2 22 0,-12 3 11 15,-13 4 6-15,-23 4 8 16,-18 3-8-16,-10 3 0 16,-6-3 11-16,1 1-11 15,11-5 0-15,14-4-88 16,32-6-107-16,12-5-280 16,4-6-397-16</inkml:trace>
  <inkml:trace contextRef="#ctx0" brushRef="#br0" timeOffset="159229.6959">19583 5470 1294 0,'0'0'313'15,"0"0"-101"-15,0 0-2 16,0 0-37-16,0 0-61 16,0 0-41-16,0 0-19 15,79 31-21-15,-58-50-11 16,-3-13-12-16,-5-9-7 15,-3-22 18-15,-7-29-19 16,-3-41 0-16,-3-14 7 16,-10 3-5-16,3 32 11 15,4 53-2-15,3 28 54 16,0 23 60-16,0 8-1 0,-1 0-61 16,-2 28-44-1,-3 40-18-15,6 33 12 0,3 21 16 16,3 2-5-16,24-14 9 15,4-29-32-15,1-22-1 16,2-22 0-16,1-12-23 16,9-5-92-16,5-12-124 15,2-8-82-15,-4-13-191 16,-8-21-43-16,-9-9-116 16,-8-4 554-16,-11 2 117 15,-7 1 313-15,-4 8-2 16,0 9-37-16,-10 8-13 15,-4 8-27-15,-4 9-23 16,1 2-83-16,-3 13-52 16,1 10 5-16,3 8-2 0,4 4-27 15,7-1-5-15,5 0-38 16,3-5-7-16,19-5 4 16,5-7-6-16,4-8-25 15,2-9-53-15,-4 0-45 16,-4-14 0-16,-9-9-9 15,-8-5 38-15,-5-3 59 16,-3-3 27-16,-10 1 8 16,-3 3 1-16,-4 8 14 15,5 5 46-15,1 8-8 16,8 4-5-16,3 4-39 16,3 1-7-16,20-2-3 0,13-1 1 15,8-1-23 1,1-5-35-16,0-4-6 0,-10 2 23 15,-9-2 29-15,-11 6 12 16,-8 2 15-16,-6 1 80 16,-1 4 19-16,0 0 22 15,0 0-30-15,-7 7-43 16,-2 9-31-16,0 7 9 16,0 3 24-16,3 4-11 15,5-2-31-15,1-1 7 16,0-3-22-16,7-5-8 15,11-5 5-15,1-9-5 16,3-5-16-16,0 0-38 0,-2-19 1 16,-1-3 18-1,-4-6 3-15,-6 1 15 0,-3 0 17 16,-2 8 0 0,-3 4 6-16,-1 6 14 0,0 7 42 15,0 2 0-15,0 9-34 16,-4 13-22-16,1 4 12 15,3 7-7-15,0 0 5 16,3-2-16-16,13-4 6 16,5-8-4-16,0-7-2 15,6-12 0-15,-2 0 7 16,2-16-7-16,-3-11 0 16,-6-10-10-16,-2-16-2 15,-7 0 11-15,-6-9-18 16,-3 3-21-16,0 15-7 15,0 8 12-15,-6 21-22 16,-1 15-115-16,2 6-37 0,5 27 5 16,2-4-155-16,11-1-447 0</inkml:trace>
  <inkml:trace contextRef="#ctx0" brushRef="#br0" timeOffset="159852.4556">20914 4984 1209 0,'0'0'187'0,"0"0"-58"0,0 0-40 16,0 0-5 0,0 0-36-16,0 0-5 0,0 0-26 15,82 69-5-15,-58-69-2 16,-1-16-9-16,0-4 16 15,-1-6-17-15,-4-4 1 16,-6 2 11-16,-7 1-11 16,-5 5 34-16,0 9 110 15,-10 7-48-15,-11 6 13 16,-5 9-45-16,-4 16 25 16,-4 10-7-16,7 4-28 15,7 0-9-15,9-2-10 0,11-8-26 16,8-11 16-16,27-10-13 15,23-8 4-15,3-12 6 16,9-16-17-16,1-7-6 16,-15-5-12-16,1-7-47 15,-14-1 25-15,-13 1-14 16,-15 6 20-16,-11 9 27 16,-4 9 0-16,-1 10 1 15,-13 7-1-15,-1 3 2 16,5 3 12-16,5 0-13 15,5 0-9-15,0 0 9 16,7 10-1-16,13 8 1 16,0 5 8-16,-1 7-7 15,-8 5 39-15,-4 7 8 16,-7 7 4-16,0-1 20 0,-7 2 11 16,-4-6-7-16,5-8-5 15,4-9-37-15,2-8 5 16,8-9-33-16,17-9-6 15,10-1 19-15,6-11-19 16,6-11-17-16,2-20-102 16,-10 7-198-16,-18 3-403 0</inkml:trace>
  <inkml:trace contextRef="#ctx0" brushRef="#br0" timeOffset="160632.2979">21354 5823 1091 0,'0'0'319'0,"0"0"-18"16,0 0 29-16,0 0-97 16,0 0-95-16,0 0-67 15,0 0-57-15,-15 30-3 16,14 12 22-16,1 7 1 0,0-1-10 15,5-4-22 1,10-8 4-16,6-12 2 0,4-9-8 16,7-13-1-16,2-2-1 15,2-20-44-15,1-11-8 16,-2-6 1-16,-4-1 5 16,-7 1 48-16,-7 7-9 15,-6 4 9-15,-5 7 12 16,-4 10 18-16,-2 4 35 15,0 5-13-15,0 5-27 16,0 13 9-16,-2 10-23 16,0 6 7-16,2 3 0 15,2-2-11-15,16-3 0 16,10-10-7-16,6-8 0 16,4-10 10-16,2-4-3 0,0-13-6 15,-7-11 8 1,-8-12-3-16,-8-6 7 0,-8-6-13 15,-9-5-1-15,0 1 0 16,-6 5-26-16,-6 10-1 16,3 9-14-16,0 13-50 15,5 10-46-15,4 5-150 16,0 0-281-16,3 0-243 0</inkml:trace>
  <inkml:trace contextRef="#ctx0" brushRef="#br0" timeOffset="160847.2616">22124 5484 1562 0,'0'0'369'0,"0"0"-34"0,0 0-121 16,0 0-130-16,0 0-20 16,1 86 63-16,15-33-7 15,5 6-40-15,-1 5-24 16,2 1-50-16,-3-2-5 15,-2-1-2-15,-1-6-1 16,1-6-144-16,-3-15-200 16,-5-19-488-16</inkml:trace>
  <inkml:trace contextRef="#ctx0" brushRef="#br0" timeOffset="161138.7962">22428 5680 1709 0,'0'0'289'0,"0"0"-65"16,0 0-70-16,-12 73-20 15,12-34-23-15,1 5-18 16,14-3-20-16,5-6-28 16,0-8-21-16,2-12-17 15,0-11 20-15,0-4 6 16,2-21-12-16,-1-9 6 15,-3-11-27-15,-2-4 6 16,-10-4 0-16,-7 3 0 16,-1 5-12-16,-15 12-9 0,-15 16-42 15,-14 13-74 1,-38 37-118-16,9 10-233 0,5 0-490 0</inkml:trace>
  <inkml:trace contextRef="#ctx0" brushRef="#br0" timeOffset="161580.0251">22110 6693 1280 0,'0'0'773'0,"0"0"-673"16,0 0-34-16,9 100 59 16,3-49-8-16,-3 4-40 15,0 2-25-15,-3-5 9 16,-5-9-44-16,-1-10-4 15,0-14-7-15,-3-15-4 16,-9-4 74-16,-5-22-56 16,-6-29-12-16,-2-30 4 15,5-40-11-15,11-21 1 0,9 3-2 16,9 28 9-16,11 41-18 16,0 28 9-16,6 16-23 15,4 2 4-15,4 7-36 16,3 5-57-16,-2 12-42 15,-6 28-136-15,-7 6-112 16,-13 5-477-16</inkml:trace>
  <inkml:trace contextRef="#ctx0" brushRef="#br0" timeOffset="161736.8993">21892 6878 1446 0,'0'0'259'0,"0"0"52"15,0 0-144-15,0 0-134 16,144-71-33-16,-61 38-64 16,20-9-71-16,-29 13-162 15,-26 8-487-15</inkml:trace>
  <inkml:trace contextRef="#ctx0" brushRef="#br0" timeOffset="162601.6006">22401 6578 1181 0,'0'0'255'16,"0"0"5"-16,0 0-82 16,0 0-46-16,0 0-22 15,0 0-36-15,0 0-39 16,37 79 13-16,-4-74-25 16,4-5 0-16,1-4 9 0,-2-13-13 15,-5-5-10-15,-6-5-7 16,-10 0-2-16,-11 1 23 15,-4 2-15-15,-4 4 44 16,-17 8 19-16,-6 8 11 16,-6 4-12-16,-6 17-37 15,2 12-14-15,3 6 26 16,13 4-32-16,11 2-12 16,10-2 7-16,17-5-7 15,21-7-1-15,13-13-44 16,10-11-95-16,3-6-31 0,0-22-30 15,-6-9-27-15,-7-4 52 16,-16 0 84-16,-9 1 69 16,-12 4 22-16,-11 4 49 15,-3 7 101-15,0 5 44 16,-6 7-24-16,-5 6-16 16,-2 4-28-16,-1 0-33 15,-2 19-35-15,-1 7 0 16,0 9 14-16,7 8-32 15,4 2-28-15,6-1 1 16,0-2-11-16,11-9 3 16,8-8-5-16,2-14-72 0,5-11-19 15,-4-6-34 1,-1-18 6-16,-5-7 33 0,-2-5 34 16,-5 0 37-16,-6 3 13 15,-3 4 2-15,0 5 17 16,0 9 21-16,0 6 16 15,0 8 8-15,0 1-23 16,0 5-23-16,0 17-4 16,0 7 9-16,12 7 15 15,5 2-30-15,6-3-5 16,-1-6 11-16,5-10-11 16,-3-11-1-16,-3-8-43 15,1-8-33-15,-7-21-5 16,-3-8 2-16,-3-10 46 15,-9-21 32-15,0-24-5 16,-6-20 6-16,-6 10 0 0,2 29 0 16,5 33 54-16,4 33 39 15,-4 6 37-15,2 1-41 16,2 17-53-16,1 17-5 16,0 13-11-16,21 20-7 15,2-2 13-15,4 3-26 16,-3-2 8-16,-6-11-8 15,-4-1 0-15,-4-15-49 16,-7-14-100-16,-3-25-97 16,0 0-136-16,0-21-526 0</inkml:trace>
  <inkml:trace contextRef="#ctx0" brushRef="#br0" timeOffset="163458.4745">22966 6447 1035 0,'0'0'505'0,"0"0"-415"0,0 0-7 16,0 0 14-16,133-5-20 16,-54-4-55-16,-4-2-22 15,-10-3-70-15,-18-2-28 16,-2-2 41-16,-3-3 35 16,-10-4 22-16,-15 4 48 15,-10-3 25-15,-7 4 37 16,0 6 61-16,0 2 9 15,-3 7-13-15,-4 5-30 16,1 0-64-16,2 17-25 0,1 14-13 16,2 10 18-16,1 8-3 15,0 6-9-15,7-1 8 16,10-2-36-16,-1-10-11 16,5-11 2-16,1-11-4 15,-1-13-53-15,0-7-70 16,0-24 14-16,-4-15-7 15,-3-6 32-15,-5-4 50 16,-1 0 34-16,-1 6 0 16,-2 8 30-16,-2 9 31 15,3 12 13-15,-5 4 36 16,2 9-38-16,4 1-54 16,1 8-2-16,5 15 26 0,4 8 10 15,1 3-13-15,1 2-27 16,-1 0 9-16,-3-7-21 15,0-5 6-15,-5-9-15 16,-1-10 9-16,3-5-41 16,-2-6 12-16,6-17-18 15,0-4 20-15,2-4 1 16,-5 3 21-16,-1 3 4 16,0 7 1-16,-4 6 0 15,-3 5 19-15,0 4 5 16,2 3 8-16,4 0-31 15,5 3 0-15,2 4 23 16,5 0-18-16,6-3-5 16,1-4 6-16,2 0-6 15,2-11-2-15,-1-9-10 0,-5-8-7 16,-6-6 9 0,-7-5-4-16,-7 0 12 0,-2 6 1 15,-6 7 0-15,0 10 64 16,-14 13 15-16,-9 3 17 15,-7 16-36-15,-5 17-35 16,-2 9 10-16,3 6 10 16,7 4-5-16,8-2 27 15,13-1-32-15,6-9-20 16,13-11 6-16,21-12-14 16,13-16-6-16,11-2 7 15,4-23-2-15,1-5-12 0,-9-4-42 16,-10 0-37-1,-18 7-47-15,-26 4-87 16,-15 10-290-16,-21 6-368 0</inkml:trace>
  <inkml:trace contextRef="#ctx0" brushRef="#br0" timeOffset="163982.5109">23169 7345 29 0,'0'0'1234'16,"0"0"-1023"-16,-28-89 53 16,8 71 67-16,-3 18-95 15,-5 2-112-15,-2 26-38 0,0 12-7 16,7 8-21-16,4 2-16 15,11-4-15-15,8-6-26 16,10-5 23-16,24-9-23 16,10-7-1-16,6-6 11 15,0-3-5-15,-2-3-5 16,-11-1-1-16,-10 2 2 16,-17 3 7-16,-10 2-9 15,-12 4 1-15,-26 5 9 16,-25 3-9-16,-1-4 10 15,-9-2-11-15,4-5-5 16,15-7 3-16,5-1-105 16,33-6-70-16,12 0-105 0,8-13-508 15</inkml:trace>
  <inkml:trace contextRef="#ctx0" brushRef="#br0" timeOffset="164206.5565">23445 7369 1418 0,'0'0'285'16,"0"0"81"-16,0 0-93 16,0 0-46-16,0 0-58 15,-84-5-68-15,62 36-23 16,3 10-21-16,-1 7-2 16,10 4-33-16,10-2-8 15,0-2-9-15,19-8-5 16,16-7-1-16,13-15-96 0,11-14-130 15,30-26-90 1,-14-14-259-16,-12-10-175 0</inkml:trace>
  <inkml:trace contextRef="#ctx0" brushRef="#br0" timeOffset="164877.4907">23771 7311 1092 0,'0'0'245'16,"0"0"54"-16,0 0 26 15,0 0-108-15,0 0-51 16,0 0-68-16,-85 28 3 15,72 2 13-15,6 1-53 16,1 2-20-16,4-2-16 16,2-3-18-16,0-5 4 15,8-7-11-15,6-8-20 0,5-8-42 16,1 0-45-16,1-17 10 16,-4-4-17-16,-3-2 29 15,-4-1 55-15,-6 5 17 16,-4 1 13-16,0 7 5 15,0 2 26-15,0 3 49 16,0 5 3-16,0 1-25 16,-2 3-23-16,2 15-20 15,0 4 12-15,0 6 10 16,5-2-31-16,10-2 0 16,3-8-6-16,4-10 0 15,2-6 0-15,1-8-52 16,-1-18-27-16,-4-12 19 15,-7-9 10-15,-11-24 29 16,-4-27 21-16,-25-30 0 0,-7 8 9 16,4 27 28-16,11 38 3 15,7 34 64-15,0 8 23 16,0 10-27-16,0 3-28 16,3 33-50-16,8 33-7 15,3 31-15-15,30 10 0 16,13 2-2-16,4-25 2 15,-9-28 0-15,-3-20-1 16,-1-12-31-16,5-9-96 16,1-9-35-16,-3-6 17 0,-10-16 31 15,-13-13 63 1,-8-5 40-16,-8 1 12 0,0 5 39 16,0 8 44-16,-3 5 6 15,1 10 1 1,2 5-20-16,0 3-58 0,5 18-11 15,5 5 8-15,4 1-8 16,-3 0 8-16,-1-6-9 16,-3-5-16-16,-2-9-105 15,-3-10-121-15,-2-13-231 16,0-7-386-16</inkml:trace>
  <inkml:trace contextRef="#ctx0" brushRef="#br0" timeOffset="165001.3688">24124 6920 1054 0,'0'0'251'0,"0"0"23"0,0 0-157 16,0 0-103 0,0 0-13-16,0 0-1 0,73 111-94 15,-38-64-206-15,-3-5-444 0</inkml:trace>
  <inkml:trace contextRef="#ctx0" brushRef="#br0" timeOffset="165739.0558">24388 7182 776 0,'0'0'659'0,"0"0"-420"16,0 0-42-16,0 0-96 16,0 0 80-16,15 80-56 15,-4-43-35-15,3 2-23 16,1-3-27-16,-3-4 0 0,-2-7-29 16,1-9-5-1,-5-9 4-15,1-7-10 0,5-2-25 16,0-23 6-1,4-16-25-15,1-6 27 0,-1-7 9 16,-2 4 8-16,0 7 1 16,-3 14 0-16,-6 10-1 15,1 12 23-15,-2 7-14 16,5 2 2-16,3 15-10 16,4 4 16-16,4 2 8 15,4 1-25-15,5-7 9 16,2-6-8-16,1-9 0 15,-1-2-2-15,-2-13 1 16,-7-10-66-16,-9-12 40 16,-6-4-14-16,-7-7 27 0,0-1 12 15,-10 4 2 1,-5 9 5-16,-5 9 31 0,-3 12 6 16,0 13 12-16,0 0-15 15,2 17-21-15,5 8-19 16,5 5 1-16,7 2 4 15,4 0-5-15,0-4-6 16,12-6 4-16,7-12-2 16,2-8-27-16,-1-2 2 15,3-12 23-15,-5-11 6 16,-1 1 6-16,-4 2-4 16,-7 3 50-16,-2 11 49 0,-1 6-4 15,0 1-52-15,2 23-39 16,4 16 77-16,3 24-15 15,4 29-13-15,1 18 0 16,-4 8-32-16,-11-9-2 16,-2-11-10-16,-9-26-10 15,-10-17 26-15,-1-17-27 16,-3-12 0-16,-1-2 0 16,-4-8 1-16,-6-7-2 15,5-10 1-15,1-22-21 16,1-26 13-16,6-5-29 15,6-8-23-15,7 1 12 16,8 13-15-16,0 0-26 0,3 10-78 16,17-1-98-1,-2 10-252-15,-5 1-482 0</inkml:trace>
  <inkml:trace contextRef="#ctx0" brushRef="#br0" timeOffset="165915.6786">25165 7220 2257 0,'0'0'464'16,"0"0"-400"-16,0 0-20 16,0 0-44-16,0 0-57 15,0 0-281-15,74-81-1853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9:34:02.9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1383 13239 1028 0,'0'0'408'0,"0"0"-229"16,0 0 59 0,-112-57 46-16,70 57-93 0,-7 14-70 15,-13 34 0-15,-12 38-6 16,-3 42-17-16,14 23 21 15,23 5-38-15,28-5-12 16,13-17-2-16,37-11-23 16,24-16-17-16,23-18-15 15,12-31-11-15,5-31 19 16,-5-27-20-16,-15-23 0 16,-3-42-1-16,-17-26 0 15,-21-18-10-15,-14-27-11 0,-27-2-2 16,-33-4 15-16,-21 1-17 15,-16 11 10-15,-4 18 16 16,5 28 0-16,14 23 8 16,10 23-8-16,3 16 0 15,-4 5 0-15,-3 6 0 16,-1 11 0-16,12 6 1 16,12 36 1-16,22 34-1 15,20 24-1-15,35 11 1 16,22-7-2-16,21-18-3 15,12-19-5-15,13-14 8 16,2-19-7-16,-9-17 2 16,-24-11-53-16,-27-6-19 0,-25-2-25 15,-6-7-11 1,-6 0 31-16,-5-2 54 0,-4-3 29 16,-9 5 9-16,-2 1 58 15,-4 2 33-15,0 4 30 16,0 2-47-16,0 3-42 15,5 19-18-15,3 9 28 16,2 13 27-16,3 4-27 16,1-4-27-16,0-1 23 15,-2-10-33-15,-1-3-13 16,1-8 7-16,-5-5-8 16,-2-8 0-16,-4-4-47 15,-1-5-50-15,0-9-25 0,-34-49-162 16,1 2-290-1,-3-9-619-15</inkml:trace>
  <inkml:trace contextRef="#ctx0" brushRef="#br0" timeOffset="189.4975">1844 13486 1167 0,'0'0'286'0,"0"0"-83"15,0 0-23-15,0 0-44 16,0 0-39-16,0 0-25 16,0 0-7-16,-3 12-49 15,3-40-16-15,0 1-248 16,0-3-510-16</inkml:trace>
  <inkml:trace contextRef="#ctx0" brushRef="#br0" timeOffset="1075.6262">3430 12746 1644 0,'0'0'211'0,"-91"7"-136"15,32 17 150-15,-9 13-21 16,-7 21-41-16,6 28-4 15,16 32-14-15,20 16-24 16,33-1-17-16,15-14-26 16,40-20-1-16,18-17-28 15,17-12-25-15,8-21-4 0,-3-20-20 16,-15-20 1-16,-21-9 2 16,-17-14-1-16,-3-25-2 15,1-33-1-15,0-41-35 16,-14-30 18-16,-19-8 0 15,-14 1 13-15,-29 24-1 16,-12 15 6-16,2 30 0 16,1 27 1-16,7 20 0 15,-4 16 14-15,-7 4-6 16,-4 8-8-16,-5 6 14 16,15 16-14-16,12 33-1 15,17 30 0-15,22 25 0 16,38 8-2-16,27-9 2 15,19-18-8-15,5-20 7 16,-1-13 1-16,-14-16-9 0,-18-11-66 16,-21-14-91-16,-7-6-33 15,-2-5-32-15,1-3 32 16,-4-16-27-16,-4-8 66 16,-8-6 81-16,-4-1 54 15,-3 2 25-15,-8 7 83 16,-1 5 50-16,-3 7 49 15,0 8 24-15,0 5-32 16,2 0-70-16,1 18-29 16,0 13 61-16,6 8-15 0,6 9-48 15,-2 3-20 1,5 7-10-16,-1-3-8 0,1 4-17 16,1 0-6-16,-6-2-11 15,0 0 1-15,-5-5-2 16,-2-5 0-16,-6-7 0 15,0-8 0-15,-3-9-8 16,-10-8-25-16,-5-11-9 16,-8-4-3-16,-3-19-47 15,-4-16-96-15,-19-41-111 16,10 6-233-16,4 4-464 0</inkml:trace>
  <inkml:trace contextRef="#ctx0" brushRef="#br0" timeOffset="1235.6527">4068 13009 2090 0,'0'0'238'16,"0"0"-164"-16,0 0 18 16,0 0-92-16,0 0-4 15,0 0-318-15,0 0-630 0</inkml:trace>
  <inkml:trace contextRef="#ctx0" brushRef="#br0" timeOffset="6202.4808">1896 13353 62 0,'0'0'188'0,"0"0"-102"0,0 0 15 16,0 0-10-16,0 0-1 16,0 0-15-16,0-70-23 15,0 55-6-15,0-2 9 16,0 3 18-16,-3 3-2 16,3 3 7-16,-3 2 19 15,0 2 2-15,-4 3-1 16,-1 1 34-16,-4 0-7 15,-4 0-17-15,-4 0-7 16,-2 5-44-16,-3 9-7 0,-2 4 1 16,4 6 5-16,1 3-8 15,1 7-5-15,2 6-6 16,4 7 16-16,3 7-10 16,3 18-5-16,6 19 7 15,3 19 1-15,0 3 3 16,12-4-2-16,3-10-8 15,6-12 10-15,-2 1-8 16,7-3-8-16,-3-13-4 16,1-16-4-16,-4-15 2 15,4-8-2-15,4 2-10 16,9-1 10-16,8-3-8 16,0-12 1-16,4-14 0 15,3-5 3-15,2-20 17 16,3-17-15-16,4-22-13 0,0-24 4 15,-6-26-13-15,-13-11 7 16,-18-1-7-16,-18-2 0 16,-6 1 11-16,-12-1-11 15,-17 2 0-15,-10 14 11 16,-2 27-11-16,5 22 10 16,2 19-10-16,-2 8 0 15,-4 2 10-15,-5-2-11 16,-2 6 0-16,6 9 5 15,5 7-5-15,4 9 0 16,2 1-1-16,3 19-8 16,-3 12 8-16,-3 8-52 15,8 8-45-15,8 3-59 0,32 6-132 16,18-12-338-16,19-15-473 16</inkml:trace>
  <inkml:trace contextRef="#ctx0" brushRef="#br0" timeOffset="7036.0095">4041 12871 1023 0,'0'0'150'15,"0"0"-42"-15,0 0 135 16,0 0-64-16,0 0-87 15,-85 7-20-15,63 28 17 16,-7 27 36-16,-5 31 3 16,-5 32 5-16,5 11-4 15,4-1-8-15,9-9-5 16,8-15-25-16,13-7 4 16,0-12-12-16,21-8-6 15,2-19-6-15,3-15-17 0,-5-12-8 16,6-6-10-1,4 2-10-15,6 1 13 0,6-2-14 16,1-10 6-16,0-9 2 16,0-11-4-16,2-3-1 15,-1-18-2-15,2-14-25 16,2-12 13-16,4-20-14 16,7-20-2-16,2-31 2 15,-1-9 0-15,-13 3 0 16,-6 8 1-16,-12 20-1 15,-5 4 17-15,-10 6-17 16,-12 13 0-16,-3 14 6 16,-7 13-5-16,-16 5 12 15,-14-7-1-15,-9-2-10 16,-10-4 17-16,-9 7-18 0,-1 7-1 16,0 7 7-16,7 8-6 15,5 7 0-15,5 4-1 16,7 8-28-16,-1 3-11 15,3 0-63-15,-2 14-42 16,-13 44-84-16,4-4-241 16,6 4-218-16</inkml:trace>
  <inkml:trace contextRef="#ctx0" brushRef="#br0" timeOffset="19449.3915">1376 15562 1287 0,'0'0'183'16,"0"0"-105"-16,0-75 66 0,19 52 20 15,8 12-70-15,14 11-34 16,16 25-20-16,16 47 19 16,-4 36 46-16,-11 20 39 15,-31 9-39-15,-24-11 41 16,-6-13-48-16,-21-5-34 15,-7-11 0-15,1-19-23 16,10-19-21-16,6-23-14 16,6-15-4-16,8-12 1 15,0-9-3-15,0-30-17 16,22-61-2-16,8-68-23 16,0-36 14-16,-5-4-8 15,-8 22-1-15,-11 48 36 16,-6 23-7-16,0 27 8 0,-3 24 0 15,-7 20 1-15,-1 14 9 16,2 6-8-16,-1 2 13 16,2 12 23-16,2 5-24 15,0 45-13-15,2 45 5 16,4 42-6-16,0 16 11 16,13-2 5-16,16-22-8 15,2-41 4-15,3-21-12 16,3-25-1-16,2-15 1 15,12-4-1-15,4-5 1 16,5-8-6-16,-6-9-33 0,-11-19-1 16,-9-14-3-16,-14-9 16 15,-7 3 20-15,-7 8 7 16,-5 10 7-16,1 13 37 16,-1 8-17-16,1 11 17 15,4 19 19-15,7 10 25 16,-1 8-8-16,3 2-28 15,-3-2-15-15,2-4-22 16,-3-7-14-16,-3-6 12 16,-5-7-13-16,0-9-33 15,-3-13-110-15,-9-24-110 16,-13-16-223-16,-4-11-409 0</inkml:trace>
  <inkml:trace contextRef="#ctx0" brushRef="#br0" timeOffset="19594.122">2036 15727 1302 0,'0'0'216'16,"0"0"-68"-16,0 0 15 15,0 0-92-15,0 0-71 16,0 0-33-16,78-93-140 16,-20 72-193-16,5-1-517 0</inkml:trace>
  <inkml:trace contextRef="#ctx0" brushRef="#br0" timeOffset="20131.3304">2667 15076 1741 0,'0'0'209'0,"0"0"-80"15,0 0 162-15,0 0-114 16,-89 62-61-16,68 36 22 15,3 43-18-15,9 15 34 16,9 1-39-16,20-16-28 16,24-23-17-16,16-11-31 15,1-26-3-15,-6-27-25 16,-10-25-11-16,1-17 7 16,4-9-6-16,6-3-1 15,2-24 0-15,-6-39-17 16,-13-47-8-16,-22-47-13 0,-17-20 10 15,-8 6 11-15,-29 29 17 16,-2 46 0-16,2 28-1 16,5 24 1-16,-5 11 10 15,-8 0-3-15,-10 4 8 16,-7 4 21-16,-1 13-6 16,8 12-4-16,5 3-7 15,9 26-13-15,5 23 4 16,17 32-10-16,19 22 0 15,16 10 2-15,26-20-2 16,32-13 9-16,14-23 2 16,7-13-11-16,12-4 15 0,-25-22-15 15,-21-8 0 1,-22-9 0-16,-9-4 0 0,-4 0 0 16,0-4-24-16,-6-16-35 15,-10-6-22-15,-10-3-61 16,0-5-126-16,-2 8-225 15,-9 6-316-15</inkml:trace>
  <inkml:trace contextRef="#ctx0" brushRef="#br0" timeOffset="20924.8744">3410 15680 1277 0,'0'0'241'0,"0"0"78"16,0 0-42-16,0 0-121 15,0 0-67-15,0 0 53 16,0 0 10-16,28 95-4 16,-13-57-47-16,2-1-21 0,-4 1-23 15,0-3-28-15,-5-4-15 16,2-6-13-16,-5-4 0 15,-1-6-1-15,-2-7-32 16,-2-8-119-16,-2-16-102 16,-11-13-322-16,1-9-458 0</inkml:trace>
  <inkml:trace contextRef="#ctx0" brushRef="#br0" timeOffset="21198.069">3291 15262 1443 0,'0'0'221'0,"0"0"-90"0,0 0 26 15,0 0-52-15,0 0-2 16,-18 75-10-16,18-50-23 16,12-1-21-16,-2-10-21 15,4-2 12-15,-1-9-12 16,6-3-7-16,-1-4 9 15,2-15-17-15,-7-7-11 16,-3-4 10-16,-8-1-12 16,-2 5-23-16,-4 4-17 15,-14 12-18-15,-23 15-90 16,3 15-192-16,2 6-292 0</inkml:trace>
  <inkml:trace contextRef="#ctx0" brushRef="#br0" timeOffset="24051.832">6004 14442 1386 0,'0'0'214'0,"0"0"-132"15,0 0 103-15,20-76-18 0,3 64-95 16,7 5-21-16,3 4-17 16,1 3-10-16,-1 0-13 15,-5 0-10-15,-6 8 8 16,-6 1-9-16,-4-1 0 15,-4 0 1-15,-2-2-1 16,-3-3 0-16,-1 0-21 16,-2-3-137-16,-2 0-50 15,-10 0-296-15</inkml:trace>
  <inkml:trace contextRef="#ctx0" brushRef="#br0" timeOffset="24614.1978">5079 14905 1028 0,'0'0'197'0,"0"0"23"16,0 0 87-16,0 0-9 15,0 0-78-15,0 0-69 16,-80-8-79-16,53 73-13 16,5 27 26-16,11 15 22 15,11-16 4-15,3-23-40 16,15-26-23-16,7-7-19 16,6-3-19-16,8-3 7 15,5-10-17-15,2-16 1 16,-4-6 1-16,-4-30 7 15,-5-24 7-15,-15-27-16 16,-18-26 1-16,-17-14-1 0,-27 5-16 16,-1 27-17-16,8 31-6 15,8 25-21-15,7 21-6 16,-3 8 11-16,1 7-73 16,0 34-43-16,14 40-6 15,10 29-72-15,10-12-92 16,14-16-354-16</inkml:trace>
  <inkml:trace contextRef="#ctx0" brushRef="#br0" timeOffset="24936.4809">5376 15351 1121 0,'0'0'253'0,"0"0"-103"16,31-75 111-16,-14 28-19 16,0-23-94-16,0-24-40 15,-5-26-14-15,-6-3-45 16,-6 23-24-16,0 32-4 15,0 37 9-15,-2 12 31 16,-4 6-15-16,-2 3-12 16,-3 5 5-16,3 5-14 15,-3 7-4-15,2 18-20 16,4 9 0-16,4 8 0 16,1 4-1-16,4 7-1 15,14 0 0-15,2 2-3 16,2-1 3-16,-3 2 1 0,4-3 0 15,-4-3 3 1,5-1-3-16,-3-2-1 0,6 0 0 16,3-6-6-16,29-9-57 15,-5-11-193-15,1-15-366 0</inkml:trace>
  <inkml:trace contextRef="#ctx0" brushRef="#br0" timeOffset="25642.5334">6963 14241 2273 0,'0'0'202'0,"0"0"-181"15,0 0-29-15,0 0 16 16,0 0 3-16,108 38 9 15,-12 41-10-15,-2 14 18 16,-26 6-11-16,-31-6 1 16,-27-9 4-16,-10 3-14 15,0-13-7-15,-10-15 11 16,-4-18-11-16,1-15-1 16,1-6 2-16,3-6-2 15,0-14 9-15,8-23 2 16,1-66-11-16,7-52-22 15,14-29-27-15,1-11 0 16,-1 17 37-16,-12 30 3 0,-4 18 8 16,-5 29-5-1,0 27 6-15,-5 21 17 0,-1 17 15 16,-4 5 18-16,1 8 11 16,-2 9-3-16,-2 26-21 15,1 49-27-15,3 40-10 16,5 13 13-16,4 1 2 15,22-16 6-15,8-31-4 16,6-20-17-16,-2-18 8 16,9-10-8-16,12-1-7 15,5-6 6-15,5-7-70 16,-6-16-41-16,-11-4 21 0,-14-14 30 16,-7-6 39-16,-13 2 22 15,-8 3 6-15,-4 7 104 16,-2 6 24-16,0 2-25 15,0 5-40-15,0 19-3 16,0 10 62-16,2 11-48 16,8 9-19-16,0 3-1 15,0 4-12-15,0-2-26 16,-3-1 1-16,-4-9-22 16,-3-9 9-16,0-5-10 15,-6-12 0-15,-13-10-9 16,-10-13-70-16,-9-13-54 15,-43-74-164-15,9 2-321 0,4-8-457 16</inkml:trace>
  <inkml:trace contextRef="#ctx0" brushRef="#br0" timeOffset="25748.4533">7477 14350 1367 0,'0'0'233'16,"0"0"-161"-16,0 0 64 15,0 0-56-15,71-92-80 16,-22 75-10-16,2 1-278 0</inkml:trace>
  <inkml:trace contextRef="#ctx0" brushRef="#br0" timeOffset="26243.7369">8370 13626 1896 0,'0'0'236'15,"-84"20"-171"-15,41 30 10 16,1 40 79-16,18 38-41 16,24 11 8-16,12 0 20 15,37-20-48-15,14-19-38 16,-2-18-11-16,-6-22-20 15,-11-22 0-15,-3-17-24 16,6-5 0-16,5-14 4 16,3-2-1-16,0-46 6 0,-3-38-9 15,-10-50-21-15,-16-23 20 16,-26-20-17-16,-6 6 9 16,-30 36 9-16,0 32 2 15,0 39 5-15,4 34 7 16,-3 16-2-16,-7 8 32 15,-8 6-20-15,-15 22 8 16,0 45-2-16,10 44-17 16,25 12-1-16,30 3-3 15,24-22-8-15,25-29 19 16,33-8-19-16,19-13-1 16,7-11 0-16,11-7-6 15,-20-21-72-15,-11-12-169 16,-30-3-325-16,-20 0-489 0</inkml:trace>
  <inkml:trace contextRef="#ctx0" brushRef="#br0" timeOffset="26513.9745">9293 14168 1739 0,'0'0'625'0,"0"0"-511"15,0 0 175-15,-48 94-68 16,48-51-55-16,0 10-65 15,8 0-10-15,6 4-13 16,0-2-35-16,-2-2-19 0,-5-1-15 16,-5-4-8-1,-2-2 8-15,0-4-8 0,-6-6-1 16,-11-4 1-16,-6-10-1 16,-2-10 0-16,-6-12-37 15,-4-11-44-15,-7-30-22 16,0-34-83-16,-1-38-171 15,10 13-321-15,9 5-721 0</inkml:trace>
  <inkml:trace contextRef="#ctx0" brushRef="#br0" timeOffset="26665.1228">9208 13650 2354 0,'0'0'260'0,"0"0"-167"15,0 0 3 1,0 0-96-16,0 0-33 0,0 0-336 16,0 0-1427-16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1T07:42:39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16557 16165 601 0,'0'0'1011'0,"0"0"-688"0,0 0-72 15,0 0 60 1,0 0-94-16,-18-20-106 0,9 66-37 15,-3 33 27 1,-4 33 53-16,2 12-1 0,2-6-67 16,6-12 13-16,0-18-10 15,0-6-47-15,-2-14-20 16,2-16-11-16,1-15-5 16,1-12-6-16,2-1 0 15,-1-5 0-15,0-2 0 16,1-16-37-16,1-19-114 15,-2-16-198-15,2-9-510 0</inkml:trace>
  <inkml:trace contextRef="#ctx0" brushRef="#br0" timeOffset="902.3799">16764 16472 1505 0,'0'0'379'16,"0"0"-200"-16,0 0-76 15,0 0-29-15,0 0-51 16,0 0-12-16,0 0-10 0,82 9 0 15,-55-9 1-15,-6 0-2 16,-7-7-1-16,-6-6-15 16,-5-3 5-16,-3-3 4 15,0 2 7-15,-2 3 0 16,-5 5 0-16,0 3 1 16,2 6 20-16,3 0-2 15,2 11-10-15,0 17 9 16,0 8 22-16,7 9 14 15,5 4-8-15,-2 0-14 16,1-1-10-16,-3-2-9 16,-5-5-12-16,-3-3 0 15,0-4 0-15,-8-6 5 16,-10-4-5-16,-9-4 0 0,-4-6 5 16,-7-5-6-16,-2-6 2 15,1-3-1-15,3-1 7 16,5-13-7-16,9 0 0 15,8-2 0-15,11 3-1 16,3 3 0-16,11-2 0 16,17 2-8-16,8-1 7 15,10 0-5-15,-1-1 6 16,7-2-6-16,-7-3 6 16,-4-1-1-16,-9-5-36 15,-9-1 6-15,-9-3 16 16,-5 3 14-16,-5 2 1 15,-2 5 8-15,-2 5 9 16,2 5 18-16,-2 6 3 0,2 1-24 16,1 8-14-16,2 9 0 15,0 9 12-15,1 3 3 16,1 0-1-16,0-1-4 16,-1 0-4-16,0-4 12 15,0-3-9-15,-2-5-3 16,-1-7-5-16,-3-4 0 15,0-5 11-15,0-2 9 16,2-18 73-16,1-8-63 16,3 1-19-16,3 0-1 15,4 5-2-15,-2 8 13 16,1 6 4-16,3 8-12 16,-2 0-5-16,4 3-1 15,-2 12-7-15,1 6-1 0,-1 2 0 16,0 3 1-16,0 2-1 15,1-1 0-15,2-3 0 16,16-4-115-16,-5-11-393 16,-2-8-628-16</inkml:trace>
  <inkml:trace contextRef="#ctx0" brushRef="#br0" timeOffset="1320.9693">17543 16523 1549 0,'0'0'313'16,"0"0"-12"-16,0 0-67 16,0 0-123-16,0 0-49 0,0 0 22 15,-90 89-25-15,83-55-17 16,4 3-9-16,3-4-12 16,0-1-9-16,12-6-11 15,2-2 0-15,4-11 1 16,-1-6-2-16,1-7 1 15,-3-10 0-15,0-16-1 16,-3-11-9-16,-7-12-16 16,-5-23 4-16,0-25 6 15,-14-22 2-15,-3 11-1 16,4 26 7-16,5 35 7 16,6 33 0-16,0 7 9 0,2 5 9 15,0 2-7-15,0 22-10 16,2 17 12-16,11 23 15 15,5 22-4-15,10 16 9 16,-1-8-9-16,-2-21-8 16,-2-21-4-16,-7-21-12 15,7 1 0-15,2-4-7 16,11-14-144-16,-8-11-404 16,-7-2-754-16</inkml:trace>
  <inkml:trace contextRef="#ctx0" brushRef="#br0" timeOffset="1863.0261">17785 16523 1139 0,'0'0'302'0,"0"0"-89"0,0 0-17 16,0 0-58-16,0 0-62 15,15 72-26-15,-2-64-19 16,0-3-11-16,-1-5 0 15,1 0 3-15,-1-5 4 16,2-14-10-16,-2-3-3 16,-5-3-5-16,-3 0-2 15,-4 4 0-15,0 6 4 16,0 4 42-16,-8 5 73 16,-5 6-38-16,-1 0-21 15,-2 14-3-15,1 10 9 16,0 4-12-16,4 8-14 0,7-2-12 15,4 5-11-15,0-3-12 16,15-2-7-16,10-7-5 16,10-5-2-16,5-6-4 15,3-11-18-15,0-5-134 16,-7-8-181-16,-9-17-240 16,-9-10 63-16,-10-8 386 15,-8-2 130-15,0 1 84 16,-7 7 184-16,-3 8 2 15,1 8 44-15,1 11-30 0,6 9-51 16,2 1-130 0,0 13-66-16,0 15 2 0,1 9 9 15,14 9-9-15,1 7-8 16,5 0-2 0,1 1-17-16,-4-1-11 0,0 0-1 15,-7-2 0-15,-10 2-81 16,-1-16-290-16,0-13-646 0</inkml:trace>
  <inkml:trace contextRef="#ctx0" brushRef="#br0" timeOffset="2077.074">18133 16373 1395 0,'0'0'215'15,"0"0"-22"-15,0 0 42 0,84-36-104 16,-53 36-54-16,-1 24 3 15,-7 7-16-15,-4 13-12 16,-13 1-6-16,-6 6-11 16,-4-2-18-16,-13-6-16 15,-3-4 5-15,0-9-6 16,6-7 0-16,4-10-169 16,7-11-466-16</inkml:trace>
  <inkml:trace contextRef="#ctx0" brushRef="#br0" timeOffset="2771.0708">18348 16576 1420 0,'0'0'262'0,"0"0"-93"0,0 0-5 16,0 0-76-16,0 0-45 15,0 0-20-15,0 0-11 16,41 75-10-16,-28-75-1 15,0 0 11-15,1-7-6 16,-1-8 0-16,-3-6-5 16,1-1 5-16,-5 1 1 15,-3 0-6-15,-3 2 5 16,0 6 8-16,-5 5 34 16,-10 8 61-16,-2 0-35 15,-6 11-19-15,-2 11 28 16,0 9 6-16,8 2-23 15,2 3-15-15,11 0-29 16,4-3-13-16,1-3-8 16,17-8 0-16,7-6-1 0,7-7 1 15,4-9-1-15,1-2 0 16,-1-17-20-16,-2-10-31 16,-7-7-8-16,-6-2 23 15,-6-1 23-15,-5 3 12 16,-5 6 0-16,-5 10 1 15,0 9 24-15,0 5 38 16,0 6-31-16,0 0-24 16,3 14-7-16,0 9 2 15,1 4 7-15,1 0 7 16,2 5-1-16,-1-4-4 0,-4-4-10 16,2-3-1-1,-2-7 0-15,-2-5 1 0,0-9-1 16,0 0 11-16,0-13-2 15,0-14-8-15,0-6 8 16,4-3-8-16,9 0 23 16,1 6 39-16,5 6 13 15,1 11-12-15,2 7-11 16,3 6-14-16,5 5-18 16,1 16 12-16,4 5 10 15,-4 4-6-15,-4 2-13 16,-6-1-12-16,-6 2-10 15,-7-8-1-15,-5 1-1 16,-3-4-7-16,-3-6-182 0,-8-10-413 16</inkml:trace>
  <inkml:trace contextRef="#ctx0" brushRef="#br0" timeOffset="4693.0611">19385 16629 529 0,'0'0'359'0,"0"0"-87"0,0 0 12 16,0 0-24-16,0 0-18 15,0 0-62-15,0 0-31 16,-73-46-20-16,36 46-30 15,1 8-6-15,-2 9-26 16,4 6-6-16,6 2-12 16,4 6-9-16,12-2-17 15,3 2-17-15,9-4-5 16,0 0 0-16,11-6-1 16,12-7 1-16,4-9-1 15,7-5 0-15,2-9-6 16,0-20 0-16,-3-9-20 15,-6-8-20-15,-13-19 27 0,-9-23 13 16,-8-26 5-16,-19-11-5 16,-5 23 5-16,2 25 1 15,11 35 1-15,0 18 0 16,4 4 11-16,-1 9 10 16,1 9 11-16,1 9-20 15,-2 39-12-15,2 31 5 16,6 27 5-16,3 13 1 15,10-9-3-15,15-26 1 16,1-27-4-16,2-15-4 16,5-9-1-16,10-6-1 0,8-4 0 15,6-12-2 1,-5-9-7-16,-9-18-9 0,-10-16-22 16,-11-6-3-16,-11-7 26 15,-8 1 10-15,-3 4 5 16,0 6 1-16,0 8 1 15,-5 10 5-15,1 9 24 16,1 9 12-16,3 0-27 16,0 20-14-16,0 10 0 15,0 4 1-15,3 7 6 16,13-2-7-16,2 0 1 16,5-5 0-16,5-8-1 15,-3-6 0-15,0-11-1 0,-5-9-11 16,-4 0-9-1,-5-15-22-15,-6-9 19 0,-1-9 18 16,-4 3 6-16,0-1 0 16,0 7 0-16,0 6 0 15,0 9 16-15,0 2 14 16,0 7-5-16,4 0-19 16,2 8-6-16,3 11 6 15,3 4-5-15,3 4 19 16,0 1-2-16,3 0-2 15,0-2-7-15,0-3-1 16,-1-7-7-16,-2-3 1 0,-1-7-1 16,-1-5 0-1,0-1 5-15,1-1 4 0,1-10-9 16,-2-2 8-16,1-1-3 16,-1 0 0-16,-2 2-4 15,2 1-1-15,-3 2 5 16,1 2-6-16,-1 0 1 15,1-1-1-15,-2 1-1 16,1 0 1-16,-1-1-1 16,-1-1 1-16,-1 1 0 15,-1-1 1-15,-2 2-1 16,-1 1 0-16,-1 0 2 16,-2 3-1-16,0 1 0 0,0 0 0 15,0 2 1 1,0 0-1-16,0 0 5 15,0 0-5-15,0 0-1 0,0 0 1 16,0 0-1-16,0 0 0 16,0 0 0-16,0 0 1 15,0 0-2-15,0 0 2 16,0 0-2-16,0 0 2 16,0 0-1-16,0 0 0 15,0 0 0-15,0 0 0 16,0 0 0-16,0 0 0 15,0 0 0-15,0 0 0 16,0 0 0-16,0 0 1 16,-2-3-1-16,1-2 1 15,-2-2-1-15,1 1 0 0,-1 1 0 16,2 1 0 0,-2-1 0-16,3 3 1 0,0 0-1 15,0 2 0-15,0 0 1 16,0 0-2-16,0 0 1 15,0 4-1-15,0 10-6 16,0 4 6-16,3 4 1 16,3-1 0-16,0 1 0 15,1-5 0-15,1-4 0 16,1-3-1-16,-2-6 1 16,2-4 0-16,4 0 0 15,1-7 0-15,4-15 1 0,0-8-1 16,-2-10 0-1,-5-21 0-15,-10-21-1 16,-1-26-14-16,-19-6 4 0,-8 7 10 16,3 25-5-16,8 31 6 15,4 20 1-15,3 13 0 16,0 2 11-16,2 7 17 16,3 7 13-16,1 5-24 15,3 39-18-15,0 28 1 16,23 26 14-16,6 6 12 15,9-5 7-15,-5-22 7 16,-9-24-10-16,-6-10-11 16,-5-4-13-16,0 2-6 0,-1-2-1 15,-4-1-6 1,-8-18-143-16,-9-9-134 0,-11-9-452 0</inkml:trace>
  <inkml:trace contextRef="#ctx0" brushRef="#br0" timeOffset="4850.1598">19847 16459 1582 0,'0'0'271'15,"0"0"-139"-15,81-11 9 16,22-9-58-16,41-4-48 16,16 2-21-16,-1 3-14 15,-26 8-28-15,-48 6-365 16,-22 2-551-16</inkml:trace>
  <inkml:trace contextRef="#ctx0" brushRef="#br0" timeOffset="5810.6769">20760 16406 1699 0,'0'0'272'0,"0"0"-72"16,0 0 78-16,48 87-30 15,-17-46-64-15,4 3-37 16,-3-1-22-16,-2-3-33 16,-6-5-50-16,-6-7-32 15,-8-9-8-15,-2-9-1 16,-5-10-1-16,0-1 2 0,5-24 5 16,2-15-7-1,5-24-3-15,1 2-103 0,5-8-71 16,1 8-17-16,7 20-51 15,5 5-10-15,6 16-12 16,0 14-62-16,2 7 7 16,-3 0 74-16,-5 11 43 15,-9 2 123-15,-9-1 82 16,-10-3 69-16,-6-1 235 16,0-1 50-16,-8-2 13 15,-7 2-79-15,-7 1-21 16,-1 2-56-16,-2 4-60 15,-3 5-24-15,1 3-19 16,-2 5-3-16,6 3-36 0,3 0-22 16,8 0-15-16,8 1-19 15,4-5-5-15,0-5-7 16,12-4-1-16,10-6 0 16,5-8 0-16,3-3-6 15,2-6-28-15,-2-16-63 16,-4-6-34-16,-7-3 52 15,-4 1 42-15,-4 2 25 16,-5 4 11-16,-3 8 1 16,-3 2 5-16,0 7 18 15,0 2 29-15,0 5-1 16,0 0-33-16,0 5-17 16,0 12 0-16,7 6 5 0,0 4 15 15,5 2 0-15,5-4-8 16,1-2-5-16,3-6-7 15,1-6-1-15,-1-8 0 16,1-3 0-16,0-6-38 16,-2-14-38-16,-5-8-3 15,0-1-1-15,-6-1 31 16,-5 4 31-16,-1 4 17 16,-1 7 1-16,-2 5 0 15,0 6 20-15,0 4 7 16,0 0-18-16,1 2-9 15,5 11 1-15,7 4-1 16,4 3 1-16,8 0 5 16,7-3 0-16,4-4-5 15,1-3 0-15,-2-7 0 0,-2-3 0 16,-1-1 0-16,-6-12 0 16,-2-3-1-16,-6-1 1 15,-3 4-1-15,-6 1 0 16,-3 8 1-16,0 1-1 15,0 3 0-15,1 0 0 16,4 6 0-16,2 5 0 16,-2 1 1-16,-4 2-1 15,-2-4 0-15,-5-10-142 16,0 0-373-16,-5 0-239 0</inkml:trace>
  <inkml:trace contextRef="#ctx0" brushRef="#br0" timeOffset="5943.4376">21813 16118 1181 0,'0'0'192'0,"0"0"105"16,0 0-202-16,0 0-73 15,0 0-21-15,87 93-1 16,-45-50-68-16,-2-4-593 0</inkml:trace>
  <inkml:trace contextRef="#ctx0" brushRef="#br0" timeOffset="7049.0718">22144 16355 1360 0,'0'0'337'0,"0"0"189"0,0 0-285 15,0 0-76-15,0 0-83 16,0 0-7-16,0 0-21 16,-78 67-14-16,77-41-12 15,1 0-11-15,0-2-8 16,9-4-8-16,5-4-1 15,3-8 1-15,4-6-1 16,2-2 0-16,1-10-14 16,-2-12-42-16,-2-3-28 15,-3-4 15-15,-5-3 23 16,0 3 22-16,-6 2 23 16,-3 4 1-16,-3 8 0 15,0 7 12-15,0 8 18 0,0 0-20 16,0 9-10-16,0 16 1 15,0 4 0-15,0 5 13 16,0 3-4-16,8-1-4 16,6-3-4-16,2-4-1 15,1-7 0-15,-2-10-1 16,2-11-13-16,-2-1-17 16,1-17-13-16,1-12-51 15,-3-8 52-15,0-6 17 16,-4-3 15-16,0 2 8 15,-2 5 2-15,-3 13 0 16,-1 10 25-16,-4 13 11 16,1 3-35-16,-1 14 1 15,2 13 7-15,2 6 0 16,1 4 2-16,1 0-2 0,-1-3-8 16,1-3 8-1,1-7-8-15,-3-5-1 0,1-10 0 16,2-8 0-16,3-1-6 15,6-6 5-15,0-10 0 16,7 1-5-16,-3 1 6 16,1 2-1-16,-4 5-1 15,-4 4 1-15,-4 3 0 16,-5 0-5-16,-4 3-1 16,0 10 7-16,0 2 0 15,-13 5 0-15,-3 1 6 16,2 2-5-16,1-2 0 0,5-1 0 15,5-2-1-15,3-3 1 16,6-6-1-16,18-3 0 16,10-4 0-16,11-2-1 15,3-5-5-15,-1-15-37 16,-8-8-107-16,-12-23 32 16,-16-28-2-16,-11-30 82 15,-3-6 36-15,-12 17 2 16,0 29 115-16,6 35 118 15,4 16-30-15,0 5-13 16,0 8-45-16,1 5-75 16,4 10-49-16,-2 22-20 15,2 12 5-15,0 9 3 0,2 2 1 16,12 1 1-16,4-3-4 16,5-4-5-16,2-5-1 15,0-8 0-15,2-12-1 16,-3-9 0-16,0-12-26 15,-3-3-38-15,-1-16-2 16,0-9-10-16,-4-6 32 16,-3 0 29-16,-4 4 11 15,-4 4 4-15,-2 9 25 16,-3 8 63-16,0 6 5 16,-1 0-60-16,-12 20-23 15,0 6 19-15,0 6 16 16,4 4 13-16,5-1-16 0,4 0-13 15,0-4-19 1,9-3-4-16,7-10 0 0,4-5-6 16,8-6 0-16,29-7-49 15,-7-7-167-15,0-8-461 0</inkml:trace>
  <inkml:trace contextRef="#ctx0" brushRef="#br0" timeOffset="7290.0528">23435 15766 2006 0,'0'0'368'0,"0"0"-35"16,0 0-174-16,-38 130 16 16,37-24 28-16,1 12-65 0,0-1-30 15,13-18-14 1,0-16-20-16,-2-16-8 0,-2-13-11 15,-3-15-23-15,-5-8-23 16,-1 2-2-16,0-1-7 16,0-1-49-16,2-13-170 15,-2-11-463-15</inkml:trace>
  <inkml:trace contextRef="#ctx0" brushRef="#br0" timeOffset="8269.1916">8623 16723 1743 0,'0'0'333'0,"0"0"-212"16,0 0-93-16,0 0 67 16,6 76 6-16,3-40-30 15,0-5-16-15,0-3-9 16,-3-7-19-16,-4-9-17 15,0-9-9-15,-2-3 17 16,0-6 34-16,-10-21 38 16,-8-9-65-16,-3-14-19 15,-3-17 3-15,-5-23-8 0,6 4 0 16,7 9-1-16,8 15 1 16,8 25-1-16,5 6 1 15,14 0-1-15,14 13-6 16,3 9 5-16,7 8-11 15,-3 1-118-15,1 22-193 16,-12 3-256-16,-12 1-552 0</inkml:trace>
  <inkml:trace contextRef="#ctx0" brushRef="#br0" timeOffset="8442.9118">8386 16913 1332 0,'0'0'357'0,"0"0"-66"0,0 0-100 16,0 0-92-16,0 0-31 16,95-61-37-16,-38 28-23 15,6-3-8-15,21-6-30 16,-15 7-253-16,-14 8-426 0</inkml:trace>
  <inkml:trace contextRef="#ctx0" brushRef="#br0" timeOffset="9332.4422">8832 16638 738 0,'0'0'302'16,"0"0"-82"-16,0 0-50 15,0 0 6-15,0 0-49 0,0 0-3 16,0 0-23-16,22 74-31 16,-5-67-14-16,-4-5-28 15,3-2-2-15,-5 0-4 16,3-15 14-16,-1-9-2 15,-4-5-5-15,-5-6-14 16,-4-2 1-16,0 3 2 16,-1 1 6-16,-11 8 22 15,-4 9 10-15,-1 13 8 16,-3 3-31-16,-2 19-26 16,3 12-1-16,1 10 16 15,9 1 5-15,9 4-10 0,0 1-10 16,22-10-7-16,14-5 0 15,12-11-1-15,12-9-8 16,8-12-35-16,-1-7-61 16,-3-21-74-16,-10-5-163 15,-15-7-184-15,-14-6 133 16,-14-3 194-16,-11 3 199 16,-2 1 86-16,-13 8 211 15,-4 9 35-15,0 10-54 16,7 9-11-16,-1 9-106 15,3 0-71-15,3 17-50 16,1 10 21-16,3 8 20 16,3 2-2-16,0 3-39 15,3-2-14-15,12-4-16 16,4-4-4-16,3-7-6 0,0-7 0 16,1-9-1-16,-2-7 1 15,-5 0-7-15,-1-12-34 16,-7-12-30-16,-4-3-29 15,-2-8 32-15,-2 1 30 16,0 2 17-16,0 3 12 16,-6 6 9-16,1 5 0 15,2 8 10-15,-1 3 28 16,4 7 8-16,0 0-29 16,0 11-17-16,0 10 6 15,4 6 21-15,10 1-8 16,7 3 2-16,4-4-11 15,9-3-9-15,-2-7 1 16,2-7 5-16,-7-8-6 16,-5-2 0-16,-8-7-1 0,-8-15-1 15,-6-8-7-15,0-6 7 16,-6-9 1-16,-21-17-1 16,-9-19 1-16,-1 4 0 15,4 14 2-15,8 14 14 16,14 25 62-16,1 8 53 15,5 8-42-15,5 8-69 16,2 14-20-16,20 17-6 16,6 10 5-16,7 6 1 15,5 4-1-15,0-1 1 0,-6-2-1 16,-5-1-38-16,-8 1-190 16,-6-12-149-16,-9-13-398 0</inkml:trace>
  <inkml:trace contextRef="#ctx0" brushRef="#br0" timeOffset="10271.1098">9363 16497 1234 0,'0'0'188'0,"0"0"-114"16,0 0-55-16,0 0 58 15,94 0-33-15,-34-2-22 16,5-7-5-16,-1-5-5 0,-7-3-12 15,-11-5-1 1,-16 1-6-16,-13-1 7 0,-15-2 0 16,-2 2 7-16,-4-2 46 15,-11 6 81-15,0 2 55 16,6 7 6-16,2 3-8 16,1 5-39-16,6 1-103 15,0 6-45-15,0 13 0 16,13 8 5-16,2 6 12 15,4 2 4-15,4 0 5 16,-2-5-8-16,3-3-10 16,-2-5-7-16,-5-6-1 15,-4-9 1-15,-4-7-1 16,-5 0 8-16,-2-19-8 16,-1-9-23-16,2-7-26 0,0-1 22 15,2-1 18 1,-2 4 8-16,3 7 1 0,-2 8 0 15,1 9 9-15,0 4 2 16,0 5 1-16,0 0-6 16,7 5 26-16,2 9 4 15,0 3-3-15,5 2-3 16,-1 0-14-16,1-2-2 16,-2-3-5-16,-4-5-9 15,-2-4 0-15,-4-5 8 16,2 0 4-16,-1-12 6 15,1-9 1-15,-1-5-13 16,0-4-1-16,-4-1-5 16,0 3-1-16,-3 5 1 15,-1 5 0-15,0 8 6 0,0 5-6 16,0 5 0-16,5 0-12 16,2 6-5-16,6 10 15 15,7 3 1-15,1 1 0 16,7-1 1-16,-1-2 0 15,-2-7 0-15,-4-2-1 16,-3-8 1-16,-3 0 1 16,-3-11 12-16,-2-9-11 15,-5-8-2-15,-1-4-6 16,-4-7-12-16,0-2-1 16,-13-1 2-16,-4 2 10 15,0 9 7-15,-2 10 1 0,0 10-1 16,-2 11 0-16,3 8 8 15,-1 20-7-15,4 9 14 16,5 4 8-16,10 1 0 16,3-2-2-16,22-6 0 15,10-5 8-15,10-7 20 16,6-8 14-16,0-7-9 16,7-7-14-16,-3 0-10 15,-3-16 0-15,-4-4-13 16,-6-1-17-16,-9-1 6 15,-10 2-6-15,-9 4-15 16,-16 15-124-16,-17 1-117 16,-11 3-538-16</inkml:trace>
  <inkml:trace contextRef="#ctx0" brushRef="#br0" timeOffset="10545.7461">9457 16929 2029 0,'0'0'535'16,"0"0"-406"-16,100-60 119 16,-11 16-68-16,29-9-42 15,5 0-35-15,-21 11-42 16,-29 14-34-16,-32 13-15 15,-10 4-11-15,-5 0 0 0,-3 3-1 16,-6 4-45-16,-10 2-104 16,-9 2-113-16,-15 9-269 15,-8 2-501-15</inkml:trace>
  <inkml:trace contextRef="#ctx0" brushRef="#br0" timeOffset="10762.5908">9584 16973 1662 0,'0'0'322'0,"0"0"-105"16,0 0-39-16,0 0 165 15,91-26-84-15,2-9-33 0,28-11-93 16,-6-1-33-16,-22 9-44 16,-32 12-22-16,-19 9-13 15,2-2-12-15,-3-1-7 16,-1 4-2-16,-16 6-21 15,-14 7-144-15,-8 3-320 16,-2 0-566-16</inkml:trace>
  <inkml:trace contextRef="#ctx0" brushRef="#br0" timeOffset="13185.2525">2900 7786 1918 0,'0'0'271'0,"0"0"-23"16,0 0 25-16,0 0-125 15,0 0-76-15,0 0-47 16,28 70-8-16,8 41 105 16,2 19 7-16,9 2-61 15,-5-17-12-15,-4-34-14 16,-4-20 2-16,-5-21-19 15,-5-12-14-15,3-3-4 16,-2-5-5-16,-1-4-2 16,-10-16-5-16,-4-3-58 15,-7-25-72-15,-3-38-130 16,-6 7-235-16,-15-2-214 0</inkml:trace>
  <inkml:trace contextRef="#ctx0" brushRef="#br0" timeOffset="14670.4584">2861 8174 1098 0,'0'0'240'0,"0"0"36"16,0 0-70-16,0 0-129 15,0 0-44-15,0 0-4 16,118-57-19-16,-24 8-10 16,18-16 0-16,-6 4-23 15,-26 9-18-15,-32 15 7 16,-26 14 16-16,-5 0 13 0,-7-1 5 15,-7 2 115 1,-3 10 147-16,-13 4-4 0,-4 7-99 16,-2 1-47-16,1 5-20 15,2 15-32-15,5 10-14 16,5 5-10-16,6 5 3 16,0 1 3-16,11 0-18 15,9-4-8-15,3-6-8 16,4-4-7-16,-2-9 0 15,-1-8-1-15,-6-10 1 16,-3 0-1-16,-8-14 0 16,-2-15-15-16,-5-7-11 15,0-4 7-15,0-5 13 0,-6 4 6 16,-2 1 0-16,4 6 0 16,1 10 0-16,1 9 0 15,2 7 6-15,0 8-6 16,0 0 0-16,6 3-17 15,8 14 11-15,7 4 6 16,4 3 1-16,0 3 5 16,1-1-6-16,-2-4 1 15,-4-4-1-15,-4-6 0 16,-5-6 1-16,-5-6-1 16,-3 0 19-16,0-14 7 15,2-11-26-15,-2-11 0 16,0-4-15-16,4-2 6 0,-4 1 3 15,5 4 4 1,-2 8 1-16,-2 8-1 0,3 10 1 16,-2 7-9-16,1 4-11 15,6 0-1-15,6 4 8 16,1 7 13-16,4 1 0 16,-1-3-7-16,6-6-107 15,-1-3-116-15,-2-7 9 16,-2-15-88-16,-5-6-15 15,-8-6-263-15,-8-3 416 16,-2-2 169-16,-8 3 3 16,-8 2 154-16,-4 7 95 15,1 10-27-15,1 9-36 16,3 8-38-16,2 0-15 16,4 18-87-16,0 6-33 0,6 4-12 15,3 1 0-15,0 1-1 16,8-5 1-16,6-5-1 15,0-6 0-15,-1-7-1 16,-1-7-10-16,0-3 0 16,-6-11 10-16,1-7 0 15,-2 1 1-15,-2 3 1 16,-3 3 5-16,3 4 53 16,3 10 11-16,0 0-50 15,9 7-18-15,4 15 16 16,11 7 22-16,3 5 26 15,0 7 26-15,1 1-35 16,-9 2-27-16,-9-2-15 16,-11-2-8-16,-5-5 0 0,-5-6-1 15,-17-12 12-15,-8-7-3 16,-1-10 2-16,0-10-6 16,2-16-3-16,7-11-7 15,7-4 4-15,13-2-5 16,2-1 0-16,7 2 0 15,16 1-6-15,3 4 4 16,4 2-7-16,-2 3-4 16,-1 4-6-16,-5 3 1 15,-8 1 3-15,-1 1 6 16,-7 1 8-16,-4 1 1 0,-2 2 0 16,0 5 1-16,0 1 8 15,-2 6 3-15,-4 7 16 16,-4 0 5-16,1 6 3 15,0 13-17-15,1 5-10 16,1 6-1-16,7 3-1 16,0 0-6-16,16-3 6 15,8-1-6-15,4-6 5 16,4-8-6-16,-1-9 1 16,3-6 0-16,-7-6 8 15,-4-18-2-15,-4-9-5 16,-7-7-2-16,-6-20-1 15,-6-19 0-15,-13-31-1 16,-16-8 1-16,0 20 1 16,7 28 2-16,9 36 7 0,4 18 9 15,3 6 91-15,3 5 48 16,1 5-42-16,2 1-77 16,3 23-38-16,16 13 0 15,10 8 1-15,11 8 14 16,5 3 2-16,1 4-2 15,-2-1-8-15,-7-5-6 16,-7-4-1-16,-9-11-13 16,-11-8-191-16,-10-14-94 15,-8-9-329-15,-10-8-800 0</inkml:trace>
  <inkml:trace contextRef="#ctx0" brushRef="#br0" timeOffset="14840.0232">4133 7364 2104 0,'0'0'248'15,"0"0"-181"-15,0 0-35 16,144-104-17-16,-58 48-9 16,17-2-6-16,-31 18-221 15,-30 20-824-15</inkml:trace>
  <inkml:trace contextRef="#ctx0" brushRef="#br0" timeOffset="15911.0824">3303 8863 1820 0,'0'0'361'16,"0"0"-34"-16,0 0-15 16,-83-17-151-16,61 28-35 15,1 22-53-15,6 24-19 16,8 24 21-16,7 1-5 0,2-7-29 16,20-16-22-16,6-17-10 15,11-4-7-15,10-6-1 16,3-18-1-16,1-14 6 15,-6-12 5-15,-6-27-11 16,-15-9-6-16,-9-10-24 16,-17-4-6-16,-2 0 13 15,-28 2 8-15,-13 3 5 16,-6 4-2-16,-3 9 5 16,3 12 1-16,8 11 0 15,13 10-2-15,9 11 7 16,8 0-8-16,7 8-16 15,4 11-37-15,0 1-52 0,17 2-28 16,8-1-52 0,25 0-117-16,-4-6-243 0,-2-5-364 0</inkml:trace>
  <inkml:trace contextRef="#ctx0" brushRef="#br0" timeOffset="16548.4024">3593 8727 2022 0,'0'0'300'0,"0"0"76"15,0 0-236-15,0 0-86 16,0 0 19-16,0 0 38 15,27 101-12-15,-6-63-20 16,2-3-34-16,5-4-18 16,-1-6-25-16,-2-4 9 15,-1-12-11-15,-7-7 0 16,2-2-26-16,-8-22-79 16,-4-12-26-16,-6-8 16 15,-1-7 41-15,0-1 41 16,-4 2 22-16,-4 6 10 0,1 6 0 15,2 12 1 1,2 8 20-16,1 10 51 0,2 6-8 16,0 0-37-16,2 16-20 15,13 8 22-15,6 6 26 16,6 1-17-16,4-1-17 16,2-4-11-16,0-6-2 15,-3-8-5-15,-5-10-1 16,-4-2 5-16,-8-12 9 15,-5-15-15-15,-8-9-26 16,0-10 1-16,-8-17 4 16,-9 3 7-16,-2-6 8 15,-1 4 5-15,2 18 1 16,6 5 0-16,4 16 36 16,2 17 36-16,6 6-24 0,0 14-37 15,18 20-5 1,9 10 12-16,9 7 6 0,3 3-5 15,4-2-7-15,-3-4-3 16,-8-3-9-16,-10-4 0 16,-8-2-38-16,-14-6-197 15,0-8-277-15,-17-14-249 0</inkml:trace>
  <inkml:trace contextRef="#ctx0" brushRef="#br0" timeOffset="16699.7675">3849 8636 1408 0,'0'0'878'16,"0"0"-766"-16,0 0 39 15,61-89-97-15,15 24-28 0,19-22-14 16,2-5-12-16,-25 18-26 16,-26 18-363-16</inkml:trace>
  <inkml:trace contextRef="#ctx0" brushRef="#br0" timeOffset="17104.1681">4624 6215 1277 0,'0'0'709'0,"0"0"-338"15,0 0-80-15,0 0-133 16,0 0-77-16,14 92 136 15,29 1-36-15,15 41-58 16,9 14-12-16,5 2-11 16,-5-17-4-16,-9-17-1 0,-6-5-22 15,-13-9-31-15,-13-22 2 16,-10-22-28-16,-10-20-10 16,-6-7-6-16,0 1-83 15,-9-5-119-15,-11-5-408 16,-5-17-866-16</inkml:trace>
  <inkml:trace contextRef="#ctx0" brushRef="#br0" timeOffset="17666.6082">4293 8174 1562 0,'0'0'559'0,"0"0"-231"16,0 0-57-16,0 0-166 15,0 0 29-15,33 140 80 16,3-62-52-16,1-5-50 16,0-7-23-16,-3-15-40 15,1 3-29-15,-2 3-13 16,-5-10-6-16,-7-9-1 0,-12-8-4 15,-7-14-106 1,-2-14-131-16,-7-4-85 0,-23-54-326 16,2 1-43-16,-2-4-139 15</inkml:trace>
  <inkml:trace contextRef="#ctx0" brushRef="#br0" timeOffset="17854.4941">4304 8215 1337 0,'0'0'331'0,"0"0"19"16,0 0-102-16,0-93-73 15,19 75-50-15,5 11-46 16,4 5-21-16,3 2-1 16,-1 12-14-16,-4 14-13 15,-7 11-8-15,-10 8 1 16,-9 7-4-16,0 2-7 16,-15-2-11-16,-4-6 5 0,4-12-6 15,3-17-54-15,9-8-274 16,3-9-637-16</inkml:trace>
  <inkml:trace contextRef="#ctx0" brushRef="#br0" timeOffset="18410.4114">4551 8182 2054 0,'0'0'282'0,"0"0"63"15,0 0-221-15,0 0-21 16,0 0 39-16,0 0 15 15,33 97-50-15,-14-62-40 16,2 2-24-16,-1-5-20 0,-4-7-22 16,3-8 7-16,-4-9-8 15,0-5 0-15,-1-3-1 16,-4-11-31-16,2-8-26 16,-6-4-17-16,0-4 39 15,-1 3 21-15,-5 3 8 16,0 4 6-16,0 8 1 15,0 4 6-15,0 5 29 16,0 0-13-16,7 6-16 16,5 11-4-16,3 2 30 15,7 3 3-15,2-1-19 16,1-4-8-16,-2-7-7 0,-1-9 0 16,-4-1 0-16,-6-15 7 15,-6-14-8-15,-4-9 1 16,-2-11 0-16,-11-20-1 15,-20-26 0-15,-8-20 5 16,0 14-4-16,9 26 0 16,15 36 0-16,11 29 11 15,1 4 51-15,3 6 0 16,0 0-32-16,1 17-29 16,16 16 4-16,10 11-5 15,4 7 5-15,4 6-5 16,-2 0 0-16,-3-4 0 15,-7-2-1-15,-8-6 0 0,-8-6-53 16,-5-12-130-16,-2-18-180 16,-11-9-289-16,-4-2-834 15</inkml:trace>
  <inkml:trace contextRef="#ctx0" brushRef="#br0" timeOffset="18572.4104">4515 8084 173 0,'0'0'2242'16,"0"0"-2011"-16,0 0-143 15,0 0-54-15,99-52-15 16,-8 3-6-16,-12 8-13 16,-24 2-516-16</inkml:trace>
  <inkml:trace contextRef="#ctx0" brushRef="#br0" timeOffset="55610.5169">18704 8705 62 0,'0'0'35'15,"0"0"30"-15,0 0 63 16,0 0-12-16,0 0-7 16,0 0-45-16,59-73 284 15,-56 67-1-15,-3-2-34 16,1-1 57-16,-1 3-39 16,2 6-4-16,3 0-86 15,9 33-90-15,15 29 113 16,8 28-52-16,3 11-47 15,-3-16-30-15,-8-20-21 0,-7-25-36 16,1-4-28-16,2 9-29 16,5 1-3-16,0 3-18 15,-7-7 0-15,-3-8 0 16,-10-9-13-16,-5-8-62 16,-5-7-57-16,-3-7-12 15,-15-3-66-15,-25-33-263 16,4-6-103-16,1-4-416 0</inkml:trace>
  <inkml:trace contextRef="#ctx0" brushRef="#br0" timeOffset="55923.892">18782 8727 1719 0,'0'0'303'0,"0"0"-35"16,0 0-50-16,-76 82-29 15,55-47-61-15,2-1-40 16,2-2-11-16,3-7-19 16,2-8-22-16,9-8-9 15,0-6-2-15,3-3 16 16,0-15 67-16,3-17-19 16,12-13-65-16,9-9-22 15,7-3 7-15,6 3 1 16,8 10-1-16,3 10-1 15,2 14-7-15,-1 14 5 16,-1 6-6-16,-2 15-12 16,-4 14-5-16,-4 7-10 0,9 21-178 15,-8-10-84-15,-6-9-425 16</inkml:trace>
  <inkml:trace contextRef="#ctx0" brushRef="#br0" timeOffset="60814.0902">19438 8944 1051 0,'0'0'346'16,"0"0"-108"-16,0 0 75 15,-71-72-45-15,55 52-70 16,2 6-14-16,7 7-14 0,5 7-39 16,2 32-77-16,18 40-24 15,12 25 36-15,0 11 10 16,-2-16-38-16,-13-30-14 16,-8-22-12-16,2-6-11 15,-3 0 0-15,-1-1 1 16,2-7-2-16,-2-11 0 15,-2-9-1-15,-2-6-8 16,-1-10-6-16,0-18 14 16,0-14-1-16,0-7 2 15,0-5 0-15,0 7 1 16,3 10 0-16,3 13 5 16,2 15-6-16,6 9-1 0,5 4-7 15,4 18 8 1,4 5 9-16,1 6-7 0,2-1-1 15,-1-2 1-15,-3-4-1 16,-1-4 0-16,-3-6-1 16,-3-8-78-16,-4-7-87 15,-3-1-78-15,-3-26-226 16,-3-5-188-16,-6-5-596 0</inkml:trace>
  <inkml:trace contextRef="#ctx0" brushRef="#br0" timeOffset="61248.4201">19780 9060 1121 0,'0'0'295'16,"0"0"-125"-16,0 0 48 0,0 0-3 15,-3 75-49-15,8-50-52 16,9 0-31-16,2-7-33 16,4-6-16-16,1-4-13 15,4-8-6-15,4 0-8 16,-1-8-1-16,1-14-5 15,-5-3-1-15,-5-5-6 16,-10 1-19-16,-9-4 19 16,0 3 5-16,0 3 0 15,-8 6 1-15,1 9 20 16,3 7 69-16,2 5 21 0,2 5-62 16,0 19-31-1,0 12 23-15,3 11 30 0,7 8 2 16,2 4 0-16,2 5 20 15,1-1-5-15,4 2-34 16,-4-3-26-16,0-5-20 16,-4-5 4-16,-4-7-11 15,-6-7 0-15,-1-9 1 16,0-4-1-16,-9-9 1 16,-5-10 0-16,-5-6-1 15,-3 0-39-15,-3-15-92 16,1-14-42-16,1-24-120 15,6 5-240-15,6 3-192 0</inkml:trace>
  <inkml:trace contextRef="#ctx0" brushRef="#br0" timeOffset="61625.3125">20094 9134 1542 0,'0'0'375'0,"0"0"-235"16,0 0 111-1,0 0-25-15,49 106-37 0,-30-61-55 16,-3 0-41-16,4 2-14 16,-2-4-19-16,0-2-23 15,-5-4-23-15,-1-6-13 16,-5-9 5-16,0-8-6 16,-7-8-1-16,0-6-6 15,0-14 6-15,-11-31-42 16,-10-32-7-16,-3-28 20 15,6 2 9-15,4 16 6 0,8 32 13 16,6 23 2-16,0 1 1 16,3 4 4-16,8 5-5 15,3 10 0-15,2 10-1 16,-1 2 1-16,0 11 1 16,-3 14-1-16,-4 8 0 15,-5 8-6-15,-3 3 0 16,0 0-27-16,-10 3-209 15,-2-10-339-15,1-14-544 0</inkml:trace>
  <inkml:trace contextRef="#ctx0" brushRef="#br0" timeOffset="61926.8262">20393 9022 1610 0,'0'0'298'16,"0"0"-159"-16,0 0 119 15,0 74-65-15,2-39-75 16,11 2-25-16,4-4-42 16,3-4-14-16,1-7-16 15,-1-10-9-15,1-8 0 16,-4-4 6-16,-1-17-1 16,1-14-8-16,-6-8-8 15,-5-8 0-15,-6-5 1 16,0-4-2-16,-6 3 0 0,-12 7-2 15,1 10 1-15,0 17 0 16,0 13-20-16,2 6-39 16,5 12-112-16,10 18-19 15,0-6-155-15,1-6-483 0</inkml:trace>
  <inkml:trace contextRef="#ctx0" brushRef="#br0" timeOffset="62145.5498">20787 8647 1807 0,'0'0'272'15,"0"0"-27"-15,0 0-101 16,0 0 15-16,24 91-29 16,-6-44-36-16,0 4-15 0,4 3-33 15,-1-4-22 1,-3-3-21-16,-2-5-3 0,-5-6-15 15,-7-7-113-15,-4-8-191 16,-15-8-244-16,-4-10-355 0</inkml:trace>
  <inkml:trace contextRef="#ctx0" brushRef="#br0" timeOffset="62600.9119">20594 8947 1378 0,'0'0'192'0,"0"0"-36"15,0 0-28-15,90-37-66 16,-36 11-8-16,5-3-33 16,1-5-20-16,-5-5 1 15,-7-2-1-15,-12-2 0 16,-10-4-1-16,-8 2 1 16,-7 4 1-16,-5 9 50 15,-3 7 107-15,-3 16 11 16,0 9-26-16,2 5-83 15,-2 24 2-15,4 10 32 16,3 9-32-16,2 6-14 16,3 4-6-16,3-1-7 15,-1-2-12-15,2-4-13 16,-2-10-10-16,-1-11 5 16,-1-15-6-16,-2-12 1 15,2-3 11-15,1-20-3 0,2-12-3 16,0-5-6-16,2 0 0 15,-4 7 0-15,2 7 2 16,-4 10-2-16,-1 10 6 16,2 3-5-16,2 0 5 15,0 13 6-15,0 4-1 16,-1 0-4-16,-1 2-7 16,-3-2 0-16,-2-3-16 15,-1-5-94-15,-3-3-242 16,-3-6-412-16</inkml:trace>
  <inkml:trace contextRef="#ctx0" brushRef="#br0" timeOffset="63411.649">21452 8666 1521 0,'0'0'232'0,"0"0"-176"15,0 0 33-15,0 0 21 16,0 0-64-16,0 0-13 15,48 80-13-15,-30-72 0 16,0-6-6-16,-3-2 7 16,-1-5-5-16,-3-11 3 15,-2-9-17-15,-2-4-1 16,-5-5 1-16,-2-1 4 16,0-1 8-16,-6 7 96 15,-4 3-5-15,2 9 39 16,0 12-2-16,1 5-45 0,1 8-64 15,-1 21-18-15,-1 9 10 16,4 8 6-16,1 5-2 16,3-3-13-16,1-2-10 15,15-12 2-15,12-7-7 16,6-14-1-16,10-13-4 16,7-8-34-16,2-21-51 15,-6-10-84-15,-12-8-10 16,-12-4 61-16,-16 1 73 15,-7 2 49-15,0 5 3 16,-11 9 56-16,1 11 45 16,0 9 28-16,3 10 9 15,1 4-70-15,2 7-53 0,1 10-10 16,3 5-7-16,0 1 0 16,9 2 5-16,10-3-4 15,2-1-1-15,0 0 5 16,0-2-5-16,-2-1-1 15,-8-1 0-15,-5 0-1 16,-5-2 1-16,-1 2 0 16,-4-3 0-16,-10 2 0 15,-5-2 1-15,4 0-1 16,0 0 0-16,7-5 0 16,5-1 0-16,3-2 0 0,3-6 0 15,14 0 0 1,11-6 0-16,5-13 0 0,6-8-28 15,-2-4-14-15,-6-8-64 16,-5-1 31-16,-10-4 17 16,-7 2 38-16,-6 6 20 15,-3 9 16-15,0 6 67 16,0 12 51-16,0 6-38 16,0 3-50-16,6 6-28 15,3 13 3-15,4 6 12 16,2 1-12-16,2 2-12 15,-1-3-7-15,-2-2-2 16,-1-4 0-16,-6-8-98 16,-7-11-158-16,0-6-215 15,-1-11-601-15</inkml:trace>
  <inkml:trace contextRef="#ctx0" brushRef="#br0" timeOffset="63541.656">22065 8188 720 0,'0'0'530'0,"0"0"-478"16,0 0-33-16,0 0 4 16,84 78-23-16,-46-55-61 15,0-9-594-15</inkml:trace>
  <inkml:trace contextRef="#ctx0" brushRef="#br0" timeOffset="63774.716">22286 8335 1250 0,'0'0'234'0,"0"0"25"0,0 0 30 16,0 0-135-16,-57 87-38 16,55-70-71-16,2 2-23 15,2-4-15-15,9 1-1 16,2-1-4-16,-1-1-1 16,0 2 0-16,-1 0 0 15,-3-1 0-15,-3 2-1 16,-5 0 1-16,0-1-1 15,-14-1 0-15,-6-1 0 16,-4-6-1-16,3-1-114 16,3-7-407-16</inkml:trace>
  <inkml:trace contextRef="#ctx0" brushRef="#br0" timeOffset="64575.5477">22770 7813 2422 0,'0'0'283'16,"0"0"-126"-16,0 0-56 15,0 0 106-15,100 145 4 16,-30-22-96-16,5 17-26 15,-12 4-5-15,-17-8-36 0,-17-17-17 16,-11-4-10-16,-8-11-3 16,-8-21-9-16,-2-24-3 15,0-23-6-15,0-14-1 16,1-5-15-16,1-11-16 16,1-6-14-16,4-20-13 15,0-35-38-15,-1-37-13 16,-6-31-41-16,0-3-12 15,-19 23 51-15,-5 32 70 16,-6 38 27-16,-19 6 15 16,-3 10 7-16,-11 4 4 15,-2 7 7-15,18 6 10 16,9 9 5-16,22 8-24 16,16 1-9-16,24 1 1 15,36-1 0-15,27-7-1 0,1-7-31 16,-8-4-37-16,-17-2-41 15,-23-11-58-15,-1-8 40 16,-6-3 61-16,-15-2 43 16,-10-2 17-16,-8 3 6 15,0 2 51-15,-8 4 19 16,-3 5 12-16,2 9 21 16,0 5-35-16,3 2-35 15,2 21-18-15,1 8 6 16,3 7 10-16,0 3 1 0,4-3-2 15,11-1-5 1,3-8-7-16,3-3-17 0,-1-6 8 16,0-9-7-16,0-8 6 15,-7-3-8-15,-1-10-28 16,-6-13-29-16,-6-11-5 16,0-5 27-16,0-7 15 15,-8-1 11-15,0 4 8 16,1 11 0-16,5 11 1 15,0 10 1-15,2 11 12 16,0 0-7-16,3 14-6 16,13 8 0-16,2 5 1 15,6 3-1-15,2-2 0 0,0-4-15 16,6-6-233 0,-7-7-425-16,-5-8-1090 0</inkml:trace>
  <inkml:trace contextRef="#ctx0" brushRef="#br0" timeOffset="64861.5388">23633 8252 1039 0,'0'0'581'16,"0"0"-435"-16,0 0-46 15,0 0 43-15,0 0-9 16,0 0-13-16,14 92-38 16,-12-65-5-16,0-3-32 15,-2-8-28-15,0-5-16 16,0-8-1-16,1-3 24 15,4-11 39-15,1-17-47 16,7-6-16-16,4-4 0 0,5 4 6 16,-1 7 6-16,-2 10 53 15,-1 10 7-15,-4 7-27 16,0 0-16-16,0 6-6 16,0 8-12-16,-1 2-11 15,-3 1-1-15,-2-3-36 16,-4-3-227-16,-4-8-494 0</inkml:trace>
  <inkml:trace contextRef="#ctx0" brushRef="#br0" timeOffset="65163.5255">23823 7775 1592 0,'0'0'216'0,"0"0"-11"16,0 0 14-16,0 0-93 15,-71 75-57-15,61-58-30 16,3-5-21-16,2-5-3 16,5-4 4-16,0-3 73 15,0-2 87-15,10-11-34 16,7-5-97-16,8-2-26 16,3 5-4-16,7 5 15 15,1 9 4-15,1 1 7 16,3 14-8-16,-4 12-15 15,-3 7-8-15,-2 4-13 16,-3 1-6-16,1 3-22 16,13 11-200-16,-8-8-412 15,-1-8-775-15</inkml:trace>
  <inkml:trace contextRef="#ctx0" brushRef="#br0" timeOffset="65768.8036">24568 7831 1979 0,'0'0'226'15,"0"0"-54"-15,0 0 97 16,0 0-98-16,0 0-83 16,0 0-61-16,-80-12-19 15,74 39-7-15,0 4 1 0,4 3-2 16,2 0 1-16,0-5-1 15,0-4 0-15,2-6-1 16,8-11-5-16,5-8-10 16,0-1 5-16,9-21 11 15,-1-6-1-15,0-4 1 16,-1-3 1-16,-3 8 8 16,-5 4 24-16,-4 9 46 15,-4 10 30-15,-2 4-38 16,0 17-35-16,-2 18 1 15,5 26 20-15,2 25-18 16,-2 26 9-16,-1 6 4 16,-1-19-8-16,-4-26-19 0,-1-31-14 15,0-11-2 1,2 0-8-16,0-2 0 0,2-5 0 16,2-16 0-16,0-8 0 15,1-10 11-15,6-19-12 16,-2-10 0-16,-2-7-10 15,-6 0-7-15,-3 2 7 16,-8 8 4-16,-18 12 5 16,-12 13-11-16,-9 11 1 15,0 4 5-15,4 15 5 16,12 2 0-16,16 0 0 16,15-5 1-16,9-8 0 15,42-8 2-15,28-8 14 16,3-16-8-16,-5-3-8 0,-13-2 0 15,-23 7-8-15,-8-11-162 16,-8 6-175-16,-25 3-572 0</inkml:trace>
  <inkml:trace contextRef="#ctx0" brushRef="#br0" timeOffset="66633.3713">21338 9729 1446 0,'0'0'310'16,"0"0"18"-16,0 0 5 15,0 0-83-15,0 0-149 16,0 0-67-16,0 0-8 16,-22 154 34-16,20-43-7 0,1-4-24 15,0-26-7 1,-2-26-8-16,3-14-14 16,0-8-1-16,0-1 0 0,0-6 1 15,0-6 0-15,0-20 0 16,0-3 7-16,4-26-1 15,4-6-5-15,2-2 1 16,3 3-2-16,0 7 0 16,0 13 1-16,4 5 0 15,2 9 0-15,2 0 0 16,6 5 5-16,3 10-6 16,2 0 1-16,3 0-1 15,2-3 0-15,-3-4 0 16,-3-5 0-16,-5-3-8 15,-8-6-14-15,-5-18-4 0,-5-5 5 16,-4-8 12-16,-2 1 9 16,-1 1-2-16,1 12 2 15,-1 7 6-15,2 12 11 16,1 4 2-16,5 8-11 16,1 13 4-16,0 8 3 15,0 1-9-15,-2 1-6 16,-7-1 0-16,-1-6-24 15,-6-10-146-15,-11-11-378 16,-2-3-621-16</inkml:trace>
  <inkml:trace contextRef="#ctx0" brushRef="#br0" timeOffset="66740.5542">21655 9815 446 0,'0'0'745'0,"0"0"-722"16,0 0-23-16,96 66-187 15</inkml:trace>
  <inkml:trace contextRef="#ctx0" brushRef="#br0" timeOffset="67055.3454">21931 10033 1497 0,'0'0'187'16,"0"0"-86"-16,0 0 70 15,0 0-64-15,31 74-13 16,-22-52-26-16,-4-2-4 16,-1-5-30-16,-4-5-16 0,0-5 0 15,0-5-4 1,0-6 41-16,0-21-16 0,0-13-26 16,5-6 5-16,13 0 27 15,7 4 48-15,5 12 1 16,1 12-24-16,1 11-19 15,-1 7-16-15,-3 11-21 16,-3 17-6-16,-5 3-8 16,-5 5 0-16,-6-3-8 15,-4-3-96-15,-3-10-237 0,-2-14-574 16</inkml:trace>
  <inkml:trace contextRef="#ctx0" brushRef="#br0" timeOffset="67932.6176">22309 9866 1303 0,'0'0'482'16,"0"0"-440"-16,0 0 44 15,0 0 43-15,0 0-73 16,0 0 25-16,84 36-25 16,-61-36-26-16,-4 0-11 15,-4-8 0-15,-4-8 11 16,-6-3 34-16,-3-5-18 15,-2-1 16-15,0 1 8 16,-7 4-2-16,-6 4 31 0,1 11-7 16,-2 5-17-1,-1 10-30-15,-4 17-14 0,6 12 13 16,2 9 3-16,9 5-9 16,2 0-19-16,16-4-7 15,19-8 0-15,10-10-12 16,8-15-21-16,5-16-128 15,-1-6-111-15,-7-26-47 16,-7-14-362-16,-11-7 347 16,-9-5 73-16,-10 2 249 15,-7 1 136-15,-4 9 150 16,-2 9 22-16,0 8-50 16,0 12-30-16,0 11 16 15,-8 6-71-15,-2 11-100 16,-8 19-39-16,3 8 29 0,-3 5 3 15,7 2-24-15,7-2-21 16,4-7-8-16,0-8-12 16,15-9 0-16,6-15-1 15,6-4-15-15,-1-21-37 16,0-12-23-16,-3-5 29 16,-2-3 26-16,-7 2 19 15,-5 5-1-15,-3 5 2 16,-5 10 5-16,-1 7 42 15,0 11 33-15,0 1-35 16,0 10-31-16,0 12-5 16,5 5 0-16,6-1-9 0,6-2 2 15,9-6 4-15,5-7 3 16,6-9-2 0,-1-2 4-16,-1-16-10 0,-6-9 1 15,-8-8-1-15,-9-2-1 16,-6-3 0-16,-6 1 0 15,0 2 0-15,0 3 0 16,-2 3 0-16,-5 3 0 16,4 9 1-16,0 5-1 15,3 9 0-15,0 3 0 16,3 3-1-16,12 19 0 16,-1 11 1-16,-3 7 24 15,-4 10 24-15,-3 6 33 0,-1-1 0 16,0-2-5-16,4-7-10 15,6-10-21-15,3-11-19 16,6-16-11-16,3-9 1 16,7-9-16-16,3-16-9 15,4-18-181-15,-9 6-285 16,-18 6-970-16</inkml:trace>
  <inkml:trace contextRef="#ctx0" brushRef="#br0" timeOffset="68579.1392">21743 11519 2041 0,'0'0'267'0,"0"0"-206"16,0 0 25-16,125-69 94 15,-62 24-88-15,4-8-16 16,-1-3-35-16,-8-5-13 16,-13 2-10-16,-16 2-17 15,-18 2 5-15,-11 6-6 16,-5 6 0-16,-15 9 0 15,-3 6-6-15,5 10 6 0,2 6 0 16,7 3 0-16,6 6 0 16,3 3 0-16,0 4-8 15,1 16 8-15,11 13 13 16,3 7 27-16,2 9 11 16,1 4 27-16,3 2 0 15,4-1-11-15,0-7-23 16,5-7-31-16,5-11-4 15,1-14-7-15,2-15-1 16,-1-4-1-16,-2-27-64 16,-7-12-64-16,-9-10 0 15,-11-8 41-15,-7-3 29 0,-1-1 31 16,0 7 20 0,-4 5 7-16,-1 14 11 0,2 10 20 15,2 12-1-15,1 10 13 16,0 7 4-16,0 0-26 15,0 22-11-15,10 7 14 16,8 9-4-16,9 4-14 16,4 1-5-16,5-5 1 15,6-6-2-15,5-12-25 16,-2-16-93-16,12-19-170 16,-13-16-210-16,-12-7-316 0</inkml:trace>
  <inkml:trace contextRef="#ctx0" brushRef="#br0" timeOffset="70035.4087">22896 10738 568 0,'0'0'588'0,"0"0"-322"0,0 0 8 16,0 0-76-16,0 0-65 16,0 0-69-16,0 0-23 15,-90-12-4-15,80 42-12 16,3-1-10-16,5-2-2 16,2-5-13-16,0-6 6 15,0-8-5-15,5-8 7 16,3-2 9-16,0-18-8 15,0-11-1-15,-2 0-8 16,-3 1 1-16,0 6 55 16,-1 10 103-16,0 11 19 15,2 3-97-15,2 21-50 0,6 16 38 16,9 24 1 0,12 26-15-16,10 27-5 0,2 10-12 15,-3-2-15-15,-12-16-14 16,-14-31-9-16,-8-22-2 15,-7-17 1-15,-1-18-5 16,0-7 0-16,0-11-5 16,-3-3-35-16,-6-31-56 15,-2-14 31-15,6-10 33 16,0-3 13-16,5-3 9 16,0 4 14-16,0 5 1 15,8 2 0-15,5 5 0 16,1 3-7-16,2 4 7 15,0 3 1-15,2 0-1 0,-4 4 1 16,-2 1 0 0,-2 5 0-16,-4 4 0 0,-3 3 9 15,-1 3 25-15,-2 6 15 16,0 4 8-16,0 2 0 16,0 5-12-16,0 1-12 15,0 0-19-15,5 6-13 16,1 9 14-16,2 5 5 15,6 4-2-15,2 1-5 16,6 1-4-16,3-2-7 16,3-4-2-16,4-6 1 15,-1-7-1-15,2-7 0 16,-3-1-64-16,-2-22-24 16,-6-3-32-16,-5-6-5 0,-9-4 3 15,-7 0 68-15,-1 0 35 16,0 1 13-16,-7 6 5 15,-3 4 1-15,1 7 15 16,4 7 16-16,0 5 36 16,2 6-1-16,0 0-32 15,3 15-17-15,0 9 5 16,0 2 3-16,0 4-13 16,9-1 0-16,8 0-6 15,3-4 0-15,6-7-5 16,2-8 1-16,1-10-2 15,-1 0-56-15,0-20-93 16,-3-9-47-16,-5-6-38 16,-7-4 3-16,-9 1 149 0,-4 4 82 15,0 6 8-15,-4 9 81 16,-7 10 31-16,0 8 0 16,2 1-30-16,1 7-49 15,3 10-15-15,5 3-6 16,0 4-5-16,0-1-6 15,10 0-1-15,2-1-8 16,3-2 0-16,-4 1 1 16,1-4 0-16,-4 0-1 15,-5-1 2-15,-3-4-4 16,0-4 1-16,0 0 1 16,0-7-6-16,0-1-10 15,0-4-60-15,5-13-66 0,7-12 43 16,10-3-3-16,3-7 11 15,2-5 13-15,0-3 23 16,3 3 37-16,-8 1 18 16,-2 8 24-16,-10 8-2 15,-7 9 56-15,-3 8 46 16,0 8-21-16,-7 2 7 16,-4 4-45-16,4 11-23 15,1 4-15-15,6 1-11 16,0 1-16-16,12-4 9 15,6 0-8-15,1-2 0 16,0 2 0-16,-4-5-1 0,-3 2 0 16,-6 1 0-16,-4 0 0 15,-2 1 1-15,0 4-1 16,-2-4 1-16,-4 1 5 16,4-4-6-16,2-5 1 15,0-2-1-15,8-6 1 16,7 0 14-16,4-6-5 15,3-10-9-15,0-8-1 16,-1-7-25-16,-2-6 14 16,-4-4 1-16,-4 2 9 15,-1 6 1-15,-3 7 24 16,-2 12 38-16,1 10 64 16,0 4-32-16,2 7-39 0,2 15 9 15,6 10-16 1,-2 4-27-16,-1 3-12 0,-4-3-7 15,-3-3-1-15,-4-10-1 16,-2-6-24-16,0-17-156 16,-7-1-113-16,-5-16-508 0</inkml:trace>
  <inkml:trace contextRef="#ctx0" brushRef="#br0" timeOffset="70173.4046">24103 10147 1416 0,'0'0'191'0,"0"0"-146"16,0 0-13-16,0 0-3 16,0 0-18-16,91 88-11 15,-47-58-128-15,-5-7-255 0</inkml:trace>
  <inkml:trace contextRef="#ctx0" brushRef="#br0" timeOffset="70459.6551">24401 10292 1800 0,'0'0'212'16,"0"0"28"-16,0 0-46 15,0 0-65-15,0 0-2 16,-18 104-70-16,18-70-8 16,9 0-22-16,3-6-12 15,4-9-8-15,2-8-5 16,0-11 8-16,-2 0 4 15,0-19-14-15,-3-11 0 16,-8-6-6-16,-5-3-10 0,0-4-7 16,-5-1-4-16,-14 3-56 15,-4 4-39-15,5 7-6 16,0 10 12-16,9 18-85 16,5 2-125-16,4 0-387 0</inkml:trace>
  <inkml:trace contextRef="#ctx0" brushRef="#br0" timeOffset="70785.7004">24702 10224 1689 0,'0'0'298'0,"0"0"-232"0,0 0-20 15,0 0 45-15,0 0-38 16,43 84-22-16,-41-66-18 15,-2-1-12-15,0-5 0 16,-5-4 1-16,-11-8-1 16,3 0 6-16,-3-19 14 15,8-11-6-15,5-12 1 16,3-4-1-16,0-2 9 16,13 5 62-16,7 9 37 15,1 14-20-15,3 10-21 16,1 10-22-16,2 0-14 15,-2 15-27-15,-3 8-13 0,-4 3-6 16,-3 3 0-16,-7 6-82 16,-5-7-248-16,-3-7-551 0</inkml:trace>
  <inkml:trace contextRef="#ctx0" brushRef="#br0" timeOffset="70923.7193">25077 10201 2158 0,'0'0'387'0,"0"0"-234"16,0 0-17-16,0 0-48 16,0 0-58-16,0 0-30 15,0 0-82-15,-46-22-568 0</inkml:trace>
  <inkml:trace contextRef="#ctx0" brushRef="#br0" timeOffset="74405.4677">2023 1780 324 0,'0'0'678'0,"0"0"-470"16,0 0 105-16,0 0-91 15,0 0-41-15,0 0-61 16,18-14-8-16,4 14 9 15,12 0-14-15,5 5-3 16,8 1 3-16,5 3-11 16,7-3-8-16,4 1-13 15,7-3-30-15,13-1-11 16,17-3-4-16,-8 0 6 16,-10 0 2-16,-15 0-15 15,-17 0-3-15,4 0-5 16,6 2-2-16,-7-1-12 15,-3 1 5-15,-3 0 0 0,1 1-5 16,1 0-1-16,2-1 1 16,-2 1 1-16,5-1-1 15,-6 0 0-15,6 1 0 16,-5-1 10-16,-1 3-2 16,1-3-3-16,2 2 1 15,2 0-1-15,-2 3 0 16,4-4 0-16,5 3 3 15,1-3-9-15,0 1 6 16,2-1 3-16,-4-2-1 16,-2-1-2-16,-2 0-5 0,6 0 12 15,0 0 7 1,17-8 4-16,19-4 1 16,10 2-7-16,-7 3-3 0,-19 2-6 15,-26 3 0-15,-9 2-3 16,6 0-6-16,10 0 2 15,8 0-1-15,0 0 5 16,-2 0-5-16,0 0 1 16,0 0 7-16,0 0-9 15,1 2 0-15,0 0-1 16,2 3 1-16,1 0 0 16,0 0 0-16,2 0 0 15,-2 0 1-15,13-3 1 16,15 0 7-16,16 1-3 15,5-3 0-15,-8 0 4 0,-11 0 1 16,-16 0 4-16,1 0-2 16,5 0-7-16,5 0 6 15,5 0-3-15,2 0 3 16,-4 0 0-16,-1-3 5 16,0 3-2-16,-3 0-5 15,2 0 1-15,-2 0-4 16,-4 0 2-16,-1 0-1 15,-3 0 1-15,-12 3-2 16,-15-3-1-16,-13 2 0 16,-2-2-5-16,9 2 0 15,7-2 0-15,6 0 0 16,1 0 5-16,-2 0-5 16,1 0 8-16,1 0 6 0,-3 0-9 15,3 0 0-15,-5 0-6 16,1 0 6-16,-4 0 2 15,0 0-8-15,5 0 0 16,3 0-1-16,19 0 1 16,25-4 1-16,17 1-1 15,6 0 6-15,-4-1-5 16,-11-1 5-16,-10 0-5 16,1-1-1-16,-2 0 2 15,-4-1 5-15,0 2-7 16,-4-2 0-16,0 0-1 15,-5 1 1-15,-6 0-2 0,-6 1 1 16,-1 2 1 0,-2 2 0-16,-12-1 1 0,-9 1-1 15,-12 1 0-15,-1 0 1 16,9 0 7-16,7 0-8 16,9 0-6-16,-2 0 6 15,1 0-1-15,-3 1 0 16,1 2 0-16,-5-1 1 15,0-1 0-15,3-1-1 16,-2 2 2-16,1-2-1 16,0 0 0-16,0 0 0 15,0 2 0-15,2-2 1 16,-1 0 0-16,1 0 8 16,1 0-3-16,-3 0-5 0,-1 1-1 15,1-1 0-15,0 2 0 16,2-2 11-16,-2 0-5 15,-3 0-6-15,-4 0 8 16,0 0-7-16,0 0 6 16,0 0 13-16,-2 0-8 15,-3-2-11-15,-2-1 5 16,0 1-5-16,3 1 7 16,1-2 1-16,3 1 6 15,-2 1-8-15,-2 1-5 16,-7 0 5-16,-3 0 5 15,-2 0-3-15,-1 0-3 16,-2 0 2-16,1 0 10 0,4 0 1 16,-1 0-2-16,1 0-7 15,-4 0 2-15,1 0 2 16,-2 0 8-16,-1 0-1 16,-1 1-1-16,-5-1 2 15,-1 0 2-15,-2 0 10 16,-1 0-34-16,1 0 0 15,3 0 0-15,3 0 0 16,3 0 0-16,0 0 0 16,2-3 0-16,2 2 0 15,0-1 0-15,-1 2 0 16,-2-3 0-16,-3 3 0 16,-3-2 0-16,-4 0 0 15,-5 1 0-15,-2-2 0 16,0 0 0-16,-3 0 0 0,1-4 0 15,-2 2 0-15,2-2 0 16,-4-1 0-16,-3 3 0 16,-3 1 0-16,-4-1 0 15,-4 4 0-15,-3-1 0 16,2 2 0-16,-1 0 0 16,-2 0 0-16,0 0 0 15,1 0 0-15,-1 0 0 16,0 0 0-16,0 0 0 15,0 0 0-15,0 0 0 16,0 0-38-16,0-14-139 16,2-3-147-16,-2-6-843 0</inkml:trace>
  <inkml:trace contextRef="#ctx0" brushRef="#br0" timeOffset="85527.0119">17087 5641 227 0,'0'0'258'16,"0"0"245"-16,0 0-291 15,0 0 1-15,0 0-25 16,0 0 15-16,-5-24-20 15,3 22-26-15,1 0-39 16,1 2-4-16,-2 0-19 16,2 0-31-16,-1 0-24 15,-2 0-23-15,0 7-17 0,0 7-10 16,1 8 10-16,-1 1 11 16,1 5 5-16,0 0 2 15,1 0 1-15,-2 0 2 16,1 0-1-16,1 0-4 15,1-1-7-15,-2 2-2 16,2-1-5-16,0-1-1 16,-2 1 5-16,2 0-4 15,0-1-1-15,-1 2 1 16,0 0 5-16,1 0-1 16,0 0-4-16,0-3 5 15,0-2-1-15,0-4-4 0,0-5-1 16,0 0 1-16,0-6-1 15,0 0 0-15,0-4 0 16,0 2 0-16,0-3 0 16,0-2-1-16,0 2 1 15,0-1-1-15,0 1 1 16,0 1-1-16,0-1 0 16,0 0 0-16,0 0 0 15,0 1 0-15,2-1 0 16,2-1 0-16,-1 0 0 15,0-3 1-15,4 2 6 16,-1 1-6-16,1-3 1 16,3 2-1-16,4-1 5 0,-2 1-6 15,3-1 1 1,-1-1 0-16,2 1-1 0,0-1 1 16,4 0-1-16,-2 0 0 15,1 0 1-15,0 0 0 16,-2 0 0-16,4 0 0 15,-1 0-1-15,-1 0 1 16,0 0-1-16,2 0 1 16,-5 0-1-16,3 0 1 15,-3 0-1-15,1 0 0 16,-4 0 0-16,1 0 0 16,-5 0 0-16,0 0-1 15,-2 0 0-15,1 2 1 16,-2 3 0-16,0-2 0 15,0 2 0-15,3-1-1 0,0 1 0 16,-2 0 1-16,4-1 0 16,-1 0 0-16,0 0 0 15,0 1 1-15,-2-3 0 16,0 1-1-16,-2 0 0 16,1-2 0-16,-2 0 1 15,-2 1-1-15,0 0 0 16,0-2 0-16,0 1 0 15,0-1 0-15,0 0 1 16,1 0 0-16,4 0-1 0,-4 0 1 16,2 0 0-1,0 0 0-15,0 0 1 0,1 0-1 16,-2 0-1-16,1 0 1 16,0-1-1-16,2-1 1 15,0 0 0-15,0 1-1 16,-2 0 1-16,0-1-1 15,-1 2 0-15,0 0 0 16,-2 0 0-16,-1 0 0 16,1-1 0-16,-2 1 0 15,1 0 0-15,-1-2 0 16,-1 2 0-16,2 0 1 16,-2 0 0-16,0 0 7 15,0 0-1-15,0-1 22 16,0 1 20-16,0-1-12 0,0 0-8 15,0-2-5 1,3-1-8-16,-2 2-4 0,1-2-10 16,-1-2 5-16,-1-2 2 15,0-1 1-15,0-2 1 16,0-3-2-16,0-2 3 16,0-4-11-16,0 0 10 15,-4-5-4-15,-2 0-6 16,0 0 5-16,0-1-5 15,-2 4 0-15,1-1 5 16,2 3 2-16,1 1-7 16,-2 0 5-16,-1 2 2 15,2 0-7-15,-1 0 7 16,0 2-2-16,0 0 0 16,1 3 0-16,-2 0-5 0,3 3 10 15,-1 0-5-15,1 1 1 16,-1 0-1-16,-2 1-5 15,2-3 7-15,-1 1-7 16,-1-1 0-16,4-2 5 16,-3 0-5-16,-1-1 0 15,2-1 12-15,-1-3-5 16,1 0-7-16,-1-4 8 16,-1 0-8-16,1-3 7 15,2 1-7-15,-2-2 5 16,1 0-5-16,-2 0-1 15,2 5-1-15,1 1 1 16,-1 4 0-16,2 1 0 0,-1 4 0 16,1 0 0-1,-2 3 0-15,1 1 9 0,1 0-9 16,0 4 0-16,0-1 0 16,-2 0 0-16,1 0 0 15,-2 0 0-15,-3 0 0 16,-2-1-1-16,0 1 1 15,-7 1-1-15,-4 0 1 16,-5 2 0-16,-6 0-1 16,0 0 1-16,-4 0 0 0,2 0 0 15,0 0 0 1,5 3 1-16,0 0-1 0,8 0 1 16,-1 2-1-16,7-3 1 15,-2 0-1-15,4 3 0 16,-2 0 1-16,2-2-1 15,1 2 0-15,4-1 0 16,2-1 0-16,0-1 1 16,4 0-1-16,-1-1 0 15,3-1 0-15,-1 0 0 16,0 2 0-16,1-2 1 16,1 0-1-16,0 1 1 15,0-1-1-15,0 0 0 16,0 0 0-16,0 0 1 15,0 0-2-15,0 0 1 0,0 2-20 16,0 12-169 0,0 0-124-16,0-2-453 0</inkml:trace>
  <inkml:trace contextRef="#ctx0" brushRef="#br0" timeOffset="88938.1119">15835 5692 658 0,'0'0'498'0,"0"0"-294"16,0 0 53-16,0 0-68 16,0 0-78-16,0 0-45 15,-14-4-46-15,14 20-5 16,0 9 85-16,0 6-19 15,5 8 3-15,1 4-22 16,0 9 2-16,0 3-11 16,3 5-11-16,-3 3-17 15,0-2-8-15,-3-1-4 16,0-4-3-16,-2-8-2 16,1-4-2-16,-2-7-6 15,0-4 1-15,0-5 1 0,0-5-1 16,0-4 0-16,0-8-1 15,0-3 2-15,0-5-2 16,0-1 1-16,0-2 0 16,0 0 8-16,1 0 1 15,2 0 5-15,2 0-5 16,7 0 4-16,2-5-13 16,6 0 5-16,4-1-5 15,6 1-1-15,2-3 0 16,6 3 0-16,8 0 1 15,-2-2 0-15,4 4 5 16,-3 0-5-16,-2 2 10 16,-4-1-4-16,-3 2-6 0,-3 0 6 15,-2 0-5 1,-1 0 5-16,-3 0-1 0,-2-1 2 16,-3-1 1-16,-2 0-2 15,-2-1 7-15,-2 3-7 16,-2-2 4-16,-5-1 5 15,-3 0 0-15,1 2 1 16,-4-2 5-16,0 1 13 16,-2-1 8-16,2-2-7 15,-1-2-20-15,1-2-4 16,0 0-1-16,-1-5-2 16,1-3-2-16,-3-3 16 0,0-5-7 15,0-6 2-15,0-6 4 16,0-7-4-16,0-6-7 15,0-6-5-15,-8-3 1 16,-1-5-5-16,0 1-1 16,-3 0 7-16,3-1-8 15,0 6 0-15,-3 6 9 16,2 6-9-16,-3 10 1 16,0 5 0-16,-4 8 5 15,2 2-6-15,-6 4 8 16,-4 5-7-16,-1 4-1 15,-7 3 2-15,-5 4-1 16,-4 1-1-16,-6 0 0 0,-4 1-1 16,-1 7 1-1,-3 3 0-15,-1 0 0 0,-2 1 0 16,0 1 1-16,4 0-1 16,4-1 0-16,7-3 6 15,6-1 0-15,8-2 2 16,9-2-2-16,10-1 0 15,5-1-5-15,4-2 1 16,1 0-2-16,1 0 1 16,0 0 0-16,0 0-1 15,-2 9-28-15,-26 11-159 16,1 1-268-16,-16 1-828 0</inkml:trace>
  <inkml:trace contextRef="#ctx0" brushRef="#br0" timeOffset="93110.7359">9742 14912 214 0,'0'0'0'0,"0"0"16"16,0 0-16-16,-85-63 193 16,59 55-34-16,-1 4-84 15,1 4 199-15,0 0-76 16,3 0-16-16,2 0 17 16,6 0 30-16,4 0 39 15,5 0-15-15,3 0-38 16,-1 0-34-16,4 0-69 15,0 0-21-15,2-1-31 16,14-3-18-16,14-3 34 0,8-3-6 16,10-1-34-1,4 0-24-15,-2 1-10 0,-1 0-1 16,-5 3-1-16,-3 1 0 16,-7 3-66-16,-6 0-68 15,-10 0-41-15,-6 3-156 16,-7 0-179-16,-5 0-185 0</inkml:trace>
  <inkml:trace contextRef="#ctx0" brushRef="#br0" timeOffset="93254.0744">9697 14956 1866 0,'0'0'83'0,"0"0"-83"0,0 0-92 15,85-92 14-15,-45 54-667 16</inkml:trace>
  <inkml:trace contextRef="#ctx0" brushRef="#br0" timeOffset="95304.0431">15675 2376 1654 0,'0'0'225'0,"0"0"2"16,0 0-106-16,0 0-75 16,0 0 32-16,0 0 32 15,-6 108 9-15,26-67-55 0,8-4-9 16,6-1-24-16,6-10-14 15,1-7-5-15,2-8-2 16,-3-11-8-16,-7 0-1 16,-6-14 1-16,-7-12 11 15,-7-9-1-15,-8-5-5 16,-3-1 1-16,-2-2-2 16,0 7 3-16,-2 6 6 15,-3 10 65-15,2 11 46 16,0 9-35-16,1 13-67 15,2 35-24-15,0 36 33 16,13 31 42-16,9 15-17 16,0-7-17-16,2-15-19 15,-6-33-2-15,-8-15 4 16,-6-17 0-16,-2-4-9 0,-2 1-5 16,0 2-1-16,-12-3 2 15,-8-8-5-15,-6-11 0 16,-5-9 0-16,-6-11-5 15,-5 0 5-15,-3-17-6 16,3-9-6-16,4-8-57 16,11-2-74-16,12 0-72 15,15-5-39-15,18 6-377 16,5 9-639-16</inkml:trace>
  <inkml:trace contextRef="#ctx0" brushRef="#br0" timeOffset="95526.2941">16464 2808 1910 0,'0'0'349'0,"0"0"-51"16,0 0-116-16,0 0-61 15,0 0-24-15,0 0-58 16,0 0-28-16,93-41-11 15,-59 29-1-15,0 4-82 16,1 4-147-16,-10 4-231 16,-9 0-297-16</inkml:trace>
  <inkml:trace contextRef="#ctx0" brushRef="#br0" timeOffset="95693.2671">16460 2939 1597 0,'0'0'383'16,"0"0"-148"-16,0 0-143 16,0 0-30-16,0 0-29 15,0 0-17-15,158-41-15 16,-48 2-1-16,-14 5-240 16,-20 2-916-16</inkml:trace>
  <inkml:trace contextRef="#ctx0" brushRef="#br0" timeOffset="99336.7885">17142 2431 1405 0,'0'0'288'0,"0"0"-188"16,0 0 47 0,0 0-54-16,0 0-56 0,0 0 25 15,-32 125 13-15,32-62-39 16,15 2-36-16,0-2 14 16,3-7-11-16,-3-9-1 15,0-13-1-15,-6-13 1 16,-3-17-1-16,-2-4 9 15,-1-24 8-15,3-15-3 16,0-11 13-16,-1-6 43 16,2 0 39-16,3 7-8 15,2 12-49-15,6 10-19 16,5 15-25-16,5 12-9 16,5 0 0-16,1 22 6 15,-2 11 3-15,-6 4 0 0,-8 6 0 16,-12 5-2-16,-6-2 2 15,-9-1 3-15,-19-4-2 16,-8-4 2-16,-7-6-3 16,-1-9-7-16,-3-5 4 15,7-6-6-15,1-8 1 16,9-3-1-16,12 0-97 16,18-28-149-16,7 2-369 15,16-7-663-15</inkml:trace>
  <inkml:trace contextRef="#ctx0" brushRef="#br0" timeOffset="99547.9721">17700 2392 1614 0,'0'0'388'0,"0"0"-41"16,0 0-220-16,0 0-57 15,0 0 28-15,35 77 28 16,-18-29-50-16,3 6-39 15,0 1-16-15,-4-1-14 16,-1-2-6-16,-4-5-1 16,-5-7-28-16,-6-2-175 15,0-11-273-15,-10-11-412 0</inkml:trace>
  <inkml:trace contextRef="#ctx0" brushRef="#br0" timeOffset="99712.0709">17589 2653 1560 0,'0'0'255'0,"0"0"-164"15,0 0-56-15,95-26 3 16,-26 11-24-16,1 1-9 16,27-8-5-16,-17 2-208 15,-22 6-634-15</inkml:trace>
  <inkml:trace contextRef="#ctx0" brushRef="#br0" timeOffset="100213.8494">18135 2431 927 0,'0'0'635'0,"0"0"-483"0,0 0-46 16,0 0 80-16,0 0-26 16,-14 87-56-16,14-53-8 15,5-1-31-15,-1-4-28 16,2-5-17-16,-3-4-14 15,-1-7-5-15,1-7 0 16,-3-6 8-16,0 0 3 16,0-12 3-16,0-10-14 15,0-9-1-15,0-5-1 16,0-3 1-16,0 0-1 16,9 8 0-16,7 6-6 15,3 9-1-15,3 11-9 16,1 5 11-16,3 0 6 0,-1 12 0 15,0 6 1-15,-4 4 15 16,-3 3-7-16,-6 2 1 16,-3-5-2-16,-6-2-7 15,-3-5 7-15,0-7 2 16,0-3-3-16,-2-5 8 16,-8-2 0-16,1-15 11 15,2-7 49-15,1-8 13 16,2-2-23-16,4-1-25 15,0 5 5-15,8 8-14 16,7 7-14-16,4 13-17 16,5 2 0-16,0 7 0 15,4 17 0-15,2 4 0 16,0 2 1-16,0 2 0 0,2 0-1 16,5 12-63-16,-10-9-275 15,-6-9-570-15</inkml:trace>
  <inkml:trace contextRef="#ctx0" brushRef="#br0" timeOffset="100679.6136">18627 2377 821 0,'0'0'1182'16,"0"0"-1003"-16,0 0-52 15,0 0-39-15,0 0 39 0,115-31-3 16,-74 34-42-1,0 14-15-15,-5 4 2 0,-8 6-2 16,-10 2-37-16,-9 4-12 16,-9 0-11-16,-6 2 1 15,-15-1-1-15,-6-5-7 16,0-5 0-16,5-12-19 16,9-11-5-16,4-2-6 15,9-25-19-15,0-12 12 16,14-9 7-16,10-4 12 15,2-4 9-15,-1 2 8 16,-1 4 1-16,-3 5-1 16,-6 8 0-16,-2 10 1 15,-5 9 1-15,-5 9 26 16,-3 8 9-16,0 0-12 0,0 15-23 16,-5 14 9-16,-2 5 26 15,-2 8 3-15,6-2-9 16,3 3-5-16,0-5-8 15,9-5-4-15,9-4-11 16,6-5 8-16,4-9-5 16,-1-5-4-16,6-7-2 15,9-4-111-15,-8-15-346 16,-6-3-682-16</inkml:trace>
  <inkml:trace contextRef="#ctx0" brushRef="#br0" timeOffset="100816.6913">19516 2290 2147 0,'0'0'290'0,"0"0"6"0,0 0-151 15,0 0-63-15,0 0-82 16,0 0-32-16,-88 8-888 0</inkml:trace>
  <inkml:trace contextRef="#ctx0" brushRef="#br0" timeOffset="132456.3193">16227 3476 1377 0,'0'0'283'16,"0"0"-70"-16,0 0 29 16,0 0-159-16,0 0-57 15,0 0 4-15,-1 54 35 16,18-27-3-16,6 0-23 15,7-2-21-15,1-3-1 16,6-7 7-16,-1-4-6 0,-1-8-2 16,-1-3-8-16,-8-1-2 15,-3-15 3-15,-11-6 1 16,-4-4 0-16,-7-3-2 16,-1-3-1-16,0 5 42 15,0 8 26-15,-4 7 22 16,0 12-33-16,4 0-41 15,0 29-17-15,11 22 5 16,12 27 13-16,11 20 15 16,0 9-7-16,-3-16-2 15,-8-25 7-15,-10-23-9 16,-4-7 1-16,-3 3-14 16,-3 4 0-16,-3 0-9 0,0-5 4 15,-15-9-2-15,-12-7-1 16,-7-6-1-16,-9-5-5 15,-7-6 5-15,-5-5-5 16,-4 0-1-16,5-15-1 16,6-3-50-16,8-4-42 15,16-1-16-15,14-2-30 16,10 3-91-16,32-17-105 16,10 5-260-16,3-1-169 0</inkml:trace>
  <inkml:trace contextRef="#ctx0" brushRef="#br0" timeOffset="132672.345">17047 3551 1684 0,'0'0'256'0,"0"0"-161"16,0 0-14-16,0 0-12 15,0 0-10-15,0 0-35 16,98-31-18-16,-67 18-6 16,-3 4-34-16,-4 0-196 15,-8 5-316-15,-10 2-346 0</inkml:trace>
  <inkml:trace contextRef="#ctx0" brushRef="#br0" timeOffset="132821.7479">17090 3696 1182 0,'0'0'338'16,"0"0"-114"0,0 0-22-16,0 0-26 0,0 0-15 15,0 0-60-15,80-19-60 16,-2-20-41-16,-8 2-26 16,0-2-585-16</inkml:trace>
  <inkml:trace contextRef="#ctx0" brushRef="#br0" timeOffset="134105.9456">17990 3285 527 0,'0'0'572'0,"0"0"-353"16,0 0 55-16,0 0-11 0,0 0-27 15,-90-55-34-15,67 55-95 16,-5 21-61-16,-2 14-14 15,3 14 34-15,1 11 30 16,9 7-8-16,8-2-10 16,9-3-42-16,9-2-14 15,19-8-2-15,9-7-6 16,9-8-2-16,4-13-6 16,5-14-5-16,-1-10 0 15,-2-9 0-15,-6-22-1 16,-7-11 1-16,-12-8 1 0,-11-7-1 15,-14-18 0-15,-4-19 0 16,-34-15 0-16,-3 10-1 16,-1 24 0-16,12 29 0 15,10 26-1-15,-1 6 1 16,-4 5 8-16,1 9 1 16,-1 3-3-16,2 27-5 15,5 12 0-15,4 13 0 16,9 8 6-16,3 0 5 15,5-3-4-15,17-7 4 16,6-7 7-16,5-8-4 16,3-10-1-16,0-8-4 15,1-7-9-15,-3-8 8 16,-2-5-8-16,-6 0 5 0,-3-8-4 16,-5-5-2-16,-4-1-12 15,-6-1-82-15,-5 4-194 16,-3 3-396-16</inkml:trace>
  <inkml:trace contextRef="#ctx0" brushRef="#br0" timeOffset="135000.9189">18553 3396 1234 0,'0'0'309'0,"0"0"-16"16,0 0 1-16,0 0-47 16,0 0-27-16,0 0-120 15,0 0-67-15,-92 23-21 16,79 14 1-16,4 3 8 16,6 1 1-16,3-1-5 0,3-3-5 15,14-6-11-15,8-8 10 16,3-6-4-16,4-10-1 15,1-7 3-15,-2-4-3 16,-1-18 0-16,-6-9-5 16,-7-2 0-16,-8-5 0 15,-7 0-1-15,-2 3-6 16,-9 3-1-16,-12 10 6 16,-7 10-1-16,-4 12-14 15,0 5-60-15,3 15-5 16,7 6-7-16,22 10-87 15,0-8-167-15,13-6-461 0</inkml:trace>
  <inkml:trace contextRef="#ctx0" brushRef="#br0" timeOffset="135209.8155">18800 3463 1642 0,'0'0'329'15,"0"0"-89"-15,0 0-64 16,0 0-47-16,0 0-28 16,0 0-70-16,83-54-16 15,-44 37-14-15,0 0 0 16,-4 2-1-16,-7 2-7 16,-9-6-125-16,-8 4-402 15,-10 1-892-15</inkml:trace>
  <inkml:trace contextRef="#ctx0" brushRef="#br0" timeOffset="135419.6329">18824 3171 1731 0,'0'0'365'0,"0"0"-259"16,0 0-74-16,0 73 101 15,13-31 59-15,7 6-22 16,-1 2-51-16,4-1-29 15,0-4-39-15,0-3-38 16,1-5-5-16,3-5-8 16,-1-6-8-16,15-13-95 15,-6-7-434-15,-6-6-750 0</inkml:trace>
  <inkml:trace contextRef="#ctx0" brushRef="#br0" timeOffset="136031.365">19331 3053 1868 0,'0'0'350'0,"0"0"-43"16,0 0-124-16,0 0-69 16,-88 41-4-16,70-5-6 15,5 12-12-15,10 4-24 0,3 3-2 16,13-2-21-1,17-3-16-15,9-8-14 0,4-10-5 16,6-13-10-16,-1-12-24 16,-5-7 18-16,-2-15 4 15,-7-16 1-15,-7-11-5 16,-9-8 4-16,-11-18-8 16,-7-19 2-16,-16 8-2 15,-8 8-2-15,-6 18 12 16,3 25 0-16,-3 6 0 15,-1 8 0-15,1 14 1 16,3 1 0-16,5 23-1 16,7 11-1-16,7 8 0 15,8 5 1-15,8 1-1 0,23-1 0 16,11-5 1-16,9-8-1 16,3-9 0-16,1-12 0 15,-4-12 0-15,-5-2-32 16,-11-8-68-16,-8-11-5 15,-12-4 46-15,-9-4 35 16,-6 1 10-16,0 1 9 16,-7 2 6-16,-4 5 2 15,4 7 7-15,0 5 18 16,4 6 7-16,3 7-25 16,0 15-8-16,4 10 5 15,12 4 9-15,5 3 8 16,3 1-3-16,6-2-4 15,-2-4-8-15,0-3-7 16,-3-7-1-16,0-17-93 0,-5-7-488 16,-6-1-1288-16</inkml:trace>
  <inkml:trace contextRef="#ctx0" brushRef="#br0" timeOffset="136530.8794">19901 2888 2046 0,'0'0'238'0,"0"0"-104"16,0 0-61-16,0 0 48 15,119-15 10-15,-64 16-40 0,-1 14-20 16,-5 7-18 0,-11 5-10-16,-13 2-4 0,-10 2-2 15,-14 1-4-15,-1-2-7 16,-16 1-5-16,-8-4-6 15,0-3-9-15,2-7-5 16,6-10 0-16,7-7 0 16,6-1-1-16,3-20-15 15,6-13-24-15,17-7-13 16,9-11-11-16,5-15 17 16,-1 2 19-16,-3-2 12 15,-5 1 13-15,-9 13 1 16,-1 5 0-16,-9 11 1 0,-3 16 12 15,-6 13 39 1,0 8 28-16,-1 14-46 0,-20 31-13 16,-7 27 20-16,2 1 38 15,4-3 2-15,7-10-10 16,12-16-19-16,3 2-9 16,2 0-14-16,18-8-10 15,10-10-3-15,7-11-3 16,8-9-1-16,3-8-5 15,1 0-5-15,2-12 0 16,-6-9-1-16,19-16-87 16,-12 6-223-16,-9 0-490 0</inkml:trace>
  <inkml:trace contextRef="#ctx0" brushRef="#br0" timeOffset="137604.1351">17216 4443 1160 0,'0'0'341'16,"0"0"-172"-16,0 0 87 16,0 0-58-16,0 0-67 15,0 0-72-15,0 0 12 16,21-14 26-16,6 36-14 16,6 2-35-16,3 1-22 15,2-5-14-15,1-5-1 0,-3-4-10 16,-2-7 0-16,-6-4-1 15,-7-7 0-15,-6-15 11 16,-6-7-10-16,-9-7 8 16,0-6-8-16,0 3 1 15,-4 6 5-15,-1 9-6 16,2 9 5-16,3 13 40 16,0 2-17-16,11 22-21 15,11 14 1-15,12 10 17 16,5 5 11-16,3 4-10 15,3 1 3-15,-5-2-6 16,-6-4-6-16,-7-1 3 16,-9-6-6-16,-12-1 1 15,-6-6-1-15,-6-7-3 0,-17-5 7 16,-5-9-13-16,-4-10 5 16,-1-5-11-16,-2-12-70 15,5-43-94-15,10 1-200 16,11-1-416-16</inkml:trace>
  <inkml:trace contextRef="#ctx0" brushRef="#br0" timeOffset="137770.3503">18080 4388 1512 0,'0'0'268'0,"0"0"-129"16,0 0-53-16,0 0-11 0,91-47-46 15,-55 27-22-15,9-5-7 16,-10 6-59-16,-7 4-477 0</inkml:trace>
  <inkml:trace contextRef="#ctx0" brushRef="#br0" timeOffset="137928.3712">18195 4529 1505 0,'0'0'183'16,"0"0"-137"-16,0 0-39 16,0 0 22-16,0 0 2 15,156-61-31-15,-77 18-91 16,-4-3-903-16</inkml:trace>
  <inkml:trace contextRef="#ctx0" brushRef="#br0" timeOffset="138416.1555">18746 4100 1773 0,'0'0'220'15,"0"0"-121"-15,0 0 115 16,0 0-94-16,0 0-56 16,-50 77 76-16,50-45-37 15,8 5-39-15,6 1-19 0,2-1-21 16,3-5-14-1,2-6-9-15,1-5 8 0,-1-9-7 16,-1-10-2-16,-3-2 0 16,1-11-1-16,-4-15 1 15,-1-5 1-15,-1-4-1 16,-2 1 0-16,-1 3 0 16,-3 6 0-16,-1 11 0 15,-1 6 0-15,2 8-1 16,1 0-8-16,4 16 8 15,7 3 1-15,2 2 2 16,3 1-1-16,2-6 7 16,-1-4-6-16,-2-8 4 15,-3-4-4-15,-2-7 10 16,-3-16 10-16,-3-12-8 0,-4-9-7 16,-6-5-6-16,-1-7 5 15,-1-1 2-15,-14 3-8 16,1 12 1-16,1 17-1 15,-1 17 0-15,5 8-13 16,-1 25-57-16,7 11-84 16,3 19-172-16,16-9-229 15,4-4-115-15</inkml:trace>
  <inkml:trace contextRef="#ctx0" brushRef="#br0" timeOffset="138716.5609">19334 4202 1530 0,'0'0'277'0,"0"0"-177"16,0 0-14-16,0 0 5 15,0 0-1-15,-22 86-30 16,22-58 5-16,7-2-19 16,5-8-6-16,1-5-16 15,-1-9-8-15,-1-4 33 16,2-7 37-16,-2-17-13 15,1-9-43-15,-9-8-15 16,-3-5-13-16,0-3 5 16,-12 1 0-16,-8 4-1 15,-2 9-5-15,1 13 0 16,6 8 1-16,2 10-2 16,8 4-54-16,5 0-198 15,15 6-298-15,5-1-537 0</inkml:trace>
  <inkml:trace contextRef="#ctx0" brushRef="#br0" timeOffset="138921.6303">19512 3860 1756 0,'0'0'284'16,"0"0"-102"-16,0 0-54 15,0 0-26-15,0 0 90 16,14 104-79-16,5-56-28 15,1-3-24-15,1-3-32 16,-3-3-22-16,-2-3-1 0,-2-5-6 16,-8-6-36-1,-2-8-303-15,-4-11-571 0</inkml:trace>
  <inkml:trace contextRef="#ctx0" brushRef="#br0" timeOffset="139086.0869">19400 4034 722 0,'0'0'980'0,"0"0"-908"15,0 0-56-15,100 5-9 16,-44-5-7-16,8-5 0 16,30-20-208-16,-17 0-180 0,-10 0 138 15</inkml:trace>
  <inkml:trace contextRef="#ctx0" brushRef="#br0" timeOffset="139550.2719">19895 3750 1527 0,'0'0'266'0,"0"0"-59"15,0 0 53-15,0 0-43 16,0 0-124-16,0 0-67 16,0 0 9-16,-24 41 85 15,40-7-47-15,1 7-16 16,4-1-23-16,1 0-19 15,-1-5-14-15,-1-7 5 0,0-7-6 16,-3-9 0 0,-7-7-1-16,1-5-13 0,-5-12 2 15,0-13 11-15,-2-7 0 16,-1-5 1-16,0 2 0 16,-3 4-1-16,0 8 1 15,0 9 1-15,0 7 8 16,0 7 1-16,1 0-9 15,5 17 0-15,5 4-1 16,5 2 0-16,1 1 0 16,5-6 6-16,0-6 0 15,-2-8 2-15,1-4 11 16,-5-8 8-16,1-17 0 0,-4-9-6 16,-4-8-11-1,-6-8 1-15,-3-19-2 0,-3 4-2 16,-15 0-6-1,1 2 1-15,1 22-1 0,1 7-1 16,7 17-9-16,5 14-22 16,3 3-166-16,19 33-49 15,9-4-230-15,-1 1-568 0</inkml:trace>
  <inkml:trace contextRef="#ctx0" brushRef="#br0" timeOffset="139760.8103">20572 3813 2192 0,'0'0'285'0,"0"0"-105"16,0 0-77-16,0 0-57 0,0 0 78 16,19 72-45-16,-5-44-22 15,2-2-35-15,-2-1-13 16,-1-1-7-16,-1-6-2 15,-1-6-17-15,-1-5-201 16,-4-7-546-16</inkml:trace>
  <inkml:trace contextRef="#ctx0" brushRef="#br0" timeOffset="140233.3583">20679 3500 2008 0,'0'0'285'0,"0"0"-156"0,0 0-80 16,0 0 12-16,99-9 49 16,-57 14-34-16,-1 11-7 15,-6 6-21-15,-13 4-21 16,-10 3-14-16,-10 6-1 16,-2-2 1-16,-14 1-4 15,-8-1-7-15,-2-5-2 16,3-9 0-16,6-11 0 15,6-8-28-15,6-11 0 16,3-16-17-16,5-10-12 16,13-7 21-16,5-2 15 15,4-4 10-15,2-1-1 0,-1 4 4 16,-4 3-1-16,-5 6 8 16,-4 12 1-16,-6 11 0 15,-6 13 9-15,-3 2 5 16,0 16 2-16,0 15 56 15,-2 8 22-15,0 5-18 16,0-1-4-16,2-1-14 16,6-6-24-16,13-4-11 15,8-7-2-15,4-8-5 16,7-9 1-16,1-6-7 16,4-2-4-16,-1-12-5 15,1-9-1-15,9-18-69 16,-10 2-215-16,-9-1-588 0</inkml:trace>
  <inkml:trace contextRef="#ctx0" brushRef="#br0" timeOffset="161476.7224">13764 8989 1846 0,'0'0'498'0,"0"0"-329"15,0 0 60-15,0 0-123 16,0 0-28-16,33 28 79 15,-10-17-31-15,2 0-54 16,1-2-30-16,0-1-2 16,-2-6-10-16,0-2-17 15,-5 0-1-15,1 0-12 16,-2-2 0-16,-6-6 0 16,-3-4-50-16,-4 1-117 15,-5-4-76-15,0 2-230 0,-5 0-301 0</inkml:trace>
  <inkml:trace contextRef="#ctx0" brushRef="#br0" timeOffset="161932.5774">13887 8835 1177 0,'0'0'354'0,"0"0"-71"0,0 0 36 15,0 0-100-15,0 0-79 16,0 0-23-16,0 0-51 15,-16 0-32-15,4 20 26 16,-6 3 8-16,0 5 17 16,-6-1-10-16,2 1-8 15,0-2-25-15,1-2-18 0,6-4-13 16,4-5-5 0,5-2-5-16,6-3 0 0,0-1 8 15,0-5 0-15,12 3 10 16,8-2 16-16,4 0 14 15,3-5-11-15,5 0-9 16,2 0-6-16,0 0-14 16,1-2-8-16,-4-3-1 15,2 3-39-15,-9 2-252 16,-9 0-447-16</inkml:trace>
  <inkml:trace contextRef="#ctx0" brushRef="#br0" timeOffset="165461.9908">13365 10505 491 0,'0'0'311'16,"0"0"-20"-16,0 0-86 16,0 0-6-16,0 0-56 15,0 0-25-15,0 0-10 16,0-10-5-16,0 10-26 15,0 0-25-15,0 0-16 16,-2 0-8-16,2 0 5 16,0 0-4-16,-3 0-8 0,2 0-11 15,-6 0-10-15,2 0 0 16,-1 0-1-16,0 2 1 16,1-1-1-16,1-1 2 15,0 0 0-15,4 0 9 16,0 0 1-16,0 0-10 15,0-5 6-15,0 1-5 16,0-1-1-16,0 1-1 16,4 2 1-16,3 0-1 15,-1 2 0-15,-1 0-1 16,1 0-2-16,-1 7-3 16,-1 0-3-16,-3 0 8 15,-1 1-5-15,0-1 6 16,0 3 1-16,0-6 0 15,-5 2 0-15,0-3 0 0,-1 1 5 16,0-4-6-16,0 0 9 16,-1 0 3-16,2-3-6 15,2-4-5-15,2 2 5 16,1 0 1-16,0-2-6 16,0 3-1-16,0 0 1 15,3 2-1-15,3-2 0 16,2 3-1-16,0 1 0 15,-2 0 1-15,-1 0-7 16,-2 0 1-16,1 0-2 16,-4 0 0-16,0 0-7 15,0 5 7-15,0 0 8 16,0 0-1-16,-7 2 0 0,-3-2 1 16,3-3-1-16,-3 0 1 15,4-2 0-15,-1 0 7 16,3 0-6-16,1 0 7 15,2 0-2-15,1-3 1 16,0 0-1-16,0-2-6 16,1 0 0-16,5 3 0 15,2-1-1-15,-1 1-1 16,2 1 1-16,-3 1-10 16,-2 0-37-16,0 0-216 15,-3 7-355-15</inkml:trace>
  <inkml:trace contextRef="#ctx0" brushRef="#br0" timeOffset="171955.6624">13073 8966 616 0,'0'0'233'0,"0"0"-25"16,0 0-36-16,0 0-8 15,0 0-66-15,0 0-26 16,7-19 25-16,-6 16 20 16,1-1 1-16,-2 4-13 15,0 0-2-15,0 0-36 16,0 0-24-16,0 0-20 0,0 4-21 16,0 11 17-1,3 4 13-15,-2 6-5 0,1 4-2 16,-1 4 8-16,1 1-2 15,-2 2-3-15,3 0 2 16,-3-1-12-16,1-3-8 16,1-1 6-16,-1-3-8 15,1-1-2-15,-2-5-5 16,0 0 0-16,0-4 1 16,0-1-1-16,0-2 0 15,0-5 0-15,0 0 0 16,0-4 0-16,0-2-1 15,0 1 1-15,0-3-1 0,0-1 0 16,0 0 0 0,0-1 1-16,0 1-1 0,0-1 1 15,3 0 0-15,-2 0-1 16,1 0 0-16,4 0-1 16,1 0 1-16,2 0 2 15,2 0 4-15,0-1 0 16,2-3-5-16,0-1 1 15,0 1-1-15,2 2 0 16,2 0 2-16,0 1-2 16,2 1 0-16,-2 0-1 15,0 0 1-15,2 0 0 0,-1 0 0 16,-3 0-1 0,3 0 1-16,-2 1 0 0,2 1 0 15,0-2-1-15,0 0 1 16,0 0 1-16,-3 0-1 15,1 0 5-15,-4 0-5 16,-2 0 0-16,1-2 0 16,-2 1 0-16,-3-2 1 15,2 2-1-15,-3-1 6 16,1 2-6-16,-1-2 1 16,-1 2 4-16,-1 0-5 15,0-3 7-15,2 3-2 16,-1 0 1-16,0-2 6 15,0 2 1-15,-1-1-7 16,1 1-1-16,-2-2 2 16,1 2-7-16,-2 0 5 15,1-1-5-15,-1 1 0 0,-1 0 8 16,2-2 0-16,-2 1 0 16,1-4 1-16,2 2-1 15,-2-5-7-15,0-1 4 16,-1-3-5-16,0-3 8 15,2-3-2-15,-2-7 1 16,0-2 4-16,0-4 5 16,0-3-2-16,0 0-3 15,0-2-4-15,0 3-1 16,0 3-5-16,2 4 7 16,-1 4-8-16,1 0 5 15,-2 4-4-15,0 2-1 16,0 2 0-16,0 2 5 0,0 0-4 15,0 4-2-15,0 1 2 16,0 1-1-16,-2 2 1 16,-1 0 4-16,-1-1-5 15,0 2 5-15,-1 0-5 16,2-1-1-16,0-1 0 16,-1 0 1-16,2 2-1 15,-1-2 1-15,1 0 1 16,0 1-2-16,2-1 1 15,-1 2 1-15,1 0-1 0,-1 2 0 16,1 1 0 0,0 0-1-16,-3 0 1 0,2 0-1 15,-4 0 0-15,-2 0 7 16,-8 0-6-16,-9 6-1 16,-4 3 0-16,-5 0 0 15,0 1 0-15,-3-1 11 16,4-1 3-16,-1-1 1 15,3-2-2-15,-1 2 7 16,-1-1-7-16,2 0-4 16,1-1 0-16,0 3-3 15,2-3 3-15,3 2 0 16,2 1-8-16,3-2 7 16,5 1-7-16,4-3 5 15,1-2-6-15,4 1 12 0,2-2-11 16,2-1 7-16,1 2-2 15,0-2-5-15,0 0 8 16,0 0-8-16,0 0 0 16,0 0 1-16,0 0-2 15,0 0 0-15,0 0 0 16,0 1-12-16,10 6-111 16,10 0-93-16,-1 0-397 0</inkml:trace>
  <inkml:trace contextRef="#ctx0" brushRef="#br0" timeOffset="174326.7688">13341 10484 165 0,'0'0'1133'16,"0"0"-923"-16,0 0-39 15,0 0-5-15,0 0-55 16,0 0-56-16,0 0-25 16,9-25-6-16,-7 25 4 15,1 2 39-15,-3 10 16 16,0 1-10-16,0 1-39 15,0-2-23-15,-3 1-3 0,-5-2-2 16,-1-2 1 0,0-5 7-16,0-2 8 0,0-2 21 15,0 0 15-15,-1-12-5 16,3-3 20-16,3-5-12 16,4 2-23-16,0 1 0 15,0 1 12-15,3 5-23 16,8 2-8-16,1 4-4 15,0 2-9-15,2 1-5 16,0 2 0-16,-2 0 1 16,0 2-1-16,-3 8 0 15,-5 2 0-15,-3 0 0 16,-1 2 5-16,0 2 3 16,-4-2-2-16,-8-2-5 0,-2-1 4 15,-2-2-5-15,-1-5 5 16,0-4 1-16,-1 0-1 15,3 0 3-15,4-11-1 16,1 0-1-16,7-1 1 16,3 2-7-16,0 2 7 15,3-3-7-15,10 5 0 16,4 0 0-16,1 2-1 16,2 3 0-16,-3 1 1 15,-3 0-1-15,-1 0 0 16,-4 8-1-16,-3 3 0 15,-4 3 1-15,-2-1 1 16,0 4 7-16,-5 0 1 16,-7-1-2-16,-6 1-1 0,-2-4-5 15,-2-4 5-15,-1-3-5 16,0-6 5-16,1 0 3 16,4-8-3-16,0-12 0 15,8-6 0-15,5-1 1 16,5-2 5-16,0 3 2 15,6 4-7-15,12 3-1 16,5 4-4-16,1 4-1 16,4 3 0-16,-3 3-1 15,-4 4-1-15,-3 1 1 16,-3 0-6-16,-5 10 4 16,-2 5 1-16,-5 4 1 15,-3 1 2-15,0 3 7 0,-3-1 0 16,-12-2-2-16,-3 0-1 15,0-6-4-15,0-4-1 16,-1-5 8-16,2-5-3 16,-1-2 5-16,6-12-5 15,2-6-6-15,4-2-1 16,6 0 0-16,0 1-1 16,5 5-4-16,9 2 0 15,5 2 6-15,-1 2-6 16,4 5 5-16,-4 0 1 15,-2 5-1-15,-2 0-1 16,-3 0-5-16,-3 2 1 16,-2 6 5-16,-5 2 0 0,-1 2 1 15,0 2 0-15,-6 2 1 16,-7-2 1-16,-5-1-1 16,-1-5 0-16,2 0 1 15,-1-7-1-15,3-1 7 16,4 0 1-16,1-7-2 15,7-4-7-15,3-1 0 16,0-2-2-16,3 1-7 16,14 1 8-16,1 2 0 15,3 0-5-15,-2 3 5 16,0 4 1-16,1 1-1 16,-7 2 0-16,0 0-5 15,-3 0 0-15,-4 7 0 16,-3 2 5-16,-3 4-1 0,0 2 2 15,0-1 1-15,-11 1 5 16,-6 2-4-16,1-5 5 16,-1 0-6-16,-2-5 0 15,1-3 0-15,2-4 7 16,4 0-1-16,2-2-5 16,4-9-1-16,6-1 0 15,0-4-1-15,0 1-2 16,12-1-5-16,3 4 6 15,2-2 0-15,1 6 0 16,1 3 0-16,-3 3 0 16,-3 2-5-16,-1 0 4 15,-3 3-5-15,-5 9 6 0,-2 0-1 16,-2 2 2 0,0 3 1-16,-6-1 6 0,-9-1-1 15,0-2-5-15,-2-4 1 16,0-3 4-16,1-6 1 15,2 0 2-15,1-3 0 16,3-9-7-16,6-2-1 16,4 0-1-16,0-1-1 15,0 5-7-15,8 3-11 16,2 6-41-16,10 1-72 16,-4 13-177-16,-1 2-467 0</inkml:trace>
  <inkml:trace contextRef="#ctx0" brushRef="#br0" timeOffset="175302.7609">13302 10638 842 0,'0'0'491'16,"0"0"-242"-16,0 0 69 0,0 0-44 16,0 0-74-16,0 0-64 15,0 0 19-15,0 66-6 16,0-24 23-16,3 5-3 16,2 2-32-16,-1 0-48 15,1-4-41-15,-2-4-21 16,1-6-12-16,0-7-13 15,1-4-1-15,-4-5 1 16,1-6-2-16,-1-6-18 16,-1-7-91-16,0 0-84 15,-3-18-71-15,-11-6-289 0,4-2-201 16</inkml:trace>
  <inkml:trace contextRef="#ctx0" brushRef="#br0" timeOffset="175640.6107">13299 10718 1174 0,'0'0'410'16,"0"0"-153"-16,0 0-91 15,0 0-5-15,0 0-29 16,0 0-20-16,0 0-6 15,-57 70-4-15,47-59-37 16,0-5-28-16,5 1-22 16,0-6-6-16,4-1 1 15,0 0 14-15,1-13-2 0,0-4-11 16,0-4-10-16,4 2 0 16,7 2 8-16,5 4 5 15,2 3-4-15,4 6-4 16,7 4-6-16,-1 0-1 15,2 9-12-15,4 23-80 16,-9-3-373-16,-5-1-718 0</inkml:trace>
  <inkml:trace contextRef="#ctx0" brushRef="#br0" timeOffset="177224.8868">13349 10437 1147 0,'0'0'348'0,"0"0"-91"16,0 0 12-16,0 0-69 15,0 0-80-15,0 0-48 16,0 0-15-16,3-5-11 0,4 5 7 16,-1 0-15-16,-3 3 17 15,0 6-3-15,-3 0-15 16,0 2-17-16,0-1-4 15,-5 0-6-15,-5-2 1 16,-1-5-5-16,1-1 0 16,0-2 3-16,-1-2 4 15,4-12 4-15,0-3-2 16,6-7 4-16,1 3-3 16,0 2-4-16,6 3-1 15,8 6-4-15,2 3-6 16,1 3 1-16,2 4-1 15,0 0 0-15,-1 6 5 16,0 9-4-16,-3 4-1 0,-3 1 6 16,-8 4 1-16,-2 1-1 15,-2 0 4-15,-3 0-1 16,-13-5-1-16,-1 0-3 16,-4-7-4-16,0-6 4 15,2-7 0-15,-1 0 0 16,3-7 4-16,2-12-3 15,1-3 2-15,8-1 5 16,5-1-2-16,1 3-6 16,0 2-6-16,10 4-1 0,2 2-5 15,2 4 6 1,0 2-1-16,2 5 0 0,-2 2 0 16,-1 0-1-16,1 0-5 15,-5 0-1-15,-3 4-1 16,-5 4 1-16,-1-1-1 15,0 5 8-15,-1 0-5 16,-11-1 5-16,-3-2 1 16,2-4 0-16,-2-5 1 15,3 0-1-15,3-3 0 16,3-10 0-16,2-4-14 16,4 3-29-16,0 3-38 15,8 11-135-15,3 9-148 16,-3 13-460-16</inkml:trace>
  <inkml:trace contextRef="#ctx0" brushRef="#br0" timeOffset="178674.7878">13462 11064 1088 0,'0'0'389'0,"0"0"-265"16,0 0 102-16,0 0-23 15,79 89-89-15,-37-46-24 16,13 4 52-16,18 11-56 16,20 12-45-16,29 7-2 15,13 1 28-15,9-11-24 16,9-12-22-16,4-10 24 15,8-6 0-15,4-3-25 0,0-2-11 16,-1-2-7 0,5 3 7-16,16-4-2 0,14-1 20 15,19 4 171-15,4-1-44 16,0 4-109-16,-2 4-26 16,-10 4-7-16,-12 2-12 15,-14 4-6-15,-15 3 6 16,-18 1 19-16,-14 1 13 15,-16-5-6-15,-16-3-17 16,-24-9 5-16,-21-9 13 16,-22-7 7-16,-12-4-7 15,-3 3-12-15,-5 0-4 16,-4 1-10-16,-6-1 14 16,-9-4-8-16,-3 0 2 15,0-3-8-15,0-2 0 0,0-1 0 16,0-5 0-1,-2-3 0-15,1-2 0 0,-1-2-1 16,-1 0-14-16,0 0-50 16,-4-11-132-16,-2-17-65 15,-1 0-226-15,3-2-267 0</inkml:trace>
  <inkml:trace contextRef="#ctx0" brushRef="#br0" timeOffset="178975.2168">18215 12421 1802 0,'0'0'285'0,"0"0"-124"16,0 0 92-16,2 108-49 16,11-67-119-16,7-1-31 15,-1 1-8-15,2-5-8 16,0-2-26-16,-3-6-11 15,-5-5 1-15,-5-5-1 16,-7-4-1-16,-1 0 1 16,-6-2-2-16,-17 2 1 15,-9 1 0-15,-8 1 0 16,-9 0 0-16,1 1 0 16,5 0-1-16,4-3-20 15,12 0-34-15,8-3-108 16,10-6-352-16</inkml:trace>
  <inkml:trace contextRef="#ctx0" brushRef="#br0" timeOffset="179426.3521">18779 12626 431 0,'0'0'1489'16,"0"0"-1216"-16,0 0-62 15,0 0 53-15,-15 110-73 16,29-57-64-16,4 0-32 0,3-1-20 15,-1-4-45 1,0-3-21-16,-4-3-9 0,-3-6-10 16,-6-6-121-16,-7-10-97 15,0-9-320-15,-8-9-324 16</inkml:trace>
  <inkml:trace contextRef="#ctx0" brushRef="#br0" timeOffset="179637.6572">18733 12550 1423 0,'0'0'303'16,"0"0"-66"-16,0 0-15 15,103-38-54-15,-67 38-40 0,-4 11-21 16,-6 16-2 0,-8 10-17-16,-14 6 10 0,-4 7-54 15,-7 1-32-15,-16-3-11 16,0-8-1-16,-2-5-61 15,2-14-115-15,6-10-318 16,4-9-517-16</inkml:trace>
  <inkml:trace contextRef="#ctx0" brushRef="#br0" timeOffset="179921.5363">19101 12626 1855 0,'0'0'304'0,"0"0"-48"0,0 0 10 16,94 31-120 0,-61-1-41-16,-5 7-6 0,-5 5 80 15,-11-1-102-15,-9-3-40 16,-3-4-15-16,-2-8-11 16,-10-9-4-16,-1-6 1 15,1-11-7-15,2-5 14 16,2-20-15-16,6-11-1 15,2-6-25-15,7-1-30 16,16 4-34-16,12 5-33 16,8 8-21-16,26 5-80 15,-11 5-133-15,-5 7-349 0</inkml:trace>
  <inkml:trace contextRef="#ctx0" brushRef="#br0" timeOffset="180267.8389">19603 12649 1443 0,'0'0'228'15,"0"0"52"-15,0 0-38 16,0 0-122-16,22 73-49 16,2-57-24-16,1-5-5 15,1-5-7-15,1-6-12 16,-4 0-7-16,0-4-4 15,-5-12-11-15,-4-4 7 16,-6-2-1-16,-8-3 7 16,0 3 33-16,-11 2 46 0,-11 6-25 15,-8 7-18 1,-6 7 15-16,-2 4-9 0,-4 21-7 16,5 7-12-16,7 9-14 15,16 1-14-15,14 1-8 16,4-1-1-16,31-7-19 15,25-8-69-15,32-18-157 16,-8-9-340-16,-9 0-364 0</inkml:trace>
  <inkml:trace contextRef="#ctx0" brushRef="#br0" timeOffset="180791.6221">20081 12603 1681 0,'0'0'505'0,"0"0"-250"16,0 0 3-1,0 0-32-15,0 0-90 0,-93 65-13 16,83-31-18-16,3 5-23 16,6 0-33-16,1-3-22 15,4-5-18-15,12-7-3 16,5-9-6-16,0-8-11 16,3-7-84-16,-2-4-74 15,-1-21-36-15,-4-11-7 16,-4-21-5-16,-4-29 75 15,-9-29 85-15,0-14 28 16,0 18 23-16,0 31 6 16,0 39 77-16,0 21 74 15,0 10 61-15,-3 10-47 0,-3 0-112 16,-1 25-28-16,1 17 29 16,4 9 13-16,2 10-32 15,3 6-10-15,17 0-11 16,9 1-14-16,7-5 0 15,9-6-1-15,4-11-9 16,3-14-82-16,-5-18-47 16,-4-14 17-16,-11 0-44 15,-6-17 120-15,-12-2 21 16,-4 2 25-16,-4 7 63 16,-5 3 73-16,2 7-48 15,0 0-45-15,0 12 14 16,1 9 34-16,0 6-35 0,-3 1-34 15,-1 0-11-15,0-5-11 16,0-5-14-16,-3-6-107 16,-13-12-73-16,0-10-183 15,-1-12-680-15</inkml:trace>
  <inkml:trace contextRef="#ctx0" brushRef="#br0" timeOffset="180920.8347">20332 12267 1393 0,'0'0'217'0,"0"0"-159"16,0 0 13-16,0 0-5 0,0 0-44 16,113 106-22-1,-68-65-186-15,-2-7-724 0</inkml:trace>
  <inkml:trace contextRef="#ctx0" brushRef="#br0" timeOffset="181163.3868">20718 12535 1759 0,'0'0'353'15,"0"0"-57"-15,0 0 22 16,0 0-65-16,-65 78-101 16,57-42 6-16,7 5-45 15,1 0-47-15,3 0-33 0,15-5-18 16,8-6-4-16,4-9-10 15,2-9-1-15,2-11-39 16,0-1-133-16,11-34-154 16,-9-3-272-16,-6-5-942 0</inkml:trace>
  <inkml:trace contextRef="#ctx0" brushRef="#br0" timeOffset="181355.2227">20932 12346 1998 0,'0'0'347'15,"0"0"-75"-15,0 0-44 16,0 0-38-16,-23 90-43 16,23-46-36-16,11 5-1 0,4 3-39 15,1 1-28-15,-1-2-14 16,0-4-16-16,-5-7-12 16,-2-7-1-16,-5-10-63 15,-3-13-145-15,0-7-129 16,0-3-357-16</inkml:trace>
  <inkml:trace contextRef="#ctx0" brushRef="#br0" timeOffset="181524.5882">20791 12587 1913 0,'0'0'313'15,"0"0"-201"-15,0 0 71 16,97 0-51-16,-37-4-97 15,4-5-35-15,3-1-49 0,17-7-223 16,-17 5-48 0,-18-2-981-16</inkml:trace>
  <inkml:trace contextRef="#ctx0" brushRef="#br0" timeOffset="181881.6082">21215 12482 1362 0,'0'0'292'0,"0"0"30"15,0 0-61-15,0 0-98 16,-28 85-53-16,28-61-24 16,13-3-34-16,5-1-32 15,3-6-5-15,3-6-2 16,-3-8-6-16,3 0-1 16,-1-9 0-16,-3-13-5 15,-4-1-1-15,-2-6 2 0,-7 1-2 16,-5 0 1-16,-2 2 1 15,0 4 35-15,-17 8 18 16,-5 8-2-16,-7 6-1 16,-3 4-24-16,0 20 8 15,7 5 2-15,7 7-16 16,14 4-10-16,4 0-11 16,22-4 5-16,29-2-6 15,28-10-22-15,23-16-32 16,9-8-127-16,-20-10-74 15,-15-22-80-15,-34 6-330 16,-18 2-142-16</inkml:trace>
  <inkml:trace contextRef="#ctx0" brushRef="#br0" timeOffset="182262.8633">21836 12526 1024 0,'0'0'626'15,"0"0"-277"-15,0 0-23 16,0 0-29-16,0 0-101 16,-103-64-26-16,71 66-19 15,3 16-40-15,-1 9-33 16,6 9-2-16,1 3-31 15,9 4-16-15,5 3-14 16,9-4-14-16,0-5 0 16,2-7 0-16,16-11 0 15,5-12-1-15,2-7-15 16,5-14-39-16,-2-17-13 16,-1-13-11-16,-3-7-12 0,-5-21 8 15,-10-19 41-15,-9-26 25 16,-3-10 10-16,-17 7 6 15,-1 27 2-15,7 38 17 16,5 24 67-16,0 19 64 16,3 2-7-16,2 9-44 15,-2 1-52-15,4 33-26 16,2 32 9-16,0 24 15 16,12 3 1-16,6-14-16 15,-1-24 0-15,-2-11-18 16,0 5-10-16,1 5-2 15,-3 0-1-15,-2 4-68 16,-7-16-170-16,-4-15-526 0</inkml:trace>
  <inkml:trace contextRef="#ctx0" brushRef="#br0" timeOffset="183781.1112">22466 12537 500 0,'0'0'1023'16,"0"0"-766"-16,0 0 30 15,0 0 45-15,-11-79-54 16,11 76-102-16,0 3-71 0,0 17-21 15,6 15 152 1,8 11-98-16,-1 6-56 0,4 1-40 16,-2-6-12-16,2-8-10 15,-6-10-5-15,3-12-9 16,-2-14-5-16,3-7 8 16,3-26-8-16,3-10 0 15,-2-11-1-15,-3-4-8 16,-3 3-42-16,-2 7-46 15,-2 10-16-15,-1 14-50 16,2 13-56-16,10 11-235 16,-3 11-25-16,4 6-144 0</inkml:trace>
  <inkml:trace contextRef="#ctx0" brushRef="#br0" timeOffset="184710.8499">22938 12433 1685 0,'0'0'337'0,"0"0"14"0,0 0-18 16,0 0-136-16,0 0-62 15,0 0-14-15,-99 8 17 16,77 23-22-16,5 2-36 16,6 2-34-16,8 1-16 15,3-3-19-15,6-3-10 16,15-7-1-16,5-11 0 15,5-7-46-15,3-5-40 0,-3-11-59 16,-3-14-29 0,-6-8 43-16,-7-4 44 0,-5-6 50 15,-3 0 23-15,-4 2 13 16,-3 6 1-16,0 10 2 16,0 10 57-16,0 8 48 15,0 7-3-15,0 0-32 16,0 9-33-16,0 13 20 15,0 4-4-15,0 3-10 16,13 1-14-16,5-4-13 16,4-3-9-16,1-4-9 15,2-5-6-15,1-9-27 16,-2-5-140-16,1-3-21 16,-6-19-54-16,-1-9-72 15,-4-10 8-15,-3-7 90 0,-2-8 122 16,-1-2 100-16,-2-3 19 15,1 7 167-15,-2 8 87 16,-4 13 2-16,-1 15-12 16,0 12-36-16,0 6-103 15,0 15-61-15,0 15 6 16,0 11 1-16,0 6-17 16,5 3-19-16,12 2-2 15,2-5-20-15,3-5-11 16,-1-6-1-16,-3-11-1 15,1-11-29-15,-4-11-39 0,3-3-11 16,-3-15 27 0,0-14 5-16,-1-3 18 0,2-6 18 15,-4 1 6-15,-1 1 6 16,-2 9 7-16,-3 4-7 16,-2 9 41-16,-2 10 11 15,-2 4-7-15,2 3-17 16,0 17 16-16,5 6 4 15,0 7-14-15,4 2-17 16,1-1-4-16,3-3-12 16,-1-6 1-16,0-5 7 15,1-9-9-15,-3-11 0 0,5 0 1 16,0-15-1 0,4-11 2-16,1-7-2 0,-1-7-12 15,0-4 0-15,-2 3 3 16,-5 2 1-16,-4 11 1 15,-2 8 7-15,-5 10 0 16,0 10-1-16,-2 0-8 16,4 18-3-16,2 9 12 15,5 6 1-15,3 1-1 16,3 0-1-16,-2-5-44 16,7-3-166-16,-6-5-153 15,-3-13-402-15</inkml:trace>
  <inkml:trace contextRef="#ctx0" brushRef="#br0" timeOffset="185079.6511">24089 12207 1555 0,'0'0'262'0,"0"0"-47"0,0 0-25 15,0 0-88-15,0 0-62 16,0 0-16-16,82 43-8 15,-59-49-7-15,1-12 2 16,-2-7 7-16,-3-3 14 16,-4 1 25-16,-4 1 41 15,-5 6 15-15,-6 7-7 16,-2 8 14-16,-19 5 8 16,-9 6-14-16,-5 18 22 15,-1 10-20-15,0 4-26 16,10 2-18-16,10 0-11 0,12-4-10 15,4-3-7-15,15-8-7 16,16-8-7-16,13-9-7 16,10-8-8-16,6-7-15 15,1-15 0-15,0-10-36 16,-7-4-57-16,-8-24-141 16,-14 7-354-16,-20 2-924 0</inkml:trace>
  <inkml:trace contextRef="#ctx0" brushRef="#br0" timeOffset="186153.4413">13222 8990 182 0,'0'0'294'0,"0"0"-141"16,0 0 52-16,0 0 25 16,0 0-61-16,0 0-67 15,-70-31 46-15,62 25 36 16,4 2 56-16,1 2 18 0,1-3-45 16,2-1-3-16,0-3-63 15,0-8-36-15,8-10-5 16,13-13 7-16,19-21 1 15,21-25-12-15,23-21-20 16,8-10-29-16,0 3-14 16,-17 25-9-16,-27 27-6 15,-15 20-11-15,-11 9-4 16,-4 3-8-16,-5 2 5 16,-1 3 0-16,-8 7-5 15,-4 7 0-15,0 4 5 16,0 5-6-16,0 2 0 15,0 0-41-15,0 0-89 16,-1 12-180-16,-14 19 60 0,2-1-128 16,-2-2-391-16</inkml:trace>
  <inkml:trace contextRef="#ctx0" brushRef="#br0" timeOffset="186491.8138">13659 8003 880 0,'0'0'831'15,"0"0"-547"1,0 0-85-16,0 0-49 0,0 0 1 15,0 0 1-15,0 0-58 16,104-60-47-16,-76 53-9 16,2 4-16-16,-2 3-10 15,-2 0-6-15,-5 10 0 16,-3 9-4-16,-5 8 10 16,-5 6 2-16,-6 6-2 15,-2 1-12-15,0-1-48 16,-8 3-81-16,-3-10-127 15,-2-13-342-15</inkml:trace>
  <inkml:trace contextRef="#ctx0" brushRef="#br0" timeOffset="188524.8828">14079 7582 137 0,'0'0'1002'0,"0"0"-686"16,0 0-55-1,0 0 94-15,0 0-15 0,0 0-63 16,0 0-57-16,-92 0-119 16,64 43-21-16,-1 11-8 15,4 5 17-15,10 2-16 16,7-3-30-16,8-9-16 16,2-8-26-16,14-9-1 15,5-8-7-15,3-14-4 16,3-10 1-16,0-2-77 15,-3-26 59-15,-2-10 19 16,-4-10 8-16,-8-5-1 16,-8-1-8-16,-2 4 10 15,0 5 0-15,-2 7 0 0,-4 10 0 16,2 12 11-16,1 7 19 16,1 9 12-16,2 0-14 15,0 17-10-15,12 13 24 16,9 7 4-16,6 2-26 15,0-1-11-15,7-4-9 16,-3-6-19-16,2-11-113 16,-4-8-102-16,-5-9-15 15,-7-4-79-15,-7-21-42 16,-7-6-135-16,-3-5 128 16,0-3 132-16,-6 3 245 15,-5 3 64-15,-2 5 269 16,5 9-22-16,1 7 26 15,2 8-42-15,2 4-35 0,3 6-126 16,0 15-82 0,0 6-11-16,6 7 39 0,11-1-33 15,3-2-22-15,9-8-13 16,1-3-10-16,1-9-1 16,-1-10-1-16,-5-1-56 15,-8-16-44-15,-6-12-3 16,-9-11 0-16,-2-6-8 15,-12-7 35-15,-15-5 49 16,-14-21 20-16,0 8 7 16,-3-2 0-16,9 6 80 15,17 24 46-15,1 7 40 16,12 21-39-16,5 14-76 0,0 9-44 16,21 22 17-16,10 13 49 15,8 6-23-15,4 6-26 16,5-3-12-16,-6-1-12 15,-5-1-7-15,-12-6-159 16,-10-2-92-16,-10-13-126 16,-5-13-561-16</inkml:trace>
  <inkml:trace contextRef="#ctx0" brushRef="#br0" timeOffset="189495.4892">14352 7481 992 0,'0'0'137'0,"0"0"167"16,127-36-153-16,-73 15-108 15,-5 0-30-15,-15-4-13 16,-12 1 1-16,-12-2 0 16,-10 0 12-16,0-2 109 15,-11 0 72-15,-4 3-12 16,3 8 10-16,2 8 32 15,6 6-63-15,4 3-67 16,0 8-31-16,0 19-26 16,14 8 12-16,6 8 17 15,7 4-20-15,3 1-10 16,4-4-7-16,1-5-16 16,-3-5-11-16,-8-11-1 0,-3-7-1 15,-8-14 0-15,-7-2-18 16,-3-22 4-16,-2-14 4 15,1-3-11-15,-2-5 9 16,0 2 6-16,6 6 5 16,0 5 0-16,3 8-1 15,4 5 1-15,6 5 0 16,3 7 0-16,8 1 0 16,5 5 1-16,2 0 0 15,1 0-1-15,-4 0-7 16,-4 0-95-16,-9 0-91 15,-11-2-145-15,-5-9-29 16,-5-4 62-16,0-7 10 16,-9 0 172-16,-2 0 124 15,-1-1 103-15,3 4 94 0,2 4 63 16,1 5 15-16,-1 6-42 16,4 4 10-16,-2 1-96 15,2 19-94-15,-2 8-1 16,2 8 14-16,2 1-23 15,1 1-3-15,0-5-14 16,6-8-13-16,5-6-7 16,3-12-6-16,-2-7-6 15,1-4-31-15,-1-20-12 16,-3-8-13-16,-2-3 23 16,-3-2 19-16,-4 3 12 15,0 7 8-15,0 7 0 0,0 7 8 16,0 6 47-16,0 7 4 15,0 0-13 1,0 6-13-16,4 11-9 0,7 0 15 16,4 3-14-16,1-3-8 15,4-2-10-15,-2-6-7 16,-2-6 0-16,-4-3 0 16,-3-1-7-16,-6-18-8 15,-3-8 6-15,0-7 0 16,-15-10-2-16,-14-16 10 15,-15-23 0-15,-4 4 1 16,6 10 11-16,6 13-1 16,17 26 32-16,7 10 78 15,2 9-18-15,10 11-72 16,6 19-24-16,18 15 15 0,13 12-3 16,9 3-9-16,5 6-9 15,0 2-1-15,-5 4-10 16,-1 35-119-16,-14-14-182 15,-13-8-511-15</inkml:trace>
  <inkml:trace contextRef="#ctx0" brushRef="#br0" timeOffset="189786.9799">14843 7708 2054 0,'0'0'305'16,"0"0"-124"-16,0 0-13 16,125 102 27-16,-72-66-76 15,-3-1-28-15,-8-5-51 16,-11-5-25-16,-11-9-14 16,-10-12 1-16,-7-4 13 15,-3-21 10-15,0-19-16 16,-9-22-9-16,-3 1-17 15,-3-5-65-15,3 3-77 16,3 16-23-16,4 4-21 16,5 11-70-16,8 15-204 15,7 8-115-15</inkml:trace>
  <inkml:trace contextRef="#ctx0" brushRef="#br0" timeOffset="190936.5377">15249 7508 1549 0,'0'0'369'0,"0"0"-34"16,0 0-156-16,0 0-33 16,0 0-21-16,0 0 2 15,-19 94 4-15,19-61-25 16,8 0-41-16,10-5-22 0,3-4-23 15,4-9-13-15,-1-9-7 16,0-6-7-16,-2-6-53 16,-6-16-38-16,-6-6-13 15,-9-3 15-15,-1-3 34 16,0 1 36-16,-11 4 19 16,0 4 7-16,2 9 32 15,1 5 33-15,4 6 14 16,1 5 13-16,3 0-10 15,0 7-36-15,0 12 14 16,13 4 8-16,6 3-23 16,3 0-21-16,2-3-10 15,4-3-3-15,-4-4-10 16,-3-8-1-16,-5-6-26 16,-7-2-103-16,-7-14-3 0,-2-15 15 15,0-9 2-15,-12-10-16 16,-17-19 61-16,0 3 19 15,-1-5 33-15,0 5 18 16,12 21 32-16,1 4 117 16,7 21 3-16,9 18-20 15,1 5-59-15,5 28 12 16,17 9-2-16,6 8-31 16,8 0-25-16,5-1-8 15,0-7-7-15,-1-5-11 16,0-9 0-16,-6-9-1 0,-5-12-35 15,-7-7-135-15,-4-13-5 16,-9-19-24-16,-3-7-5 16,-6-3 71-16,0-3 28 15,-5 4 77-15,-5 2 28 16,-1 10 58-16,1 7 77 16,4 8 39-16,3 8-25 15,3 6-44-15,0 0-48 16,0 11 26-16,8 9 28 15,7 5-37-15,2 5-31 16,3-1-13-16,1-1-15 16,-3 0-8-16,0-6-6 15,-5-5 0-15,-2-6-1 16,-3-5-2-16,-3-6-75 0,-2-4-13 16,-2-17 25-16,1-5-2 15,-2-4 9-15,0-1 25 16,0 4 22-16,0 6 10 15,1 4 1-15,1 9 11 16,4 5 15-16,3 3-11 16,4 0 29-16,5 6 31 15,3 5-31-15,0 0-4 16,0-2-8-16,1-4-19 16,-2-5-7-16,0-3-5 15,0-16-1-15,-4-9 0 16,0-8-7-16,-6-4-11 15,-4-4 3-15,-6 4 4 16,0 4 10-16,0 7 1 0,-2 9 18 16,-7 13 54-16,0 7 30 15,-4 11-38-15,1 19-31 16,-1 13 5-16,1 8 13 16,7 7 3-16,5-3 0 15,0-6-8-15,5-8-13 16,17-13-10-16,3-11-10 15,6-14 7-15,5-3 5 16,3-23-4-16,3-12-13 16,-1-4-8-16,-6-4-48 15,-5 2-63-15,-20 2-146 16,-10 10-365-16,0 10-1057 0</inkml:trace>
  <inkml:trace contextRef="#ctx0" brushRef="#br0" timeOffset="202520.8871">9350 9531 1502 0,'0'0'306'16,"0"0"-72"-16,0 0-40 0,0 0-90 15,0 0 28-15,147 1 72 16,-27 0-43-16,21-1-9 15,10-5-13-15,-7-14-7 16,-15-4-32-16,-10 2-34 16,-13 3-6-16,-22 6-21 15,-24 5-21-15,-17 4-6 16,-13 1-10-16,-4 2 4 16,-4 0-6-16,-2 0 0 15,-11 0-1-15,-6 0 0 16,-3 0-15-16,0 0-46 15,0 5-79-15,-14 6-161 16,-36 12 97-16,1 1-353 16,-2-4-440-16</inkml:trace>
  <inkml:trace contextRef="#ctx0" brushRef="#br0" timeOffset="202940.6641">9350 9762 1582 0,'0'0'359'0,"0"0"-125"16,0 0 29-16,0 0-56 0,0 0-72 15,0 0-37 1,0 0 63-16,137 0 47 0,-37-5-48 16,37-9-52-16,15-6-10 15,-3-1-16-15,-10 4-1 16,-17 0-27-16,-8 5-10 16,-23 0 13-16,-21 3-14 15,-21 1-13-15,-12 3-12 16,-2 0-7-16,2-2-4 15,-6 2-5-15,-13 1-1 0,-6 3 1 16,-9-1-1 0,-3 2 0-16,0 0-1 0,0 0-50 15,-23 6-92-15,-60 27-71 16,2 1-468-16,-17 5-879 0</inkml:trace>
  <inkml:trace contextRef="#ctx0" brushRef="#br0" timeOffset="205052.6579">7476 4607 1800 0,'0'0'350'0,"0"0"-75"0,0 0-49 16,0 0-129-16,0 0-40 15,0 0 65-15,-6 106-5 16,6-56-27-16,0 4-45 15,6 0-18-15,3-2-15 16,-1-1-11-16,-1-5-1 16,-1-6-100-16,-6-8-120 15,0-15-157-15,0-11-221 0,-9-6-50 0</inkml:trace>
  <inkml:trace contextRef="#ctx0" brushRef="#br0" timeOffset="205253.3285">7419 4721 952 0,'0'0'411'0,"-13"-96"-75"15,13 70 19-15,0-1-38 16,6 1-83-16,9 3-102 16,7 7-65-16,6 7-31 15,7 8-6-15,-1 1 0 16,0 6-12-16,-2 15-6 16,-8 8-3-16,-11 4 3 0,-7 6-7 15,-6 2-5 1,-12 3-1-16,-13-3-41 0,-14 3-133 15,6-11-321-15,6-11-493 16</inkml:trace>
  <inkml:trace contextRef="#ctx0" brushRef="#br0" timeOffset="205591.4238">7733 4607 1681 0,'0'0'286'0,"0"0"-105"16,0 0 63-16,0 0 4 15,92 92-83-15,-68-59-41 16,0 4-34-16,-8 0-3 0,-2-2-47 16,-8-6-17-16,-4-4-10 15,-2-7-5-15,0-3-7 16,0-10 8-16,0-5-8 15,-4-1-1-15,-2-22-65 16,0-9-29-16,0-9 27 16,6-6 40-16,0 1-2 15,12 8 1-15,8 7 3 16,7 9-19-16,4 10-65 16,0 5-51-16,8 7-16 15,-10 0-179-15,-7 4-423 0</inkml:trace>
  <inkml:trace contextRef="#ctx0" brushRef="#br0" timeOffset="205946.1743">8056 4618 431 0,'0'0'1304'0,"0"0"-987"15,0 0-177-15,0 0-4 16,0 0-10-16,0 0-37 15,41 77 17-15,-21-65-51 16,1-2-33-16,0-7-10 16,0-3 2-16,2-3-2 15,-1-16-3-15,-1-8-1 16,-5-4-2-16,-7-5-4 0,-9-1 7 16,0 3-2-1,-15 4 2-15,-10 8 3 0,-5 12 8 16,-3 10 20-16,2 7-4 15,1 21-18-15,5 5-6 16,8 8-6-16,10 2 1 16,7-3-7-16,4-1-10 15,23-6-20-15,12-7-151 16,40-18-297-16,-9-8 289 16,-7 0-697-16</inkml:trace>
  <inkml:trace contextRef="#ctx0" brushRef="#br0" timeOffset="206169.7117">8519 4464 697 0,'0'0'997'0,"0"0"-466"0,0 0-259 15,0 0-63-15,0 0-107 16,0 0-7-16,0 0-17 16,-90 93-8-16,84-57 1 15,5 1-23-15,1-2-11 16,0-5-10-16,15-5-4 15,4-7-16-15,3-5-6 16,4-9-1-16,-2-4 0 16,4 0-57-16,5-21-130 15,-5-1-165-15,-5-2-518 0</inkml:trace>
  <inkml:trace contextRef="#ctx0" brushRef="#br0" timeOffset="206604.8488">8558 4360 1205 0,'0'0'383'0,"0"0"-12"16,0 0-29-16,0 0-36 15,0 0-66-15,0 0-62 16,0 0-80-16,-5-18-51 16,7 46 28-16,9 10 56 15,4 7-41-15,5 5-27 16,-2 0-22-16,3-4-14 16,-2-3-27-16,-4-3-1 0,0-4-14 15,-3 0-153-15,-5-10-362 16,0-14-574-16</inkml:trace>
  <inkml:trace contextRef="#ctx0" brushRef="#br0" timeOffset="206802.7238">8775 4524 2039 0,'0'0'309'0,"0"0"-102"16,0 0-20-16,12 72 19 15,0-43-19-15,4 1-33 16,-2-2-87-16,-1-4-47 0,-4-2-20 16,-5-8-33-1,-4-14-219-15,0 0-132 0,0-5-347 0</inkml:trace>
  <inkml:trace contextRef="#ctx0" brushRef="#br0" timeOffset="206934.6029">8744 4282 747 0,'0'0'182'0,"82"43"-99"16,-28-15-83-16,1-3-283 0</inkml:trace>
  <inkml:trace contextRef="#ctx0" brushRef="#br0" timeOffset="207341.0523">9121 4370 1709 0,'0'0'484'0,"0"0"-2"16,0 0-264-16,0 0-24 16,0 0-56-16,0 0-36 15,-77 91-35-15,77-54-19 16,0 3-16-16,15-4-16 15,8-3-11-15,6-8-5 16,2-9-6-16,6-12 0 16,-2-4-31-16,-1-14 4 0,-4-14-52 15,-6-12-65 1,-11-6 0-16,-6-8 59 0,-7-5 59 16,-1-5 23-16,-20 1 8 15,-3 3 1-15,1 10 1 16,1 13 68-16,6 17 124 15,6 12-15-15,1 8-103 16,3 21-54-16,1 17-7 16,5 9 2-16,0 9-7 15,11 3-3-15,9 0-4 16,8 0-2-16,-3-7-1 16,-3-10-70-16,-6-8-201 15,-5-14-201-15,-7-10-449 0</inkml:trace>
  <inkml:trace contextRef="#ctx0" brushRef="#br0" timeOffset="207507.1689">9059 4450 1962 0,'0'0'242'15,"0"0"-171"-15,0 0-52 16,103 0-5-16,-42 0-13 15,28-11-1-15,-14 0-126 16,-13-3-455-16</inkml:trace>
  <inkml:trace contextRef="#ctx0" brushRef="#br0" timeOffset="208226.9943">9504 4357 1580 0,'0'0'356'0,"0"0"-156"15,0 0-104-15,0 0 10 16,0 0-42-16,19 77-11 16,-2-66-4-16,3-6-13 15,-2-5 0-15,4 0-18 16,-2-8-3-16,-3-10-2 16,-3-6-1-16,-4-3 10 15,-8-1 13-15,-2 1 18 16,-12 5-11-16,-11 5-27 0,-7 8-15 15,0 9 0 1,5 2 11-16,8 19-11 0,11 9 2 16,6 6-1-16,3 0 5 15,20 0-6-15,9-6-23 16,5-8-102-16,6-8-52 16,1-13-47-16,-4-1-51 15,1-18-22-15,-6-11 16 16,-8-5 159-16,-8 1 122 15,-6-1 279-15,-8 6 54 16,-5 5 22-16,0 6 9 16,-5 9-104-16,-8 8-27 15,0 0-73-15,-4 18-91 0,2 11-39 16,3 6-6 0,3 6-9-16,8-1 0 0,1-2-9 15,0-2-5 1,15-9-1-16,0-9-2 0,4-9-25 15,1-9-40-15,3-10 33 16,0-19-34-16,-2-10-5 16,-6-11 7-16,-8-17 31 15,-7-21 23-15,-10-24 11 16,-19-11-1-16,-5 7 2 16,4 28 16-16,8 33 63 15,7 27 79-15,5 18 23 16,1 5-24-16,2 5-55 15,1 4-58-15,2 38-32 16,4 33 1-16,9 22 13 0,19 11 2 16,8-4-2-16,5-13 7 15,-10-24 0-15,-6-12-18 16,-7-14-9-16,-6-7-6 16,1 1-7-16,-1 2-74 15,-4 2-104-15,-5-10-313 16,-3-14-441-16</inkml:trace>
  <inkml:trace contextRef="#ctx0" brushRef="#br0" timeOffset="209051.0263">10417 4397 1400 0,'0'0'393'0,"0"0"-10"0,0 0-78 15,0 0-81-15,0 0-80 16,0 0-65-16,0 0-54 15,12-18-17-15,17 12-7 16,8-4-1-16,9 0-1 16,-1 2-36-16,7-1-168 15,-14 5-335-15,-12 0-466 0</inkml:trace>
  <inkml:trace contextRef="#ctx0" brushRef="#br0" timeOffset="209204.8003">10447 4582 1877 0,'0'0'301'0,"0"0"-208"15,0 0-50-15,79-10 6 16,16-19-25-16,37-17-24 16,-14 3-49-16,-21 3-666 0</inkml:trace>
  <inkml:trace contextRef="#ctx0" brushRef="#br0" timeOffset="209856.6881">11302 4028 1685 0,'0'0'520'0,"0"0"-212"0,0 0-137 16,0 0-56-16,0 0-55 15,0 0-5-15,0 0 18 16,36 53-25-16,-9-35-21 16,8 0-17-16,0-8-1 15,4-3-7-15,-2-7-1 16,-6 0 0-16,-4 0 0 15,-8-16-1-15,-4 0 0 16,-6-4 0-16,-6-3-8 16,-3 2 8-16,0 0 0 0,0 3 0 15,-4 6 7 1,-1 1 28-16,2 8 88 0,2 3-35 16,-1 2-45-16,2 18-31 15,0 10-1-15,0 9 22 16,9 7 6-16,7 4 16 15,5 3-8-15,5 0-17 16,-2-1-5-16,2-4-7 16,-6-5-10-16,-2-3-7 15,-8-8-1-15,-8-4 1 16,-2-4 5-16,-6-7 3 16,-15 0-8-16,-9-7-1 15,-9-3-49-15,-29-12-77 16,5-14-218-16,2-6-325 0</inkml:trace>
  <inkml:trace contextRef="#ctx0" brushRef="#br0" timeOffset="210520.0332">11339 3431 1485 0,'0'0'568'16,"0"0"-200"-16,0 0-71 16,0 0-26-16,0 0-53 15,0 0-71-15,0 0-42 16,-36 92-24-16,28-49-12 0,2 3-9 15,3 1-9 1,3-2-17-16,0-6-7 16,0-5-15-16,0-9-12 0,0-6 6 15,0-8-6-15,1-6 0 16,2-5 1-16,-1-3 8 16,-2-18-3-16,2-11-5 15,-2-8 1-15,0-11-1 16,0-5 0-16,0-5 5 15,0-2-5-15,0 4 0 16,0 7 0-16,0 13-1 16,0 7 0-16,0 13 1 15,0 9 0-15,1 7 5 16,10 3-6-16,8 11 0 16,9 16 0-16,12 10 1 0,5 8 7 15,4 2 1-15,3 0-2 16,2 2-7-16,3 1-7 15,1 0-2-15,7 26-53 16,-14-11-259-16,-18-9-691 0</inkml:trace>
  <inkml:trace contextRef="#ctx0" brushRef="#br0" timeOffset="215943.8563">7879 5499 1234 0,'0'0'494'0,"0"0"-238"16,0 0-24-16,0 0-7 15,-124-25-88-15,75 35-17 16,-4 15-29-16,0 11-8 16,7 7-6-16,8 8 12 15,15 1-46-15,12-2-24 16,11-2-17-16,7-5-1 15,17-6 0-15,6-11 0 0,5-9-1 16,2-9 0 0,1-8 0-16,-3-6-6 0,-4-20-6 15,-7-6-8-15,-6-8 11 16,-5-5 8-16,-7 0-1 16,-3-2 1-16,-1 4-9 15,-2 7 10-15,0 6 0 16,3 12-1-16,0 13 1 15,10 5-8-15,2 14 1 16,7 13 6-16,4 8-5 16,2 3 5-16,-2 0 1 15,4-1-1-15,2-6-155 16,14-7-135-16,-10-9-318 0,-3-12-81 16</inkml:trace>
  <inkml:trace contextRef="#ctx0" brushRef="#br0" timeOffset="216319.8859">8231 5479 1386 0,'0'0'263'16,"0"0"68"-16,0 0-89 15,0 0-92-15,0 0-39 16,-89 51-22-16,79-16-17 16,6 3-14-16,4 2-22 15,3-3-17-15,12-1-5 16,7-7-13-16,4-9 10 0,4-10-9 15,2-8 8 1,1-2-10-16,-6-15-14 0,-3-12-44 16,-8-8-35-16,-9-5 40 15,-7-7 36-15,0-4 16 16,-7 0 1-16,-8-1 12 16,3 9 60-16,3 12 1 15,1 12 52-15,6 16-16 16,2 3-68-16,0 22-41 15,13 13 14-15,5 9 4 16,4 3-5-16,1 4-4 16,-2-3-8-16,-2-2 9 15,-4-7-10-15,-6-4-74 16,-4-3-147-16,-5-12-314 16,0-10-438-16</inkml:trace>
  <inkml:trace contextRef="#ctx0" brushRef="#br0" timeOffset="217340.3159">8198 5624 776 0,'0'0'669'0,"0"0"-596"16,0 0-24-16,0 0 27 16,0 0 42-16,112-4-22 15,-60-9-18-15,0-3-24 16,-7-4-15-16,-9-1-9 15,-8-1-14-15,-10-3 8 16,-9 1 45-16,-6 1 31 0,-3 6 13 16,0 3 1-1,0 8 17-15,0 4-25 0,0 2-56 16,0 7-36-16,0 15-13 16,9 11 7-16,3 6 2 15,8 5 5-15,0-2 6 16,4 0-6-16,1-8-3 15,-1-5-11-15,-4-8 0 16,-1-10 1-16,-7-7 8 16,0-4 3-16,-5-15 2 15,-1-11-13-15,-3-7-1 16,-1-4 3-16,-1-2-4 16,1 3 0-16,-1 5-1 0,2 9 0 15,3 10 0 1,2 5 1-16,2 7-1 0,9 0-5 15,7 13 4 1,5 5 1-16,5 1 1 0,3-2 0 16,-1 0 0-16,0-3 0 15,-5-6 0-15,-7-5-87 16,-4-3-177-16,-5-5-50 16,-6-12-161-16,-4-5-94 15,-7-5 69-15,0-3 288 16,0-1 212-16,0 3 185 15,0 4 114-15,-10 9-23 16,2 7 52-16,-1 6-76 16,-1 2-93-16,1 8-83 0,-1 13-34 15,2 5 0 1,1 2-16-16,4 3-7 0,3-1-5 16,0-4-8-16,3-5-4 15,10-8-1-15,-1-4 5 16,4-9 11-16,-2 0-1 15,0-16-16-15,-1-7-50 16,-6-3 9-16,-4 0 19 16,-3-1 14-16,0 3 8 15,0 5 0-15,0 6 0 16,-3 8 45-16,-1 5 15 16,4 4-44-16,-2 17-10 15,2 8 5-15,0 5 6 16,9 2 0-16,10-3-4 15,7-2-6-15,0-8 10 0,3-4-8 16,-3-11 7-16,-4-8-1 16,-1-3-6-16,-8-21-8 15,-4-8 7-15,-6-7-8 16,-3-9 0-16,-5-7 1 16,-17-17 5-16,-8-21-6 15,3 8 11-15,4 13 36 16,9 21 72-16,8 29 42 15,2 9-22-15,4 12-70 16,0 5-56-16,15 27-4 16,10 11 14-16,6 7 2 15,5 5-8-15,3 1-6 16,-2-1-10-16,0-2 1 0,-5-4-2 16,5-5-52-16,-7-13-245 15,-5-16-410-15</inkml:trace>
  <inkml:trace contextRef="#ctx0" brushRef="#br0" timeOffset="217515.0838">9791 5250 1820 0,'0'0'366'0,"0"0"-185"15,0 0-117-15,0 0-12 16,0 0-30-16,0 0-14 0,96-29-8 15,-58 19-28 1,-8 3-466-16,-9-1-1193 0</inkml:trace>
  <inkml:trace contextRef="#ctx0" brushRef="#br0" timeOffset="217678.2606">9812 5425 892 0,'0'0'1007'15,"0"0"-835"-15,0 0-119 16,0 0 31-16,0 0 0 16,103-18-47-16,-26-6-30 15,41-13-7-15,-13 4-139 16,-11 1-1125-16</inkml:trace>
  <inkml:trace contextRef="#ctx0" brushRef="#br0" timeOffset="218165.9051">10829 5026 1809 0,'0'0'229'15,"0"0"-40"-15,0 0-134 16,0 0 1-16,0 0 107 15,0 0 1-15,0 0-54 16,106 90-56-16,-75-72-27 0,-1-6-14 16,-2-4-2-16,-5-7-4 15,-2-1 3-15,-5-5-8 16,-6-11 5-16,-5-9-5 16,-3-5-2-16,-2-1 0 15,0 0 1-15,-5 5-1 16,-2 8 9-16,0 9 84 15,2 9 48-15,1 0-66 16,3 22-42-16,0 12 25 16,1 6 17-16,0 7-17 15,7 0-5-15,9 0-17 16,2-2-9-16,-1-3-11 16,2-1 1-16,-4-4-7 0,-2-4-4 15,-5-7-5-15,-5-5 0 16,-3-3 1-16,-1-6 8 15,-22-1-10-15,-11 0 8 16,-15-3-8-16,-29 0 0 16,-62 3-8-16,15-4-176 15,-8 1-621-15</inkml:trace>
  <inkml:trace contextRef="#ctx0" brushRef="#br0" timeOffset="219991.7994">4395 2794 1692 0,'0'0'480'0,"0"0"-240"16,0 0-99-16,0 0-23 16,-8 86 25-16,8-37-24 15,0 3-23-15,0 2-27 16,0-2-33-16,0-7-14 16,0-2-13-16,5-5-8 15,-4-5-1-15,-1-7-34 16,0-9-201-16,-9-9-416 15,-4-8-593-15</inkml:trace>
  <inkml:trace contextRef="#ctx0" brushRef="#br0" timeOffset="220245.1789">4257 2823 1646 0,'0'0'343'16,"-1"-76"-54"-16,2 36 0 15,16 1-58-15,10 8-79 16,7 11-86-16,12 6-26 15,5 12-14-15,3 2-7 16,-2 11-1-16,-3 12-6 16,-8 10-6-16,-6 4-5 15,-13 2-1-15,-11 2 0 16,-11-1-1-16,-7 3 1 16,-22-6 0-16,-10-1 0 0,-4-4-22 15,-2-5-66-15,4-7-96 16,2-10-125-16,10-6-223 15,13-4-373-15</inkml:trace>
  <inkml:trace contextRef="#ctx0" brushRef="#br0" timeOffset="220802.1792">4939 2914 1495 0,'0'0'338'16,"0"0"-133"-16,0 0-118 15,0 0-17-15,0 0-21 16,0 0-28-16,0 0-11 16,19 3 11-16,-5-3 1 15,2 0 8-15,-1-10 1 16,0-5-12-16,-3-3-4 16,1-4-14-16,-6-5 5 15,-2 0-5-15,-3 0 0 0,-2 2 0 16,0 2 0-16,-7 5 14 15,-4 5 47-15,-3 8 35 16,1 5-9-16,-5 0-33 16,-1 12-31-16,-1 15-1 15,-1 11 1-15,2 6 32 16,6 3 20-16,1-4-16 16,11-3-23-16,1-6-12 15,0-6-4-15,13-5-9 16,7-7 9-16,3-5 0 15,2-6-1-15,2-5-2 16,1 0-6-16,-3-5-12 16,1-8 0-16,-5-4-5 15,2-6-146-15,-3 4-203 0,-8 3-506 16</inkml:trace>
  <inkml:trace contextRef="#ctx0" brushRef="#br0" timeOffset="222153.501">4873 3030 1618 0,'0'0'354'0,"0"0"-137"0,0 0-6 15,0 0 19-15,0 0-102 16,0 0-70-16,102-65-32 16,-64 37-8-16,-2-9-9 15,-6 1-1-15,-6-3-7 16,-12 2 0-16,-12 1-1 15,0 3 0-15,-15 5-1 16,-6 5-11-16,-4 9-14 16,1 4 13-16,7 6 11 15,4 2 1-15,9 2 0 16,4 0 0-16,0 13-14 16,9 10 13-16,8 9 2 15,7 6 1-15,3 6-1 0,-1 1 1 16,-1 2 0-16,1-5 7 15,-3-2 5-15,1-5 16 16,-3-7-1-16,0-3-6 16,-2-8-7-16,-2-5-6 15,-1-7 0-15,-1-5 2 16,3 0-1-16,-3-20-4 16,-3-6-6-16,3-8-35 15,-8-7-12-15,-1-8 11 16,-6-1 12-16,0 1 15 15,0 5 8-15,-2 11 0 16,-5 9 1-16,1 14 12 16,-3 8 21-16,4 2 6 15,-4 14-32-15,2 16-6 0,3 8 5 16,1 8 3-16,3-2 3 16,0-1-6-16,10-5-5 15,11-9 5-15,9-7 0 16,9-7 3-16,6-13-9 15,5-2-51-15,2-17-98 16,-4-8-131-16,-8-8-78 16,-8-1 30-16,-13-5 125 15,-7 2 171-15,-9-1 32 16,-3 7 162-16,0 5 95 16,0 7-2-16,-6 8-33 15,-5 5 1-15,-2 6-72 16,1 0-71-16,-3 14-41 0,2 11-16 15,0 8-1 1,2 6 5-16,8 2-4 0,3 0-13 16,0-7-3-16,14-4 1 15,5-9-8-15,5-8 1 16,1-10-1-16,3-3-1 16,2-13-39-16,-3-15-56 15,-2-8-32-15,-5-13 32 16,-11-18 41-16,-9-22 34 15,-3-24 20-15,-19-4 1 16,2 22 7-16,2 31 14 16,12 35 31-16,3 19 72 15,0 7-12-15,-1 3-58 16,4 12-53-16,0 22-1 16,7 24 1-16,18 22 1 0,17 16-1 15,3-9 5-15,-5-19 1 16,-10-22-6-16,-8-21 0 15,1-1 0-15,1-4-1 16,-1-6-24-16,-3-13-42 16,-7-1-16-16,-6-11 37 15,3-6 27-15,-6-3 17 16,-1 6 1-16,-1 5 1 16,-1 9 20-16,1 0-16 15,2 16-4-15,0 9 7 16,1 5 12-16,-2 2-13 15,0-3 4-15,-3-4-11 16,0-6 0-16,0-15-10 0,0-4-206 16,-9 0-381-16</inkml:trace>
  <inkml:trace contextRef="#ctx0" brushRef="#br0" timeOffset="222282.8108">6092 2495 1305 0,'0'0'163'15,"0"0"-155"-15,0 0-8 16,0 0 0-16,57 95 0 16,-25-54 0-16,0-5-354 0</inkml:trace>
  <inkml:trace contextRef="#ctx0" brushRef="#br0" timeOffset="222685.9208">6404 2624 1512 0,'0'0'372'16,"0"0"154"-16,0 0-336 16,0 0-23-16,0 0-88 15,0 0-40-15,0 0 1 16,-81 111 2-16,81-69-13 16,0-1-11-16,6-4-9 15,12-11 0-15,3-9 1 16,6-10-3-16,1-7-6 15,3-11-1-15,-1-17-13 0,-3-8-55 16,-2-8-15 0,-8-4 17-16,-5-2 42 0,-6-3 18 15,-5 5 6-15,-1 0 1 16,0 14 9-16,0 8 65 16,-4 14 46-16,1 9 20 15,1 3-47-15,2 15-68 16,0 18-25-16,0 9 16 15,13 11-2-15,7 7-3 16,5 2-2-16,-2-2-9 16,-1-5 0-16,-6-8-1 15,-7-12-50-15,-9-10-203 16,0-11-380-16,-1-9-296 0</inkml:trace>
  <inkml:trace contextRef="#ctx0" brushRef="#br0" timeOffset="222851.9897">6395 2694 1759 0,'0'0'214'0,"0"0"-160"16,0 0-13-16,0 0 31 16,125 24-20-16,-69-24-33 15,22-4-19-15,-15-8-35 16,-11-3-650-16</inkml:trace>
  <inkml:trace contextRef="#ctx0" brushRef="#br0" timeOffset="223188.9073">6856 2680 1270 0,'0'0'174'15,"0"0"-78"-15,0 0-38 16,0 0 63-16,0 0 18 15,0 0-22-15,86 47-7 16,-59-51-26-16,-2-13-22 16,-1-4 7-16,-7-1 17 15,-6-4 11-15,-5 3-10 16,-6-1 13-16,0 5-19 16,-4 3-2-16,-11 6-21 0,-7 9-9 15,-4 1-34-15,-1 15-13 16,1 11-2-16,3 8-1 15,11 4 0-15,8 1-8 16,4 0 8-16,10-5-8 16,23-10-24-16,27-14-126 15,1-10 39-15,25-12-157 16,-15-13-225-16,-26-3-189 0</inkml:trace>
  <inkml:trace contextRef="#ctx0" brushRef="#br0" timeOffset="223543.1615">7297 2646 697 0,'0'0'591'16,"0"0"-83"-16,0 0-153 15,0 0-58-15,0 0-44 16,-85-40-120-16,66 58-61 0,2 13-20 16,1 8 8-1,2 10-6-15,5 4-9 0,5-3-20 16,4-5-11-16,0-8-4 16,13-9-4-16,7-12-5 15,-1-13 0-15,5-3 7 16,0-17-8-16,-3-16-38 15,0-12-40-15,-4-19 34 16,-6-20 32-16,-9-19 10 16,-2-9 2-16,-6 18 6 15,-5 29 21-15,1 26 52 16,4 20 44-16,0 7 70 16,1 5-58-16,2 7-82 15,3 7-41-15,0 27-11 16,0 21 8-16,9 21-9 15,8 18 0-15,-2-7 0 16,-2-17-1-16,-3-22-5 0,-1-15-99 16,14 7-205-16,-4-6-223 15,4-10-1164-15</inkml:trace>
  <inkml:trace contextRef="#ctx0" brushRef="#br0" timeOffset="223790.9533">7618 2818 2189 0,'0'0'472'16,"0"0"-284"-16,0 0 51 0,0 0 59 16,0 0-115-16,95 12-66 15,-53-12-44-15,3 0-25 16,-1-5-25-16,-2-7-23 15,-2-1 1-15,-8 2-1 16,-10 2 0-16,-5 0-44 16,-17-2-122-16,-2 3-412 15,-19-4-1217-15</inkml:trace>
  <inkml:trace contextRef="#ctx0" brushRef="#br0" timeOffset="224902.7457">8493 2635 880 0,'0'0'359'15,"0"0"-59"-15,0 0 40 16,-4-80-26-16,-7 62-25 15,-5 4-70-15,-2 5-37 16,-6 8-38-16,-3 1-59 0,-1 14-43 16,-4 14-17-16,2 10-1 15,7 6 6-15,6 3-16 16,6-1-5-16,11-2-8 16,0-5 0-16,18-10-1 15,5-7-1-15,3-11 1 16,-1-9-8-16,1-2-5 15,-6-20-14-15,-7-7-11 16,1-7 16-16,-8-5 8 16,-4 0 13-16,-2 1 1 15,0 4 1-15,0 11 5 16,0 9 3-16,0 10-3 16,0 4-6-16,0 9-11 0,8 20-4 15,9 5 8-15,1 10 6 16,6 1 1-16,4-5-1 15,5-7-26-15,7-8-171 16,17-25-170-16,-6-2-221 16,-8-21-254-16</inkml:trace>
  <inkml:trace contextRef="#ctx0" brushRef="#br0" timeOffset="225275.9894">8795 2595 1352 0,'0'0'335'15,"0"0"63"-15,0 0-76 16,0 0-81-16,0 0-63 15,0 0-69-15,0 0-79 0,-58-24-24 16,58 63 6 0,0 5 6-16,1 6-3 0,15-2-2 15,8-2 4-15,3-9-4 16,2-10-7-16,1-14 0 16,5-13-6-16,-5-2-5 15,-5-25-43-15,-2-10-40 16,-7-9 12-16,-9-7 37 15,-4-6 27-15,-3-14 11 16,-4-16 1-16,-11 9 0 16,3 15 10-16,0 17 65 15,7 28 21-15,1 8 73 16,3 9-60-16,1 5-89 16,0 28-14-16,5 11-5 15,15 12 10-15,4 5-2 0,1 3-8 16,0-3 5-16,-3-5-6 15,-3-3 0-15,-7-10-48 16,-10-9-195-16,-2-9-290 16,0-15-305-16</inkml:trace>
  <inkml:trace contextRef="#ctx0" brushRef="#br0" timeOffset="226281.9961">8842 2565 1324 0,'0'0'262'16,"0"0"-187"-16,0 0 12 16,97 30 73-16,-37-26-13 0,9-4-39 15,3 0-68 1,-12-6-24-16,-4-8-9 0,-9-6 2 16,-17 0 0-16,-11-5 3 15,-14-1 9-15,-5-3 67 16,0 1 34-16,-7 3 16 15,-2 6-11-15,1 8-6 16,5 8-33-16,0 3-58 16,3 11-28-16,0 18-2 15,3 9 0-15,8 9 1 16,5 3 6-16,2 1-7 16,3-4 0-16,-1-4 0 15,-1-6 0-15,-5-11 0 0,-3-11 0 16,-5-11-1-16,3-4 1 15,-2-14 0-15,1-14-1 16,1-7 1-16,2-5 1 16,2 3 0-16,0 5-1 15,-1 8 1-15,4 8-1 16,-2 8 0-16,3 8 0 16,2 0-1-16,4 7-8 15,6 10 7-15,2 1 1 16,5 1 0-16,-2-5 1 15,1-3 0-15,-6-7 0 16,-2-4-53-16,-6 0-96 16,-6-15-58-16,-3-9-13 15,-6-3-13-15,-5-4 67 0,-1-1 110 16,0 1 56-16,-7 6 5 16,-6 4 160-16,-1 9 18 15,-1 6-5-15,0 6 2 16,-1 0-91-16,1 18-56 15,0 9-11-15,3 6 3 16,3 1-8-16,4 2-2 16,5-5-14-16,0-4 0 15,2-9-1-15,10-8 1 16,6-7 0-16,-3-3 14 16,3-9-14-16,-3-10-1 15,-3-5 0-15,-2 1-2 16,-2 0 1-16,-4 3 0 15,-1 4 1-15,-3 5 1 0,0 4 12 16,0 5 17-16,0 2 0 16,0 3-18-16,0 13-12 15,5 5 2-15,3 2 4 16,3 4 1-16,4-5-6 16,0-3 0-16,2-6 0 15,0-6 11-15,-1-7-5 16,-2 0 2-16,-1-11-1 15,-4-13-8-15,-4-7 1 16,-1-6-1-16,-4-7 0 16,0-7 0-16,-4-6 1 15,-7-8 0-15,-4 2 0 16,2 0 7-16,0 12 57 0,2 17 93 16,3 13 54-16,5 20-99 15,3 4-80-15,0 36-27 16,14 26-5-16,16 25 16 15,3 9-1-15,-2-1-1 16,-6-12-14-16,-13-10-1 16,-4-19-40-16,-8-11-515 0</inkml:trace>
  <inkml:trace contextRef="#ctx0" brushRef="#br0" timeOffset="229046.5802">4141 2464 639 0,'0'0'399'16,"0"0"-163"-16,0 0 69 16,0 0-31-16,0 0-16 15,0 0-34-15,0-34 14 16,0 32-49-16,0 2-29 15,0 0-45-15,0 6-25 16,0 16-44-16,12 28 25 0,9 32 63 16,4 36-9-1,3 9-26-15,-8-5-14 0,2-14-20 16,-6-19-19-16,-2-6-14 16,-3-13-13-16,-3-18-11 15,-3-14-2-15,-2-6-5 16,0 3 1-16,0-1-1 15,-2 1-1-15,-1-7-1 16,0-7-21-16,0-9-55 16,0-5-43-16,0-7-127 15,0-10-379-15,0-12-927 0</inkml:trace>
  <inkml:trace contextRef="#ctx0" brushRef="#br0" timeOffset="229985.3038">10379 2076 677 0,'0'0'379'16,"0"0"-32"-16,0 0-43 15,0 0 25-15,0 0-31 16,0 0-14-16,0 0-74 16,-12-22-21-16,12 22-67 15,0 16-54-15,0 16-16 16,3 26 68-16,13 26-2 16,5 23-13-16,6 13-16 15,-2-4-14-15,-1-7-20 0,-2-14-5 16,-7-18-4-16,0-21-22 15,-8-20-7-15,1-9-7 16,0-1-4-16,0-1-5 16,-2-3 1-16,-3-8-1 15,-1-7 0-15,-2-4 1 16,0-3 5-16,0 0-1 16,0 0-6-16,-5-10-12 15,-6-2-103-15,-19-5-125 16,4 3-429-16,-8 3-1337 0</inkml:trace>
  <inkml:trace contextRef="#ctx0" brushRef="#br0" timeOffset="248155.9706">19082 11458 783 0,'0'0'828'16,"0"0"-617"-16,0 0 9 15,0 0-10-15,0 0-39 16,0 0-55-16,38 0-33 16,-9-8-37-16,10-3-12 15,6 2-10-15,2 1-9 16,-1 0-9-16,-5 4-6 15,-5 1 1-15,-13 3-1 16,-6 0-49-16,-17 6-207 16,0 3-369-16,-3 2-645 0</inkml:trace>
  <inkml:trace contextRef="#ctx0" brushRef="#br0" timeOffset="248369.7104">18999 11604 1467 0,'0'0'377'0,"0"0"-241"0,0 0-4 15,0 0 94-15,0 0-57 16,113 1-42-16,-40-5-47 16,-2-5-23-16,3-1-33 15,-1 0-17-15,-20 3-7 16,9 4-10-16,-19 1-222 15,-21 2-807-15</inkml:trace>
  <inkml:trace contextRef="#ctx0" brushRef="#br0" timeOffset="255115.3834">18239 12168 508 0,'0'0'538'0,"0"0"-324"0,0 0 74 15,0 0-11 1,0 0-21-16,0 0-97 0,-28-5-40 16,28 5-7-16,0 0 40 15,7 0-4-15,10 0 5 16,5 0 30-16,8 0-33 15,3 0-50-15,3 0-31 16,3 0-3-16,-1 0-26 16,-1-1-19-16,-4-1-12 15,-4 2-7-15,-6 0-2 16,-6-2 1-16,-4 2-2 16,-5 0-5-16,-4 0-80 15,-2 0-102-15,-2 0-55 16,-2 0-135-16,-8 2-310 15,-5 0-333-15</inkml:trace>
  <inkml:trace contextRef="#ctx0" brushRef="#br0" timeOffset="255421.9898">18190 12316 1315 0,'0'0'314'16,"0"0"-110"-16,0 0 26 0,0 0-65 16,0 0 26-16,0 0 17 15,0 0-66-15,79 19-47 16,-47-19-29-16,-1 0-33 15,2 0-20-15,-2 0-7 16,-1 0-4-16,-5 0-2 16,2-3-99-16,-9 0-371 15,-6 0-630-15</inkml:trace>
  <inkml:trace contextRef="#ctx0" brushRef="#br0" timeOffset="257209.9071">19400 12090 1422 0,'0'0'381'0,"0"0"-104"15,0 0 20-15,0 0-25 0,0 0-75 16,0 0-28-16,0 0-3 16,-6 3-40-16,24 1-28 15,5-1 10-15,9 1-33 16,4-3-27-16,6-1-21 15,4 0-13-15,0 0-8 16,2 0-5-16,-8-4 0 16,-8 1-1-16,-9 1-2 15,-11 2-56-15,-6 0-103 16,-6 0-104-16,0 0-15 16,-21 0-203-16,-3 4-138 15,-2 1-561-15</inkml:trace>
  <inkml:trace contextRef="#ctx0" brushRef="#br0" timeOffset="257452.1474">19434 12213 1328 0,'0'0'316'16,"0"0"-106"-16,0 0 15 15,0 0 28-15,0 0-71 16,0 0 25-16,0 0-11 15,61 28-54-15,-27-23-37 16,4-4-30-16,5 2-23 16,3-3-14-16,5 0-21 15,-3 0-15-15,-2 0 2 0,-7 0-4 16,-12 0-97 0,-14 0-220-16,-11 2-600 0</inkml:trace>
  <inkml:trace contextRef="#ctx0" brushRef="#br0" timeOffset="777269.8998">11991 9476 1644 0,'0'0'343'16,"0"0"-181"-16,-4-74 6 16,4 11 3-16,3-27-23 15,18-27-46-15,1-20-28 0,2-10-26 16,-9-11-6 0,-8-16-8-16,-4-22 13 0,0-9 11 15,0 1 11-15,-3 22-17 16,3 26 14-16,-3 20-18 15,0 23 2-15,-14 13-22 16,0 22-13-16,-2 18-3 16,8 19-12-16,-1 7 0 15,-1-3-21-15,1-1-4 16,1 2-17-16,2 9 14 16,3 9-4-16,-1 7-5 15,1 5 4-15,3 3 6 16,0 3-8-16,-2 0-14 15,1 0 0-15,-2 15-44 0,-6 27-155 16,-3-3-226-16,-1-3-303 16</inkml:trace>
  <inkml:trace contextRef="#ctx0" brushRef="#br0" timeOffset="777592.199">11651 7134 1635 0,'0'0'205'0,"0"0"-57"0,30-87 16 16,-5 42 9 0,8-1-43-16,10-4-21 0,4 2-30 15,3 4-17-15,-2 7-23 16,-3 10-27-16,-6 12-7 15,-5 12-4-15,-2 3-1 16,3 22 0-16,1 14 41 16,1 9 10-16,-4 9-14 15,1 5-14-15,-8 4-16 16,-3-2-7-16,-8-1 0 16,-3-7-2-16,-11-3-168 15,-1-15-306-15,-1-17-462 0</inkml:trace>
  <inkml:trace contextRef="#ctx0" brushRef="#br0" timeOffset="778375.0599">10991 6667 1751 0,'0'0'491'0,"0"0"-239"16,0 0-99-16,0 0-112 16,0 0-4-16,12 76 55 15,8-33 1-15,0 3-41 16,-1-5-29-16,-3-2-7 15,-2-3-7-15,-5-7-7 0,-3-9-1 16,-5-6 0 0,-1-10 1-16,0-4 5 0,-7-2 10 15,-14-20-17-15,-10-25-6 16,-10-32 0-16,-7-39 6 16,-1-17 0-16,11 6-1 15,15 30 0-15,16 41-5 16,7 27 6-16,0 13 0 15,16 0 0-15,6 8-8 16,7 3 1-16,6 7-4 16,3 17 10-16,2 17 1 15,-4 14 0-15,-5 17 0 16,-11 18 0-16,-10-4 0 16,-9-9 1-16,-1-12 1 15,-7-14-1-15,-9-2-1 0,-4 0 0 16,5-14-1-16,1-10 1 15,5-10 0-15,4-6 16 16,0-2-7-16,4 0 3 16,1-2-3-16,0-1-1 15,0 3-8-15,14 0-7 16,9 0 6-16,7 5 1 16,3 4-2-16,2 1 1 15,2-2 0-15,1-1-7 16,-2-2-71-16,-2-5-177 15,-8-13-343-15,-11-5-742 0</inkml:trace>
  <inkml:trace contextRef="#ctx0" brushRef="#br0" timeOffset="779213.7486">11174 6560 1242 0,'0'0'258'0,"0"0"-86"15,0 0-29-15,0 0 30 16,35 80-53-16,-15-60-39 16,2-3-31-16,-1-3-26 15,-1-3-9-15,-6-8 8 16,-1-3-1-16,-5 0-5 16,-3-11 15-16,-2-12 1 0,-3-7-20 15,0-4-5 1,0-2 4-16,-6 1 4 0,-6 2-1 15,1 9 22-15,0 11 18 16,2 6 27-16,0 7-32 16,-1 11-38-16,0 15-11 15,3 12 1-15,1 6-1 16,6 2 1-16,0 1-1 16,9-5 5-16,10-9-6 15,6-9-1-15,3-11-9 16,5-10-63-16,0-3-34 15,0-22-11-15,-6-12-80 16,-7-6-60-16,-10-7 88 16,-9-1 73-16,-1-2 69 15,-8 3 28-15,-7 8 86 0,0 10 67 16,4 10 22 0,3 10 7-16,4 7-84 0,3 2-68 15,1 8-30-15,0 9 1 16,3 3 0-16,9 1 0 15,5-1 0-15,3-3 0 16,2 0 0-16,1-5 0 16,-5 2-1-16,-2-4 0 15,-5-3 0-15,-4 1 0 16,-6-1 0-16,-1 3 0 16,0 1 1-16,-11 4 6 15,-2 0 3-15,-1 1 2 16,2-3 5-16,4-1-11 15,5-3-5-15,3 0-1 0,0-3-1 16,9-5 0-16,8-1-5 16,7 0 5-16,1-13 0 15,-1-6 1-15,-4-9-1 16,-6-6 0-16,-5-4 1 16,-3-3 0-16,-2 2 1 15,-2 3 33-15,-1 9 58 16,1 9 14-16,-2 8 10 15,4 7-52-15,2 3-43 16,8 3-20-16,2 11 23 16,4 5 1-16,5 1-10 0,-3 4-7 15,-1-2-7 1,-3-1-1-16,-6-4 0 0,-6-5-92 16,-10-11-187-16,-17-1-66 15,-6 0-777-15</inkml:trace>
  <inkml:trace contextRef="#ctx0" brushRef="#br0" timeOffset="779344.9928">11573 6148 1279 0,'0'0'211'0,"0"0"-163"16,0 0-32-16,0 0-16 15,108 50-28-15,-68-33-323 0</inkml:trace>
  <inkml:trace contextRef="#ctx0" brushRef="#br0" timeOffset="779769.735">11943 6218 1337 0,'0'0'340'15,"0"0"-4"-15,0 0-81 16,0 0-40-16,-88-6-43 15,75 21-79-15,-3 7-25 16,5 6 0-16,2 5-10 16,3 5-16-16,6 1-12 15,0-1-11-15,5-4-10 16,12-7-8-16,6-5 0 16,1-10-1-16,0-6 0 0,-2-6-1 15,-1-9 1-15,-8-15-1 16,-5-8-10-16,-5-9-1 15,-3-9 5-15,-14-16 6 16,-11-1 0-16,-3-4-1 16,-1 4 1-16,10 21 0 15,0 9 1-15,8 13 6 16,8 19 15-16,3 5-19 16,0 8-2-16,14 21-8 15,12 10 8-15,9 11 0 16,5 5-1-16,5-1 0 0,-2-1 0 15,-1-7-35-15,1-9-221 16,-10-13-289-16,-12-14-350 16</inkml:trace>
  <inkml:trace contextRef="#ctx0" brushRef="#br0" timeOffset="780671.7154">12088 6055 1570 0,'0'0'343'0,"0"0"125"15,0 0-340-15,0 0-58 16,0 0-39-16,0 0 94 16,0 0-40-16,70 107-20 15,-40-69-21-15,0-1-17 0,-3-3-12 16,-3-6-13 0,-5-7-1-16,-6-8 0 0,-7-8 0 15,-1-5 0-15,-4-2 13 16,1-20 22-16,-1-9-24 15,1-3-11-15,2-7 8 16,5 4-8-16,-1 7-1 16,1 5 1-16,2 12 0 15,1 5-1-15,6 3 1 16,5 4-1-16,7 1 2 16,1 0-1-16,3 0 0 15,-1 0 1-15,-6 0-1 16,-5 0-1-16,-6-7 1 15,-5-5-1-15,-6-5 0 16,-4-8-25-16,-1 0 4 0,0-3 9 16,-12 2 11-1,-3 4 0-15,2 6 0 0,-3 8 1 16,-1 8 0-16,1 0 1 16,1 14 0-16,-2 14 8 15,5 5 1-15,5 1 1 16,4 4-10-16,3-4 1 15,4-5-1-15,16-5 1 16,4-10-2-16,4-11 1 16,-1-3-1-16,-2-11 1 15,-4-9 1-15,-6-7-1 16,-6-2 0-16,-6 3 1 16,-3 1-2-16,0 1 2 15,0 7-1-15,-2 3 6 0,-2 6-1 16,1 2 38-16,1 6 35 15,2 0-40-15,0 3-31 16,0 13-8-16,2 4 0 16,10 1 1-16,3 3 5 15,4-2 0-15,-1-8-5 16,1-2-1-16,-2-5 1 16,-3-7 0-16,-4 0 5 15,0-19 3-15,-6-9 0 16,-4-10-3-16,-5-19 0 15,-28-30-4-15,-21-32 5 0,-11-13-5 16,5 21-1 0,18 30-1-16,20 45-6 15,10 19 6-15,3 5-1 0,2 2 1 16,1 7 1-16,6 3-1 16,0 17-1-16,13 19 1 15,18 25 0-15,20 26 20 16,22 22 26-16,5 2 39 15,-10-21-19-15,-19-25-24 16,-17-27-1-16,-4-5-34 16,3 2 0-16,12 9-7 15,-5-7-176-15,-16-15-531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9:14:23.8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5231 7120 26 0,'0'0'32'16,"0"0"-19"-16,0 0-13 15,-88 29-10-15,58-22-51 16</inkml:trace>
  <inkml:trace contextRef="#ctx0" brushRef="#br0" timeOffset="214.4702">4839 7210 225 0,'0'0'46'15,"0"0"660"-15,0 0-434 16,0 0-115-16,0 0-76 16,0 0-39-16,0 0 32 15,0-3-37-15,15-5-5 16,15-6 9-16,14-8-3 15,28-12 5-15,27-10-13 16,20-8-29-16,-7 3 27 16,-24 13-28-16,-29 13-25 15,-21 7 3-15,9-1-29 0,-9 3-102 16,-12 4-421-16</inkml:trace>
  <inkml:trace contextRef="#ctx0" brushRef="#br0" timeOffset="401.2664">4824 7410 1420 0,'0'0'225'0,"0"0"-130"15,0 0-53-15,0 0-2 16,0 0-29-16,100-12 22 16,47-46 56-16,28-17-68 15,7-9-11-15,-18 6 0 16,-36 13-10-16,-17 5-107 0,-37 18-230 15,-23 5-478-15</inkml:trace>
  <inkml:trace contextRef="#ctx0" brushRef="#br0" timeOffset="641.5992">5449 6670 763 0,'0'0'527'0,"0"0"-511"16,0 0 15-16,0 0-9 15,0 0-21-15,0 0 21 16,0 0 0-16,182 59 75 16,-36-28 17-16,-7 3-31 15,-35 0 13-15,-43-3-30 16,-25-1-31-16,-21 8 25 0,-15 30-28 16,-70 46 22-16,-119 65 30 15,-107 43-25-15,-114 29-59 16,60-52-57-16,31-38-595 0</inkml:trace>
  <inkml:trace contextRef="#ctx0" brushRef="#br0" timeOffset="3185.6885">12875 5685 1470 0,'0'0'111'0,"0"0"-110"16,0 0-1-16,0 0 64 15,0 0-38-15,0 0-18 16,-52 48 12-16,46-2-5 16,5 0-1-16,1 3 4 15,0-3 14-15,0-8-9 16,1-9-23-16,2-9 8 16,-3-9 3-16,0-11-9 0,0 0 4 15,-6-21 18-15,-10-15-22 16,1-11-2-16,-3-10-5 15,4-4-63-15,6-3 27 16,3 7-7-16,5 9-12 16,0 14 8-16,2 12 28 15,11 15 23-15,4 7-14 16,5 0-47-16,5 17 47 16,3 6-4-16,-2 9 19 15,-5 0 10-15,-2 0 10 16,-5-3 7-16,-7-6-4 15,-5-7 6-15,-3-5 26 16,-1-8-13-16,0-3 20 0,0-5 14 16,-4-18-43-1,-2-7-8-15,3-4-25 0,3-5-3 16,0 8-3-16,6 6-8 16,9 14 8-16,5 11 6 15,5 4 0-15,2 21 0 16,4 8 0-16,-1 6 0 15,0 0 22-15,-2-3-21 16,-1-7-1-16,12-10-46 16,-7-9-272-16,-3-10-464 0</inkml:trace>
  <inkml:trace contextRef="#ctx0" brushRef="#br0" timeOffset="3455.3066">13408 5395 1023 0,'0'0'230'0,"0"0"-126"16,0 0-53-16,0 0-28 16,0 0 25-16,-83 58-32 15,83-39-4-15,0 0 24 16,7-2-7-16,11-2 8 16,7 0 1-16,3 1-3 15,2 0 2-15,-4-1-31 16,-8 2 0-16,-8 1 7 15,-10-1-12-15,-9 5 31 0,-18-1 31 16,-10 1-32-16,-5 0-9 16,-1-5-22-1,0-6-72-15,11-8-154 16,12-3-383-16</inkml:trace>
  <inkml:trace contextRef="#ctx0" brushRef="#br0" timeOffset="3676.0385">13609 5320 1197 0,'0'0'162'15,"0"0"-38"-15,0 0-65 16,0 0-28-16,0 0-20 16,0 0-3-16,0 0 41 15,17 99-15-15,-9-60 2 0,2 2 14 16,5-3-22-1,0-5-12-15,7-8-16 0,14-10-11 16,-4-8-191-16,-2-7-374 16</inkml:trace>
  <inkml:trace contextRef="#ctx0" brushRef="#br0" timeOffset="3859.6401">13811 5486 684 0,'0'0'738'15,"0"0"-453"-15,0 0-184 16,0 0-31-16,0 0-63 16,0 0 0-16,0 0 29 0,79-21-25 15,-37 9 7-15,1-5-18 16,0 0-10-16,2-19-34 16,-12 6-257-16,-10 1-396 0</inkml:trace>
  <inkml:trace contextRef="#ctx0" brushRef="#br0" timeOffset="4054.0921">13663 5205 1028 0,'0'0'152'16,"0"0"-113"-16,0 0 13 15,0 0 29-15,0 0-43 16,147-59-28-16,-78 37-10 15,6 0-15-15,2 4 14 0,6 12-28 16,-9 6-4-16,-17 0-564 16</inkml:trace>
  <inkml:trace contextRef="#ctx0" brushRef="#br0" timeOffset="6564.4996">18107 4896 887 0,'0'0'701'16,"0"0"-404"-16,0 0-25 15,0 0-30-15,0 0-64 16,0 0-66-16,0 0-26 16,52-41-38-16,-1 7-21 15,13-7-23-15,6-4 7 0,3-2 2 16,-3 1-13-1,-5 0-16-15,-6 5-22 0,-11 1-114 16,-14 3-55-16,-10-7-131 16,-14 10-221-16,-10 7-218 0</inkml:trace>
  <inkml:trace contextRef="#ctx0" brushRef="#br0" timeOffset="6788.7877">18269 4421 1117 0,'0'0'369'0,"0"0"-74"16,0 0-112-16,0 0-83 15,0 0-34-15,90-35 3 16,-32 17-7-16,7 5-20 16,6 3-11-16,-3 7-15 15,-6 3-16-15,-9 15 20 0,-16 16-20 16,-18 23-6-16,-19 27 5 15,-50 28-144-15,-7-11-172 16,-10-14-585-16</inkml:trace>
  <inkml:trace contextRef="#ctx0" brushRef="#br0" timeOffset="10746.289">21618 2565 234 0,'0'0'213'0,"0"0"-60"16,0 0-7-16,0 0 6 16,0 0 5-16,0 0-37 15,0 0-18-15,0-9-10 0,0 9-10 16,0 0-11-16,0 0-25 15,0 0-37-15,0 0 4 16,0 15-13-16,-3 11 0 16,-1 8 6-16,-1 12 12 15,2 9 27-15,1 4 12 16,2 2-17-16,0 1 39 16,0-3-38-16,0 2-19 15,0-1 3-15,0 2-12 16,-1 3 21-16,-2 0 12 15,0-1-17-15,0-1 31 16,-3-3-38-16,6-3-13 16,0-2 1-16,0-2-9 0,0 0 11 15,0-1-12-15,0-1 0 16,0 1 7-16,0-3-7 16,0-3-1-16,0 0 1 15,0-5 0-15,0-4 7 16,0-3-7-16,-3-1 6 15,2-5 0-15,-1-1-6 16,-1-4-4-16,0 0 3 16,0-3 2-16,-2-1-1 15,1 0 0-15,-2-1 1 16,0 1 2-16,0-2-3 16,2-2 0-16,-1 0-1 0,1-2 1 15,2-1 0-15,-1-5-1 16,3-3 1-16,0-3-3 15,0-1 3-15,0 0-7 16,0 0 6-16,0 0 1 16,3 0 9-16,8 0-9 15,5 0 1-15,2 0 9 16,6 0-10-16,4 0 0 16,5 0 4-16,4-3-3 15,6-1-1-15,2 2 0 16,1-1 1-16,1 0 2 15,0 3-3-15,0-2 0 16,3 2 1-16,3 0-1 0,2 0 2 16,6 0-2-1,8 0 1-15,13 0 23 0,19 0-23 16,15-3-1-16,3-1 9 16,-11 0-3-16,-11 1 9 15,-21 1-15-15,-16 2 0 16,-12-1 11-16,-5 1-11 15,5 0 0-15,5 0 6 16,7 0-5-16,-5 0 18 16,0 0-11-16,-4 0-2 15,3 0 25-15,-2 0-22 16,0 0 2-16,0 0 6 16,1 0 2-16,-1 0 5 15,-4 1-20-15,2 3-2 16,-5-3 11-16,-2-1-12 0,-5 0-1 15,-6 0 9-15,-6 0-8 16,-4 0 10-16,-5-5-10 16,-1-3 11-16,0-4 48 15,1-5-38-15,6-6 0 16,0-7 1-16,1-7-16 16,6-10 15-16,0-7-22 15,5-16 1-15,4-19 14 16,-2-20-14-16,-2-6 1 15,-10 7 10-15,-1 5-11 16,-9 5 24-16,2-3-16 16,0-6-9-16,-1 1 13 0,1 1-13 15,-3-1-47-15,-1 2-29 16,-6 4 13-16,0 4-7 16,-5 23-17-16,0 17-11 15,-2 15 49-15,0 11-54 16,0-4 15-16,-2-2 24 15,-3 0-8-15,-2 8 43 16,0 4 5-16,2 4-4 16,-1 6 28-16,0 2-16 15,1 3 5-15,-3 3 5 16,0-1-10-16,-3 1 3 16,-6 2-17-16,-7-1-45 15,-10-1-7-15,-14 1 18 0,-22 4 29 16,-31 1 35-16,-36 0 5 15,-17 0-5-15,-5 0-22 16,2 0 22-16,10 6 4 16,-1 3-4-16,3 3 0 15,4 1 7-15,4 0-6 16,6 0 24-16,10 3-25 16,5-1 0-16,7 3 6 15,9 0 17-15,21-2-23 16,15-2 0-16,17-5 0 15,4 2-3-15,-3 2 3 16,-6 2 0-16,-3-1 10 16,5 0-10-16,0-1 1 0,6-3 11 15,-2 3 11-15,1-2-3 16,0 3-20-16,4-3 0 16,2 0 0-16,9-2 0 15,8-3 0-15,7-2 0 16,9-3 1-16,3-1 8 15,3 0-9-15,0 0 0 16,0 0 2-16,0 0-2 16,0 0 0-16,0 0 0 15,0 0 1-15,0 0 1 16,0 0-2-16,0 0-18 16,0 2-4-16,2 4-43 15,11 2 7-15,-4-3-55 0</inkml:trace>
  <inkml:trace contextRef="#ctx0" brushRef="#br0" timeOffset="11400.2297">22341 1797 783 0,'0'0'127'16,"0"0"-88"-16,0 0 15 15,0 0 4-15,0 0-1 16,0 0-10-16,0 0-21 16,-4-28 4-16,4 36-30 15,0 16-6-15,0 10 6 0,0 11 29 16,0 5 42 0,10 4-11-16,-1-2-12 0,2-3 20 15,0-2-36-15,-1-7-3 16,3-2-29-16,-3-13-15 15,-5-11-576-15</inkml:trace>
  <inkml:trace contextRef="#ctx0" brushRef="#br0" timeOffset="11632.289">22444 1789 857 0,'0'0'70'0,"0"0"-57"16,0 0 62-16,0 0 10 15,0 0-11-15,0 0-35 0,0 0-27 16,-13-58 11-16,18 82-22 16,12 12 0-16,4 11 9 15,1 4 6-15,-1 4 50 16,0 1-6-16,-3-5 17 16,-5-4-13-16,-4-5-40 15,-9 5-16-15,0-13-8 16,-15-11-360-16</inkml:trace>
  <inkml:trace contextRef="#ctx0" brushRef="#br0" timeOffset="11863.804">22146 2089 725 0,'0'0'347'15,"0"0"-249"-15,0 0-40 0,0 0-36 16,0 0-2-16,0 0-20 15,0 0 28-15,76 90 50 16,-28-56 8-16,4-1 8 16,4-5-15-16,2-4-21 15,-3-5 31-15,-3-8-52 16,-6-5-36-16,-4-6 8 16,1-7-9-16,-9-13-114 15,-13-4-435-15</inkml:trace>
  <inkml:trace contextRef="#ctx0" brushRef="#br0" timeOffset="12048.8783">22731 1906 727 0,'0'0'130'0,"0"0"-81"16,0 0 30-16,0 0-29 15,0 0-39-15,0 0 8 16,-35 97-2-16,17-11 1 15,-19 27 58-15,-11 9 0 16,5-29-76-16,-5-24-608 0</inkml:trace>
  <inkml:trace contextRef="#ctx0" brushRef="#br0" timeOffset="15814.6436">5737 12925 499 0,'0'0'499'15,"0"0"-341"-15,0 0 27 16,0 0 58-16,0 0-58 16,0 0-17-16,-17-9-93 15,28 1-27-15,8-4-15 16,4-1-23-16,7 1 14 16,7-2-24-16,0-2 0 15,5 2 4-15,3-2-4 16,-2 1-1-16,0-1 0 15,-4 2-12-15,-6 3 1 0,-6 4-122 16,-11 5-109-16,-13 4-70 16,-3 12-90-16,-9 3-220 0</inkml:trace>
  <inkml:trace contextRef="#ctx0" brushRef="#br0" timeOffset="15956.9451">5843 13054 487 0,'0'0'649'15,"0"0"-525"-15,0 0-77 16,0 0 48-16,0 0 51 16,0 0-65-16,113-68-46 15,-25 18-35-15,-12 5-92 16,-10 4-283-16</inkml:trace>
  <inkml:trace contextRef="#ctx0" brushRef="#br0" timeOffset="27603.9723">9896 11575 209 0,'0'0'576'0,"0"0"-556"15,0 0-20-15,0 0-15 16,0 0-50-16,0 3-85 16,0 5-27-16</inkml:trace>
  <inkml:trace contextRef="#ctx0" brushRef="#br0" timeOffset="28017.221">9901 12939 196 0,'0'0'306'15,"0"0"-205"-15,0 0-101 16,0 0-13-16,0 0-128 0</inkml:trace>
  <inkml:trace contextRef="#ctx0" brushRef="#br0" timeOffset="29262.6192">13785 13014 603 0,'0'0'561'0,"0"0"-332"16,0 0 12-16,0 0-44 0,0 0-34 15,0 0-42 1,0 0-12-16,60-5 38 0,40 12-9 15,52-3 6-15,26-4-33 16,4 0-22-16,-14-11-1 16,-26 2-52-16,-17-1-15 15,-28 4-16-15,-27 5 2 16,-28 1-13-16,-18 0 6 16,-10 0-97-16,-5 0-63 15,-9 0-31-15,-44 1 18 16,-11 7-216-16,-11 0-467 0</inkml:trace>
  <inkml:trace contextRef="#ctx0" brushRef="#br0" timeOffset="29509.3845">13964 13314 1071 0,'0'0'734'16,"0"0"-620"-16,0 0 0 15,86 3 78-15,18-3 29 16,48-9-24-16,28-11-42 16,5-4-44-16,-13-1-47 15,-27 4-46-15,-13 2 21 16,-30 4-37-16,-30 5-2 0,-29 4 0 16,-17 0-63-1,-9 3-121-15,-18 3-116 0,-19 0-317 16,-19 6-511-16</inkml:trace>
  <inkml:trace contextRef="#ctx0" brushRef="#br0" timeOffset="31426.0894">17019 12746 1109 0,'0'0'225'16,"0"0"-82"-16,0 0 6 16,0 0-37-16,0 0 36 15,0 0-2-15,0 0-2 16,48 2-27-16,-11 1-45 16,6-2-5-16,4-1-39 15,1 0-8-15,2 0-12 16,-1-1-7-16,-2-4-2 15,-3-2-29-15,-5-1-93 16,-3-11-114-16,-11 1-302 0,-14 0-511 0</inkml:trace>
  <inkml:trace contextRef="#ctx0" brushRef="#br0" timeOffset="33820.6939">14836 11665 1068 0,'0'0'514'15,"0"0"-276"-15,0 0 18 16,0 0-41-16,28-90-92 16,5 48-34-16,11-5-7 15,9-4-25-15,6-1-18 0,7-1-8 16,-1 3-30-16,-2 2 16 15,-5 3-17-15,-10 4-18 16,-12 5-39-16,-11 2-92 16,-13-7-74-16,-7 7-174 15,-5 8-388-15</inkml:trace>
  <inkml:trace contextRef="#ctx0" brushRef="#br0" timeOffset="34046.6932">15239 10878 1086 0,'0'0'540'16,"0"0"-384"-16,0 0-25 15,0 0-25-15,0 0-31 16,99-3-34-16,-60 25-7 16,1 7-14-16,-3 9-9 15,-5 6-11-15,-10 4 1 16,-9 0 5-16,-8-4-6 15,-5-2-22-15,-28-6-141 16,-5-12-219-16,-4-11-1135 0</inkml:trace>
  <inkml:trace contextRef="#ctx0" brushRef="#br0" timeOffset="34707.5358">15996 10531 1041 0,'0'0'238'0,"0"0"-137"15,0 0-57-15,0 0 57 16,0 0-15-16,-1 87 2 16,1-57-14-16,0-2-39 15,0-3-16-15,0-5-6 16,-3-3-13-16,-3-6 16 16,-2-3-15-16,-4-7 0 15,2-1 13-15,-3 0-12 16,0-14 8-16,1-7 2 0,5-3-11 15,5-4 19-15,2-4-2 16,0 2-8-16,14 1 20 16,5 4-19-16,5 5 0 15,2 7 0-15,0 2-11 16,1 8 9-16,-3 3-9 16,-2 0 1-16,-2 17 2 15,-4 7-3-15,-1 5 2 16,-3 3 0-16,-3 1-2 15,-1-2 13-15,-4-2-13 0,1-5-9 16,-3-4 9 0,0-3-65-16,-2-5-45 0,0-9-81 15,0-3-157-15,0 0-473 0</inkml:trace>
  <inkml:trace contextRef="#ctx0" brushRef="#br0" timeOffset="36762.8109">15943 10348 664 0,'0'0'609'15,"0"0"-340"-15,0 0 37 16,0 0 12-16,0 0-114 16,0 0-101-16,0 0-38 0,2 10-1 15,12 47 64-15,0 2 2 16,2 9-30-16,1-3-4 15,0-10-33-15,2 1-29 16,2-5 11-16,-1-7-31 16,0-6-7-16,1-6 2 15,-2-5-9-15,1-6 4 16,-1-6-4-16,-4-6-37 16,0-9-14-16,-3 0-105 15,-3-13-37-15,-7-37-113 16,-2 4-362-16,0-1-421 0</inkml:trace>
  <inkml:trace contextRef="#ctx0" brushRef="#br0" timeOffset="36936.5905">15739 10694 1237 0,'0'0'283'0,"0"0"19"15,0 0-12-15,0 0-194 16,0 0-59-16,162-102-37 15,-38 45-10-15,8 2-33 16,-23 14-116-16,-18 17-51 16,-40 14-143-16,-22 6-337 0</inkml:trace>
  <inkml:trace contextRef="#ctx0" brushRef="#br0" timeOffset="37722.7987">16233 10464 751 0,'0'0'279'0,"0"0"-21"0,0 0 71 16,0 0-117-16,0 0-145 16,0 0-33-16,0 0 14 15,104-5 3-15,-63 24-4 16,-5 11 26-16,-6 4-8 16,-10 3-21-16,-12-1-15 15,-8 0-17-15,0-2 13 16,-15-5-16-16,-7-3-9 15,1-6 11-15,4-7-11 16,4-11 0-16,7-2 0 16,6-21-33-16,6-26-52 15,21-3-41-15,12-13-33 16,10-2 55-16,3 10-30 0,7-5 45 16,-1 7 16-16,-3 6 40 15,-9 8 33-15,-11 7 16 16,-9 8 70-16,-13 8 51 15,-6 6 41-15,-7 7 51 16,0 3-52-16,0 0-64 16,-14 11-40-16,-8 14-58 15,-5 10 3-15,-1 8 47 16,2 5 7-16,6 1-25 16,8-3-15-16,6-1-26 15,6-8 16-15,3-4-22 0,12-8-13 16,6-10 12-1,3-10-12-15,0-5-22 0,3-14-42 16,-2-16-36-16,-3-9-12 16,-5-7-20-16,-4 1 32 15,-5 1 37-15,-6 7 45 16,-2 9 31-16,0 6 0 16,0 10 18-16,-2 7 46 15,-4 5 6-15,0 0-38 16,-1 7-14-16,1 12-17 15,3 1 6-15,3 6-6 16,0 0 0-16,9-4 14 16,12-2-15-16,8-8 0 0,6-5 9 15,1-7-8 1,2-8-1-16,-5-14-5 0,-5-6-31 16,-7 0 30-16,-5 0 6 15,-5 6 0-15,-5 6 14 16,-2 9 20-16,-2 4 14 15,-1 3-25-15,1 3-23 16,2 13 21-16,1 4-20 16,-1 3 0-16,1 0 5 15,-2-4-6-15,-1-2-14 16,-2-12-104-16,0-3-164 16,0-2-261-16</inkml:trace>
  <inkml:trace contextRef="#ctx0" brushRef="#br0" timeOffset="37859.0855">17062 9977 684 0,'0'0'355'15,"0"0"-222"-15,0 0-85 16,0 0-46-16,0 0-2 16,81 66-199-16,-45-41-320 0</inkml:trace>
  <inkml:trace contextRef="#ctx0" brushRef="#br0" timeOffset="39285.0312">17376 10106 527 0,'0'0'874'0,"0"0"-717"16,0 0 52-16,0 0-91 15,0 0-21-15,0 0-66 16,0 0 1-16,-12-5 7 16,12 5-11-16,0 0 9 15,0 0-4-15,0 0-14 16,0 0 7-16,0 0-26 16,0 0 1-16,0 0 8 15,0 0-9-15,0 0 8 16,0 0-8-16,0 0 0 0,0 0 3 15,0 0-3 1,0 0 0-16,0 0 2 0,0 0-2 16,0 0 11-16,0 0-11 15,0 0 0-15,0 0 8 16,0 0-7-16,0 0 10 16,4 5 19-16,1 1-8 15,0 5 16-15,3 6-18 16,2 5-6-16,1 6 19 15,0 0-20-15,0 0 5 16,0-2 0-16,-3-4-10 16,3-2 8-16,-3-6-16 15,-2-2 0-15,-3-5 5 16,-1-1-5-16,0-4 0 16,-2 0-1-16,0-2 2 0,0 1 7 15,0-1-8-15,0 0 0 16,0 0 5-16,0 0-5 15,0 0 0-15,0 0 0 16,0 2 1-16,0-2 7 16,0 0-8-16,0 0-2 15,0 1 1-15,0 1 1 16,0-1 0-16,0 2 0 16,0-1 0-16,0-2 3 15,0 0-3-15,0 0-3 16,0 0 2-16,0 0 1 15,0 0 0-15,0 0 0 16,0 0 0-16,0 0 0 16,0 0 0-16,0 0 0 15,0 0 3-15,0 0-2 0,0 0-1 16,0 0 0-16,0 0 0 16,0 0 6-16,0 0-6 15,0 0 0-15,0 0 1 16,0 0 0-16,0 0-1 15,0 0 0-15,0 0 2 16,0 0 9-16,0 0-11 16,0 0-1-16,0 0 0 15,0 0 2-15,0 0-1 16,0 0 0-16,0 0 1 16,0 0 28-16,0 0-12 15,-3 0-8-15,-3 0 2 16,0-8-11-16,-1 0 2 15,-3-3-2-15,5-5 1 0,-3-2 7 16,4-3-8-16,-1-1 0 16,3-2 0-16,2 5 1 15,0 2 0-15,0 5-1 16,0 0 1-16,0 2 3 16,2 1-4-16,3-1-6 15,1 0 6-15,0-2 1 16,1-3-1-16,4 1 0 15,1-3 1-15,2-2-2 16,0 1 1-16,0 2-2 16,0 2 1-16,-3 3 2 0,-2 5-2 15,-5 3 1 1,1 3-4-16,-1 0-5 0,2 4 2 16,4 14 7-16,1 3 0 15,1 7 0-15,1-3 1 16,-1 0-1-16,-1-4 2 15,1-6 0-15,-3-3-2 16,-2-5-7-16,3-6 7 16,3-1 1-16,4-1 0 15,6-13-1-15,2-8-32 16,2-2-8-16,-3-3-39 16,-4 1 10-16,-4 0 32 15,-3 6 11-15,-6 3 26 16,-4 3-1-16,-1 6 1 0,-2 3 25 15,0 3 24-15,0 2 4 16,0 0-5 0,0 1-29-16,0 13-8 0,3 7 9 15,3 6 10-15,0 2 19 16,4-3-23-16,-2-2 1 16,1-5-10-16,-2-5-16 15,-4-6-1-15,0-5-19 16,-3-3-90-16,0 0-31 15,-16-36-153-15,-4 2-458 16,-4-7-209-16</inkml:trace>
  <inkml:trace contextRef="#ctx0" brushRef="#br0" timeOffset="39749.2243">17716 9679 753 0,'0'0'161'0,"0"0"-18"0,0 0-104 15,0 0-26-15,0 0-12 16,0 0 18-16,100 93-19 15,-57-62-1-15,-3-2-9 16,-2-5 2-16,-5-4 8 16,-8-4 0-16,-7-5 0 15,-6-2 17-15,-4-2 61 16,0 1 60-16,-2 1 17 16,1 2-14-16,1 2-17 15,1 4-8-15,0 0-37 16,0 0 10-16,-1 3-27 15,0-8-27-15,-2 1-10 0,-1-7-14 16,-1-3 2-16,5-3-12 16,1-5 7-16,8-15 24 15,3-9-27-15,6-9-5 16,0-3-9-16,0 3 2 16,-5 8 6-16,-5 5 1 15,-4 11 0-15,-6 10-2 16,-1 4 2-16,-1 1 0 15,4 15 5-15,1 7 5 16,2 2 12-16,6 1-16 16,3 1-4-16,2-6 5 15,6-8-7-15,4-5-2 16,4-8-58-16,2-8-148 16,-3-17-80-16,-2-31-113 0,-9-6-129 15,-8 4 118-15</inkml:trace>
  <inkml:trace contextRef="#ctx0" brushRef="#br0" timeOffset="40065.8899">18678 9694 420 0,'0'0'254'0,"0"0"-4"16,0 0-53-16,0 0-139 16,0 0-15-16,0 0 5 15,-45 46-9-15,45-31-13 16,3-4-16-16,16-5 11 16,9-6-5-16,7 0 4 15,4-10-4-15,-2-12-15 16,-7-2 9-16,-6 1 22 15,-11 1 120-15,-8 7 49 16,-5 7 54-16,0 8-16 0,0 0-101 16,-2 17-101-16,-8 30-14 15,3 32 35-15,7 32 17 16,0 11 17-16,10-2-28 16,11-13-5-16,-2-20-3 15,-5-19-18-15,-6-14-16 16,-8-17-22-16,0-10 11 15,-13 0-3-15,-19 0-8 16,-30-8-7-16,-36-19-14 16,-38-19-148-16,18-17-159 15,15-13-631-15</inkml:trace>
  <inkml:trace contextRef="#ctx0" brushRef="#br0" timeOffset="40681.7619">20044 9515 487 0,'0'0'302'0,"0"0"30"16,0 0-33-16,0 0-26 16,0 0-51-16,0 0-131 15,0 0-57-15,30-68-33 16,-13 32 24-16,1-7-18 15,2-1 0-15,-5-2 13 16,-4 5-3-16,-4 5 8 16,-7 7 18-16,0 9-13 15,0 8 23-15,0 7-18 16,-6 5-8-16,2 0-13 0,-2 12-14 16,-2 12 0-16,2 4-1 15,-1 1-1-15,5 3-7 16,2-4 9-16,0-5-22 15,9-1 3-15,3-5-8 16,0-3 17-16,0-1 1 16,-3 0 9-16,-1 5 2 15,-4 5-2-15,-3 6 0 16,-1 5 7-16,0 3 27 16,0-1 15-16,0-1 1 15,0-3-8-15,0-6-4 16,5-6-32-16,11-9-6 0,8-6 2 15,6-5-2-15,4-6-95 16,14-36-187-16,-9 1-353 16,-8-1-645-16</inkml:trace>
  <inkml:trace contextRef="#ctx0" brushRef="#br0" timeOffset="41087.0798">20493 9324 965 0,'0'0'284'0,"0"0"-39"16,0 0-108-16,0 0-65 15,0 0 7-15,91-17 2 16,-68 32-4-16,-4 7-27 16,-10 9 20-16,-8 5-12 15,-1 3 8-15,-10 0 17 0,-11-3-36 16,3-7-11 0,2-7-32-16,5-8-2 0,8-9 8 15,3-5-10-15,6-7-22 16,19-20-6-16,10-14-45 15,2-7 16-15,-1-8 33 16,-3 0 24-16,-8-1 1 16,-7 6 0-16,-6 5 6 15,-5 8 27-15,-2 10 22 16,-4 9 20-16,-1 8 4 16,0 10-19-16,0 1-11 15,0 10-39-15,0 18-1 16,-6 6 29-16,1 6-5 15,2 3-4-15,3 0-24 16,0-4-5-16,3-8 4 16,13-9-5-16,11-10-49 15,8-12-103-15,36-26-172 0,-9-10-190 16,-4-6-524-16</inkml:trace>
  <inkml:trace contextRef="#ctx0" brushRef="#br0" timeOffset="41439.0185">21218 9026 1272 0,'0'0'289'16,"0"0"194"-16,0 0-339 16,0 0-51-16,0 0-38 15,0 0-3-15,-70 81 22 16,58-41-25-16,-1 2-34 16,3-1 14-16,6-3-20 15,4-6-7-15,0-8-2 16,0-9-5-16,9-10-18 0,6-5-38 15,2-14 0-15,0-16-10 16,-1-9-12-16,1-7 52 16,-4-4 25-16,-2 2 6 15,-2 6 13-15,-2 9 9 16,-2 10 11-16,-2 11 22 16,1 8-3-16,-2 4-20 15,2 0-32-15,7 16 2 16,3 5 8-16,6 7-10 15,1 0-10-15,3-3 8 0,-2-3-84 16,1-10-174 0,5-12-110-16,-5 0 36 0,-3-15-573 0</inkml:trace>
  <inkml:trace contextRef="#ctx0" brushRef="#br0" timeOffset="42205.1746">21503 8993 232 0,'0'0'661'0,"0"0"-338"15,0 0 61-15,0-80-75 16,0 70-54-16,0 10-78 15,0 0-89-15,0 14-69 16,0 13-4-16,4 7 12 16,2 5-13-16,5 3 16 15,-4-4-29-15,2-3 0 16,-3-7 1-16,0-11-2 16,1-8-35-16,3-9-36 15,3-5 3-15,5-22 28 0,6-10-34 16,1-7 24-16,2-5 34 15,-3 3 10 1,-2 3 6-16,-3 11 10 0,-5 12 12 16,-6 11 51-16,-3 9-1 15,-5 0-38-15,2 16-15 16,1 12 19-16,0 4-1 16,4 5-15-16,1-2-22 15,2-4 12-15,1-5-12 16,-1-8-22-16,3-8-51 15,3-10-84-15,1-1-36 16,0-20 10-16,4-11 75 16,-4-7 70-16,-1-6 22 0,-2-2 16 15,-2 5 33 1,-1 8 42-16,-2 9 36 0,-5 9 25 16,-2 10-21-16,-1 6-11 15,1 0-60-15,0 20-33 16,2 14 30-16,-3 11 8 15,1 11-10-15,-2 7-11 16,0 2-21-16,0 2 16 16,0-3-23-16,0-4-4 15,0-9 4-15,-3-11 0 16,-2-10-9-16,-1-15-46 16,-1-13-33-16,-4-2 36 15,2-19-39-15,2-17 40 16,4-23 34-16,3-20 6 0,0-1 11 15,9 7 13-15,1 11 33 16,4 13 29-16,-3-4-18 16,7-1-9-16,-2 9 6 15,0 11-10-15,-1 9-8 16,0 9-17-16,-2 8-17 16,0 7 5-16,-1 1-7 15,-2 3-5-15,-2 16 4 16,-3 9 2-16,-5 5 0 15,0 5-1-15,0 1 1 16,-5-2 5-16,-6-3-6 16,-3-5-28-16,1-9-41 15,-5-4-57-15,1-9-141 16,4-7-348-16</inkml:trace>
  <inkml:trace contextRef="#ctx0" brushRef="#br0" timeOffset="42425.4199">22254 8457 1160 0,'0'0'754'0,"0"0"-410"15,0 0 8-15,0 0-216 16,0 0-109-16,0 0 13 16,19 113 20-16,3-40-4 15,-3-4-6-15,-2-6-32 16,-4-13 0-16,-1 2-18 0,-3 2-15 15,-3-7-77 1,-6-11-193-16,0-11-345 0,0-15-684 0</inkml:trace>
  <inkml:trace contextRef="#ctx0" brushRef="#br0" timeOffset="42768.7822">22601 8809 68 0,'0'0'1541'0,"0"0"-1325"16,0 0-168-16,0 0-28 16,0 0-9-16,118-5 5 15,-74-7-15-15,1-3 0 16,-8-6 21-16,-7-3 16 16,-8-5 75-16,-9 4 34 0,-6 3-48 15,-7 6 44 1,0 8-24-16,-10 8-31 0,-19 8-32 15,-11 20-50-15,-11 11 2 16,-2 8 4-16,5 6 16 16,11-3 51-16,16-4-9 15,17-5-8-15,11-7 17 16,43-6-18-16,48-13-19 16,47-12-22-16,26-3-19 15,4-5-2-15,-13-3-56 16,-38 0-148-16,-40 3-354 15,-34-6-1310-15</inkml:trace>
  <inkml:trace contextRef="#ctx0" brushRef="#br0" timeOffset="43628.678">8650 13473 882 0,'0'0'583'15,"0"0"-362"-15,0 0 28 16,0 0-26-16,0 0-77 0,0 0-70 16,79-20-5-1,-33 10-26-15,7 0-32 0,-3-1 11 16,-3 3-24-16,-4 0-12 16,-11 2-77-16,-6-3-116 15,-8 4-149-15,-13-1-269 0</inkml:trace>
  <inkml:trace contextRef="#ctx0" brushRef="#br0" timeOffset="43789.4206">8544 13710 443 0,'0'0'934'0,"0"0"-680"0,0 0 28 15,0 0-136 1,0 0-84-16,145-67-22 0,-29 21-40 15,-2-2-24-15,-28 14-259 16,-35 12-626-16</inkml:trace>
  <inkml:trace contextRef="#ctx0" brushRef="#br0" timeOffset="55091.0339">10004 12356 383 0,'0'0'278'16,"0"0"-73"-16,0 0-27 16,0 0-43-16,0 0-6 15,0 0-26-15,-22-8-6 16,14 8 8-16,1 0-21 15,-1 0 10-15,1 0-17 0,0 0 7 16,-1 2-15-16,-1 6-24 16,0 3 0-16,2 5-8 15,-1 4-10-15,2 3 14 16,1 7-22-16,0 1 0 16,4 8 1-16,-1 3-19 15,2 3 26-15,0 3-17 16,0 3-9-16,0-2 26 15,0 1-26-15,0-5 8 16,0 0-2-16,0-3 3 16,2 2 2-16,-2 0-7 15,0-1-4-15,0-1 16 16,0-1-17-16,0-4 0 0,0-4 0 16,0-7 2-1,0-6 5-15,1-5-7 0,2-8 0 16,2 0 0-16,2-3 0 15,3-3 0-15,5 1 4 16,5-2-3-16,5 0 20 16,6-4-8-16,4-6 5 15,4-4 23-15,2 2-26 16,-1-1-7-16,1 2 2 16,-1 0-9-16,-4 0 17 15,-5-1-18-15,-7 1 0 16,-2 2 7-16,-7-2-7 15,-3 1 6-15,-1 0 0 16,-1-5 0-16,-2-2 20 0,0-1-12 16,-2-5-12-16,0-4 17 15,0-2-18-15,-1-4 5 16,2-6 2-16,-3 0-8 16,-2-5 21-16,0-4-8 15,-2 0 11-15,0-2 10 16,0-2-14-16,-6 1 11 15,-6 2-4-15,-2-1-17 16,-2 4 16-16,-2 3-26 16,-1 3 1-16,-2 5-2 15,0 2-2-15,2 5-17 0,-1 5-4 16,4 6-16 0,1 3 33-16,0 6-20 0,-1 2-12 15,-1 4 20 1,-7 2-22-16,-6 0 0 0,-6 12 9 15,-9 8 17-15,-3 4 8 16,-8 1 7-16,1 0-7 16,0 0 5-16,6-5 2 15,7-3-25-15,12-6-30 16,12-6-315-16,7-5-819 0</inkml:trace>
  <inkml:trace contextRef="#ctx0" brushRef="#br0" timeOffset="57057.1582">10531 11044 367 0,'0'0'359'16,"0"0"-229"-16,0 0-62 15,0 0 16-15,0 0 11 16,0 0-11-16,-64 68 27 16,64-27 20-16,0 10-24 15,8 17-12-15,8 24-10 16,9 33 1-16,-1 9 3 0,-5-2-27 15,-1-7 1-15,-4-18-15 16,0 3-7-16,-2 0 19 16,2-2-12-16,-4-1-19 15,1 0 8-15,-1 1-12 16,-4 1-3-16,2-10-4 16,-4 0-17-16,-2-4 27 15,-2-1-13-15,0 0 1 16,0-7-7-16,-3-4-8 15,-2-18 35-15,3-12-36 16,2-10 6-16,-1-5 1 16,1 9-7-16,0 4 0 0,0 7 0 15,0 0 1-15,0-5 5 16,3-7-6-16,0-4 0 16,-3-6-6-16,0-5 6 15,0-6 0-15,0-6-1 16,0-2-12-16,0-6 13 15,0-3-16-15,0-1 1 16,0-3 13-16,0 0-17 16,0-2-6-16,0 0-3 15,8-2 10-15,6 1 9 16,7-1 6-16,7 0 0 16,7 0 2-16,5-3 2 15,10-7-1-15,19-5 0 16,21-6 0-16,22-3 5 0,8 0-5 15,-7 3 0 1,-22 5-1-16,-29 7 2 0,-16-1-1 16,-7 3 0-16,1-3 0 15,7 0 2-15,-3-4-2 16,-5-2-7-16,-9-1 7 16,-6-2 0-16,-3-1 8 15,-5 1-8-15,-5-1 0 16,-2-2 9-16,1-3-9 15,-7-3 0-15,-2-9 2 16,-1-7-1-16,0-21-1 16,-6-29 26-16,-8-32-26 0,-1-17 20 15,1-2-20-15,5 8 0 16,8 14 0 0,1 6 0-16,0 6 16 0,0 10 5 15,0 3-14-15,-8 1 23 16,-6-9-20-16,-7-8-4 15,-5-6 4-15,-8-12-9 16,-5-8 7-16,0-1-6 16,0 2-2-16,3 16 25 15,3 17-25-15,10 24 1 16,7 20 8-16,5 19-9 16,4 3 0-16,3-4 0 15,0-1 1-15,2-4 1 0,2 10-2 16,0 8 0-1,0 7 0-15,0 5 0 0,0 8 1 16,-1 2-1-16,-2 2 1 16,-1 4 21-16,-2-1-22 15,-4 2 0-15,-6 1 6 16,-7 1-6-16,-14 0 1 16,-25 12-1-16,-39 13 0 15,-54 17 2-15,-39 8-2 16,-21 10 0-16,-6 4 0 15,15-9 0-15,10 1 6 16,12-8-6-16,1-10-82 16,51-15-228-16,12-9-819 0</inkml:trace>
  <inkml:trace contextRef="#ctx0" brushRef="#br0" timeOffset="59715.9358">14527 11612 111 0,'0'0'531'0,"0"0"-361"16,0 0-5-16,0 0-35 0,0 0-40 15,0 0-17-15,-12 0-16 16,9 9 1-16,0 3 29 15,1 5 2-15,2 5-11 16,0 5-11-16,0 4-8 16,0 3-2-16,0-1-9 15,2 4-19-15,4-2 11 16,0 2-21-16,0 0-7 16,1-1 2-16,2-3-14 15,-1-3 12-15,1-4-12 16,-2-6 0-16,3-3 6 15,-2-5-6-15,-2-3 0 16,2-4 0-16,0-1 0 0,0 1 9 16,-1-4-9-16,2 1 0 15,0 1 6-15,0-2-6 16,-1-1 0-16,5 0-1 16,0 0 2-16,2 0-1 15,0 0 0-15,0 0-3 16,0 0 2-16,0 0 1 15,-3 4 0-15,-4 3-1 16,5-2 2-16,-4 4-3 16,-1-1 2-16,3 2 0 0,0 1 4 15,-1 2-4-15,3 0 0 16,-1 0-1-16,2-1 2 16,2 0 5-16,0 0-6 15,0-3 0-15,0 2-1 16,-1-4 1-16,-2 0 0 15,-2-2-1-15,1-3 2 16,1-2 4-16,1 0-5 16,4 0 0-16,5-9 19 15,1-3-18-15,2-6 9 16,1-2-10-16,1-3 0 16,-2-2 9-16,0-3-9 15,-1-4 1-15,-2-4 4 0,-2 0-5 16,-2-3 0-1,-4 1 0-15,-2 3 0 0,-4 2 9 16,-1 5-9-16,-2 4 0 16,-4 3 0-16,3 4 1 15,-5 2 1-15,1 1 10 16,-1 5-12-16,0-2 22 16,0 4-22-16,0 0 1 15,0 1 4-15,0 0-4 16,-6 1-1-16,1-3 0 15,-3 4 1-15,-1-5 7 16,-1-1-8-16,-2-1 0 16,-2-5-1-16,-2 0 1 0,-2-2 0 15,-1-2 0 1,-2 1 1-16,-3 0 9 0,0 1-10 16,-3 2 0-16,-3 2 18 15,-1 3-3-15,-3 3 7 16,-5 1 1-16,-1 1-14 15,-2 2 24-15,-3 1-20 16,-4 3-4-16,-3 0 3 16,-6 0-12-16,-7 17 0 15,-17 11 0-15,-31 14-136 16,16-7-191-16,5-4-913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9:15:10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15021 2732 783 0,'0'0'597'0,"0"0"-351"0,0 0-11 15,0 0-14-15,0 0-34 16,0 0-18-16,125-52-32 16,-24 12-48-16,45-15-14 15,22-3-34-15,3 3-26 16,-14 9 12-16,-37 14-26 16,-33 10 1-16,-29 8 4 15,-28 7-6-15,-14 4-10 16,-8 1-123-16,-8 2-98 15,-21 0-69-15,-18 0-298 0,-7 2-368 16</inkml:trace>
  <inkml:trace contextRef="#ctx0" brushRef="#br0" timeOffset="268.3871">15288 2769 1084 0,'0'0'214'0,"0"0"155"16,0 0-16-16,113-3-17 16,-19-25-37-16,31-14-93 15,15-8-67-15,-4 2-20 0,-17 9-44 16,-35 11-18 0,-23 10-25-16,-21 6-22 0,-11 4 7 15,-4-1-17-15,-3 3 0 16,-5 0-6-16,-10 5 6 15,-7 1-53-15,0 0-77 16,-41 4-165-16,-4 7-315 16,-15-4-794-16</inkml:trace>
  <inkml:trace contextRef="#ctx0" brushRef="#br0" timeOffset="19318.8952">7965 5325 320 0,'0'0'142'0,"0"0"79"15,0 0-31-15,0 0-24 16,0 0-46-16,0 0-33 16,-4-11-22-16,-1 14-34 15,-3 9 65-15,-2 8-5 16,1 4-20-16,-1 5 14 15,4 5-31-15,0 6-6 16,0 4 5-16,3 7-9 16,0 2 22-16,3 6-24 0,0 12-6 15,3 14 22 1,9 13-29-16,-1 1-2 0,0-17-5 16,-5-19-16-16,-1-23 23 15,1-3-28-15,0 7-1 16,-3 4 22-16,0 6-21 15,-3-1 10-15,0-2 1 16,0-1-12-16,0-1 29 16,-6-2-28-16,-3 2 5 15,1-2 22-15,1 0-12 16,1 1-5-16,-1-1-7 16,2 3-2-16,2 0 17 0,2 0-19 15,1 4 0 1,0 2-6-16,0-1 7 0,2 3-1 15,5 1 0-15,1-6 9 16,1-1-3-16,2-3-6 16,-1-5-2-16,-1-1 2 15,-1-1 0-15,-4-3 0 16,0-2 0-16,1-2 1 16,-5-4 11-16,0-6-12 15,0-6-5-15,0-1 5 16,0-2 0-16,0-2 0 15,0 1 0-15,0-3 0 16,3-2 5-16,0-2-5 0,2-2-11 16,1-4 5-1,4-2 12-15,8 0 2 0,7-9-2 16,8-6 0-16,6 1 7 16,5-2-13-16,1 3 0 15,6 0 8-15,1 3-7 16,1 3 12-16,7 0 3 15,2 0-16-15,17 1 37 16,19-3-28-16,22 1-8 16,3 0 27-16,-6 5-10 15,-14 0 4-15,-15 3-9 16,-2 0-4-16,2 0 18 16,2 0-21-16,1 0-5 15,1 0 19-15,4-2-12 16,1-5 7-16,7-1-14 15,4 3 7-15,3-1 17 16,1 1-25-16,4-1 0 0,-2 1 18 16,5-1-18-16,6-1 9 15,8-1-1-15,3-2-7 16,7-4 41-16,5 2-30 16,2-2-12-16,-2 1 20 15,-3 3-20-15,-3-2 2 16,-8 5-2-16,-2 0 0 15,-5 0 3-15,-4-3-3 16,2 3 0-16,-4-3 9 16,0-2-9-16,4 0 11 0,0-4-11 15,3 3 0 1,-4-1 12-16,-5 0-12 0,-8 1 0 16,-9 1 1-16,-19 2 0 15,-23 2 5-15,-16 1-6 16,-5 1 1-16,3-2 17 15,7-1-18-15,2-2 1 16,-5 3 20-16,-3 2-12 16,-4-2 7-16,-6 3-7 15,-5-1-7-15,-3 1 29 16,-5 3-31-16,-4-1 1 16,-2 1 12-16,-4-1-4 15,-2-7 17-15,-4-2 23 16,1-7-33-16,-2-10 25 15,-3-6-41-15,0-8 6 0,0-10 0 16,0-16-5-16,0-24 10 16,0-33-11-16,-2-16 0 15,1-6 2-15,1-2-2 16,0 1-7-16,7-9 6 16,2-4 2-16,-2 4-6 15,-3 15 5-15,-4 15-6 16,0 15-10-16,-5 26 7 15,-4 26-9-15,-1 19 17 16,4 8 1-16,-5-3 8 16,-2-2-8-16,3 0 0 15,0 6-3-15,3 8 3 16,-2 6-1-16,3 7 0 0,-2 2 2 16,-3 4-7-1,-3 4 6-15,-11 0-4 0,-10 2-10 16,-24 0 14-16,-32 0-8 15,-34 7 7-15,-19 3-13 16,-5 2 13-16,3 0-10 16,7 0 2-16,-10-3-6 15,-9 2 15-15,-13 1 0 16,-2-1 0-16,-8-1-4 16,-2 1-5-16,-3 3 0 15,-1-2-10-15,-3 0 10 16,1 2 1-16,5-1 1 15,13-1 5-15,13 1-1 0,11 0-7 16,12-1 10 0,5 2-2-16,11-2-7 0,8 1 9 15,1 1 0-15,8-1-1 16,16-1 2-16,18-6-6 16,17 2 5-16,6-5 0 15,-4 3-3-15,-7 0 3 16,-6-1 0-16,3 0 0 15,-3-1 0-15,-12 0 5 16,-22 3-5-16,6 0 0 16,8 0 1-16,6-1-1 15,8-2 0-15,-1-1 0 0,-8 0 1 16,8-2-1 0,18-1 0-16,2 0 0 0,8 2-5 15,9 0 5-15,4 1 0 16,4-2 0-16,4 2 1 15,3 0 2-15,0-1-3 16,-2-1 0-16,-4 3 2 16,-2-4-2-16,-6 3 0 15,-4 0 0-15,-8-2 0 16,-4 1 0-16,-3-2 0 16,-5 0 0-16,0 0 5 15,4-4-5-15,8-5 0 16,5-1-1-16,7 2 3 15,7 1 16-15,7 2-8 16,4 0-1-16,6 1 18 0,-2 2-15 16,2 1 0-16,1 0-12 15,-2-1 9-15,-1 2 3 16,3-1-12-16,0 1 0 16,0-2 14-16,0 2-13 15,-4-1 10-15,1-1-11 16,-2 1 11-16,1-1 0 15,3 1-11-15,4 0 0 16,1-2 4-16,2 3-4 16,0 0 0-16,0 0 0 15,0 0-2-15,0 0-13 16,14 3-12-16,32 7-164 16,-3-3-314-16,-7-7-1149 0</inkml:trace>
  <inkml:trace contextRef="#ctx0" brushRef="#br0" timeOffset="33480.4493">6851 9610 183 0,'0'0'155'15,"0"0"-83"-15,0 0-10 0,0 0 56 16,0 0 12-16,0 0-35 16,-12-5-43-16,12 5-7 15,8 0-20-15,8 0 70 16,7 2 31-16,8 3-46 16,9 2-15-16,6 0 9 15,11 1-12-15,7-5 12 16,18 1-36-16,20 3 9 15,17-2 6-15,8 1-34 16,-6 0 5-16,-11-1-4 16,-16-4-8-16,-2 1 14 15,-4-2-25-15,0 0 1 0,3 0 18 16,0-5-20-16,0-2 0 16,0 3 5-16,0 0-4 15,1 2 20-15,3 2-13 16,1-2-8-16,0 2 37 15,1 0-23-15,-2 0 4 16,1 0 5-16,2 0-17 16,6 0 26-16,1 0-24 15,1 0-8-15,3 0 35 16,-1 0-14-16,2 0-5 16,0 0 9-16,-2 2-12 15,-4-2 24-15,2 2-20 16,-2-2-11-16,1 0 40 0,0 0-24 15,-1-2 8 1,-1-5 18-16,-4-2-15 0,-3-2 35 16,-2-1-34-16,0 1 2 15,-5 0 44-15,-14 4-22 16,-15 2-5-16,-14 1 10 16,-7 0-29-16,4 1 26 15,2 0-35-15,2-2-8 16,-6 0 32-16,-6 2-15 15,-5 1 8-15,-8-1-3 16,-5 1-21-16,-5 0 42 16,-7 0-42-16,-1 1-8 15,-3 1 22-15,-1-2-25 16,0 2 2-16,0 0-9 0,0 0 11 16,0 0-14-16,0 0 3 15,0 0-68-15,-7 0-93 16,-5 0-311-16,-4-6-533 0</inkml:trace>
  <inkml:trace contextRef="#ctx0" brushRef="#br0" timeOffset="43264.9925">8584 6360 548 0,'0'0'192'15,"0"0"13"-15,0 0-37 16,0 0-33-16,0 0-45 16,-28-17-2-16,22 15-18 15,0 2-18-15,-4 0 24 16,-1 0-25-16,-2 0 26 15,-5 0 2-15,-3 0 0 16,-6 0 18-16,0 6-15 16,-4 0-19-16,-2 1 27 0,5 0-32 15,-2 0-6-15,0 3 2 16,5 1-24-16,-3 2 15 16,2 4-22-16,1 3-11 15,2 1 36-15,1 2-27 16,4 3-6-16,2 4 13 15,2 3-15-15,4 1 29 16,1 4-17-16,0 2-11 16,1-1 29-16,2 2-18 15,2-3 5-15,2 3 3 16,1-5-19-16,1 1 26 16,0 0-28-16,3 0-12 0,6 0 42 15,6-2-22-15,-2 0-2 16,2-1 10-16,3-1-13 15,0-3 28-15,0 0-22 16,4-3-9-16,-1-2 23 16,-1-5-16-16,3-7 5 15,0 0 8-15,2-6-20 16,2-3 42-16,0-4-32 16,7 0 2-16,2-4 27 15,3-12-29-15,1-4 2 16,3-7-2-16,-1 0-21 0,-3-5 31 15,4 0-32 1,-6 0 0-16,-2 3 13 0,-5-3-13 16,0 3 1-1,-4 1 0-15,-2 0 10 0,-4 2 7 16,-3-3-18-16,-4 0 0 16,0-1 21-16,-6-4-9 15,-2 0-3-15,-4-3 3 16,-1-1-6-16,0-3 27 15,-1 1-33-15,-10-4 0 16,-5 1 12-16,-1 1-11 16,-3 4 16-16,0 4-8 15,-1 3-9-15,-1 6 49 16,1 1-41-16,-2 4-7 16,1 2 27-16,-2 2-20 15,1 2-7-15,-2 2 2 16,0 1 5-16,-2 5 13 0,2 1-21 15,0 1-3-15,-2 4 3 16,3 0 0-16,-3 0 1 16,2 0-1-16,-2 0 1 15,2 9 5-15,-1-3-6 16,4 5-3-16,-2-1-4 16,2 3 7-16,4 1 0 15,0 0 0-15,0 3-20 16,4 0 13-16,3 0-71 15,6 2-60-15,5 1-47 16,2 13-98-16,14-5-343 0,-4-3-547 16</inkml:trace>
  <inkml:trace contextRef="#ctx0" brushRef="#br0" timeOffset="53478.4808">11424 10369 77 0,'0'0'50'0,"0"0"45"16,0 0-60-16,0 0 41 15,0 0-3-15,0 0-27 16,14-14 13-16,-13 12 9 16,-1 1 14-16,0 1 38 0,0 0-35 15,0 0-14 1,0 0 13-16,0 0-15 0,0 0-8 16,0 0-19-16,0 1-41 15,0 13 66-15,3 10 39 16,4 8-25-16,1 12 26 15,0 11-18-15,1 3 9 16,-1 5-18-16,3 2-30 16,-2 0 36-16,3-2-42 15,1-2 4-15,2 0 13 16,0-1-26-16,1-2 12 16,-4 0-1-16,2-2-21 15,-7 0 40-15,-2-1-44 16,-2 2-5-16,-3 0 17 15,1 3-8-15,-1 2 0 0,2-1-8 16,-1 1-16-16,2-3 35 16,0-4-36-16,1-3 0 15,-1-3 14-15,0-3-13 16,2 0 11-16,1 1-12 16,0 0 6-16,3 1 28 15,0 0-33-15,0-1 0 16,3-1 22-16,0-3-17 15,-2 1 10-15,0-1-16 16,-1 5 1-16,-2 1 16 16,-3 4-16-16,-1 3-1 15,-3-2 12-15,0 0-11 16,0-2 10-16,0-9-11 0,-1-8 0 16,-1-7 6-16,1-9-6 15,1-9 0-15,0-2 0 16,0-4 0-16,0-3 13 15,0-1-13-15,0 0 0 16,0 0 20-16,0 0-20 16,0 0 0-16,0 0 9 15,0 0-9-15,0 0 12 16,0 0-12-16,0 0 0 16,0 0-12-16,0 0 12 15,0-6-67-15,1-30-83 16,8 2-175-16,0-12-305 0</inkml:trace>
  <inkml:trace contextRef="#ctx0" brushRef="#br0" timeOffset="55764.1936">11302 10040 785 0,'0'0'112'0,"0"0"-94"16,0 0 52-16,0 0 26 15,108-14 30-15,-58 11-45 16,8 1-4-16,19 2 17 15,22-1-37-15,29-2-5 16,14-3 11-16,-1-5-7 16,-4-3 35-16,-11 0-49 15,5-2 17-15,5-4 29 16,-1 3-17-16,2 0-13 16,-1 1 11-16,-1 2-53 15,1 3 27-15,3-3-9 0,0 3-33 16,5 0 47-16,1-1-31 15,-6 0 7-15,-4 0-11 16,-6 2-4-16,-6 0 25 16,-5 1-34-16,-3-2 0 15,-9 2 11-15,0 0-10 16,-5 1 0-16,-1 0-1 16,-3 3 14-16,-4-1-8 15,-2 1-6-15,-2 3 0 16,-2-1 5-16,4 2-5 15,-2-1-9-15,-2 2 7 0,-2 0 4 16,1 0 11 0,5 0-13-16,3 0 0 0,6 5 3 15,3-2-3-15,0-1 0 16,7 3-1-16,9-1 1 16,9 2 16-16,7 1-16 15,-2 1 0-15,-9-3 18 16,-4 2-17-16,-4 0 0 15,-2 0-1-15,1-4 12 16,1-1 0-16,1-1-12 16,-4-1-2-16,2 0-6 15,-7 0 8-15,-3 0 0 16,-10 0 0-16,-2 0 12 0,-17 0-14 16,-15 0 2-1,-14 0 0-15,-3-1 4 16,7-1-4-16,5 2-1 0,6-5 0 15,-4 2 2-15,-2 0 3 16,-4-1-4-16,-7 2-4 16,-4-1 3-16,-7 3 1 15,-2-2 0-15,-7 0 0 16,-5 1 2-16,-4-1 2 16,-7 1-4-16,0 1 0 15,-6-1 0-15,-3 1 0 16,0 0 0-16,0 0 0 15,0 0-11-15,1 0-3 16,2 9 14-16,0 8 0 16,0 5 2-16,0 7-1 15,2 10 14-15,0 4 6 0,3 9-20 16,-2 5 63-16,1 1-46 16,0 5-8-16,-3 13 8 15,-4 15-16-15,0 19 8 16,-4 4-5-16,-13-7 2 15,-1-11 23-15,2-16-30 16,-1 3 6-16,7-2 27 16,4 1-13-16,2-1 6 15,4-5-5-15,0-1-20 16,0 0 57-16,11 3-56 16,1 1 8-16,3 6 18 0,-2-14-14 15,1-10 7-15,-5-17-3 16,-2-5-17-16,3 6 35 15,0 6-36-15,-1 5 0 16,-2 0 17-16,1 0-11 16,-2-3 6-16,0 2-12 15,-2-1 8-15,-1 1 9 16,0-1-17-16,-3-2-1 16,0 0 1-16,0-4 0 15,0-1 2-15,-4-1-2 16,-5-3 1-16,1-2 10 15,1-4-11-15,-1-6 0 16,4-5-1-16,-2-8 2 16,3-4-1-16,0-4 0 15,0-3 1-15,2-2 3 0,1-3-4 16,-2-1 0-16,2-1-6 16,-3 2 5-16,-3-2-1 15,-5 1 2-15,-8 2 0 16,-8-3 6-16,-8 2-6 15,-13-2 0-15,-19 0 3 16,-23 0-2-16,-20 0 0 16,-10 0-1-16,4 0 1 15,1 0-1-15,5 0 0 16,-10 0-6-16,-15 0 4 16,-14 0 3-16,-15 0-2 15,-11 0-7-15,-4 0 8 16,6 0-1-16,12 0 1 0,15 0-14 15,15 0 12 1,5 0 4-16,4 0-1 0,3 0-1 16,-4-3 0-16,-7-2 2 15,-8 0-2-15,-8-1 0 16,-9 2 0-16,-4 0 1 16,-2 1-7-16,0 0 3 15,6-1-8-15,5-2 4 16,12 1 7-16,9-3-1 15,8-3 0-15,6 0 1 16,0-2-6-16,2 1 6 0,1 0 0 16,4 1 0-1,4 4 0-15,4 0 0 0,3 3 1 16,1 3-1-16,6 1 0 16,2 0 0-16,13 0 0 15,17 0-8-15,10 0 8 16,2 0 0-16,-8 5-1 15,-10 1 2-15,-7 2-3 16,3 0 2-16,4 1 0 16,4-1 6-16,4 1-6 15,1 2-4-15,1-2 2 16,2 4 4-16,-3-1 2 16,-1 4-4-16,1-1 0 15,-1 2-7-15,2-1 7 0,0-1-1 16,0 0 0-1,4-3 2-15,4-2 7 0,6-3-8 16,8 0 0-16,3-3 0 16,7-1 0-16,3 0 0 15,4-1-1-15,3 1 2 16,3-3 3-16,3 2-4 16,3-2 0-16,0 0-1 15,3 0 1-15,0 0 0 16,0 0-1-16,0 0 3 15,0 0-8-15,0 0 3 16,0 0-130-16,0-5-81 16,0-12-377-16</inkml:trace>
  <inkml:trace contextRef="#ctx0" brushRef="#br0" timeOffset="68476.3042">12552 11483 114 0,'0'0'127'16,"0"0"-48"-16,0 0-25 16,0 0-54-16,0 0 27 15,-100-5-2-15,71 14 1 0,0 5-25 16,-1 5 1 0,-1 1 12-16,-1 9-14 0,2 6 0 15,-8 20 0-15,11-9-24 16,3-3-137-16</inkml:trace>
  <inkml:trace contextRef="#ctx0" brushRef="#br0" timeOffset="69944.3655">13478 13520 854 0,'0'0'279'16,"0"0"50"-16,0 0-20 15,0 0-69-15,0 0-49 16,0 0-24-16,0 0-63 16,24-65-27-16,4 65 0 15,7 17-2-15,4 8-2 16,4 9-3-16,-1 6-28 15,-5 7 33-15,-8 3-51 16,-7 0-3-16,-9 0 10 16,-10-1-9-16,-3-3-1 15,0-4-10-15,-19-4-10 0,-1-6 25 16,-7-3-25 0,-4-3 6-16,-1-9 8 0,0-5-9 15,-2-5 6-15,5-7-12 16,5-10 2-16,5-16 14 15,10-15-16-15,9-7 0 16,0-2-1-16,21-2 2 16,9 4-2-16,6 9-10 15,2 8-40-15,-2 7 3 16,-2 11-73-16,5 13-132 16,-9 0-90-16,-8 10-378 0</inkml:trace>
  <inkml:trace contextRef="#ctx0" brushRef="#br0" timeOffset="70284.7582">12974 14225 1311 0,'0'0'287'0,"0"0"-190"16,0 0 20-16,0 0 15 15,151 0 75-15,-8-1-45 16,35-11-9-16,24-8-22 0,1-6-17 16,-13 0 0-16,-2 1-46 15,-14 3-27-15,-26 5 2 16,-42 5-42-16,-37 4 0 15,-37 3-1-15,-17 4 0 16,-14 1-57-16,-1 0-107 16,-80 7-24-16,-4 10-167 15,-19 2-377-15</inkml:trace>
  <inkml:trace contextRef="#ctx0" brushRef="#br0" timeOffset="70717.7163">13173 14428 1322 0,'0'0'229'15,"0"0"82"-15,0 0-14 16,0 0-107-16,0 0-35 15,91-37-50-15,-59 47 0 16,2 14-23-16,-1 10-23 16,-1 7 20-16,-6 7-13 15,-1 5-10-15,-6 4-11 16,-11 2-22-16,-4 0 16 0,-4-2-26 16,-12-3-12-16,-10-8 26 15,-5-7-27-15,-2-11 6 16,4-13 4-16,2-12-9 15,6-3 21-15,5-25-22 16,6-12 1-16,6-8-3 16,4-5 2-16,17 0-1 15,6 3-14-15,4 8-30 16,3 5 6-16,-2 7-48 16,-2 8-30-16,-2 6-74 15,6-1-115-15,-6 5-233 16,-6 1-257-16</inkml:trace>
  <inkml:trace contextRef="#ctx0" brushRef="#br0" timeOffset="71349.4726">14028 14310 1228 0,'0'0'266'16,"0"0"-10"-16,0 0 48 15,0 0-124-15,-83-11-18 16,53 25-41-16,-1 11 19 0,1 8 2 16,2 9-54-1,5 8 6-15,8 4-12 0,8 2-29 16,7 3 20-16,3-4-34 15,16-3-18-15,10-4 23 16,7-8-14-16,4-5-5 16,3-11 0-16,2-9-24 15,-2-11 31-15,-3-4-32 16,0-6 0-16,-5-18 18 16,-7-10-17-16,-5-3 8 15,-6-6-9-15,-7-3 8 16,-9-1 2-16,-1 2-10 15,-7 0 0-15,-16 1 5 16,-5 3-4-16,-3 5-1 0,-2 4 0 16,0 7 1-16,5 8 3 15,2 8-4-15,7 9-1 16,-2 0-5-16,1 17 12 16,1 12-6-16,4 10 0 15,3 4 6-15,6 0 17 16,6-1-23-16,0-4 0 15,11-6 15-15,9-5-1 16,9-6 7-16,2-7-10 16,3-7-10-16,2-6 28 15,0-1-29-15,0 0 1 16,-2-12-9-16,-8-1-19 16,-1 2-66-16,-7 2-74 0,-8 2-72 15,2 7-131-15,-4 0-301 16,-2 0-371-16</inkml:trace>
  <inkml:trace contextRef="#ctx0" brushRef="#br0" timeOffset="71725.1578">14515 14642 641 0,'0'0'824'15,"0"0"-587"-15,0 0 142 16,0 0-122-16,0 0-82 16,0 0-37-16,0 0 14 15,-58 32 10-15,37 2-16 0,1 1-29 16,7 2-18-16,7-2-21 16,6-1-42-16,0-4 21 15,7-4-38-15,14-6-5 16,6-6 4-16,4-8-5 15,3-6 2-15,1-3-7 16,-1-18-7-16,-3-8 21 16,-3-5-22-16,-6-8 0 15,-7-3 8-15,-6-3-7 16,-5 4 5-16,-4 3-6 0,-8 11-24 16,-24 9 15-1,-38 18-81-15,-108 14-108 0,11 12-262 16,-32 6-969-16</inkml:trace>
  <inkml:trace contextRef="#ctx0" brushRef="#br0" timeOffset="75345.321">15742 13522 173 0,'0'0'126'0,"0"0"51"16,0 0 2-16,0 0 39 15,0 0 8-15,0 0-24 16,20-66-7-16,-33 57-31 16,-1 1-2-16,-2 2 11 15,-1-1-22-15,-1 4-3 16,2 3-40-16,-5 0-14 16,-1 12-16-16,-4 12-17 15,4 11 33-15,2 10-19 16,7 8-3-16,6 6 4 15,7 3-27-15,0 1-7 16,19-3-8-16,6-7-17 16,7-9 11-16,3-7-23 0,4-12-4 15,1-8 13-15,1-8-12 16,-4-9 5-16,-1 0 2 16,-2-20-7-16,-1-6 15 15,-7-10-17-15,-3-9 0 16,-7-8 6-16,-8-3-6 15,-8-5-1-15,0 2 0 16,-15 3 1-16,-6 5 0 16,-6 8 0-16,-4 9-6 15,-2 9-1-15,-1 5 7 0,-5 9 0 16,3 5 0 0,-1 6 6-16,3 0 9 0,2 17-15 15,6 9 0-15,5 12 9 16,9 6-8-16,7 5 13 15,5 1 0-15,6 1-13 16,15-4 30-16,5-6-31 16,7-8 0-16,2-9 17 15,1-7-16-15,1-7 5 16,-2-8-6-16,-3-2-24 16,0-7-36-16,-2-12-104 15,8-13-192-15,-11 2-306 16,-3 5-457-16</inkml:trace>
  <inkml:trace contextRef="#ctx0" brushRef="#br0" timeOffset="75687.9135">16129 13658 1224 0,'0'0'357'0,"0"0"-223"16,0 0 129-16,0 0-9 15,-24 96-72-15,22-54 9 16,2-4-39-16,0 2-46 16,3-6-29-16,8-6-21 15,4-6-19-15,4-5-15 16,2-8-22-16,3-6 27 16,3-3-26-16,1-7 0 0,-3-15 0 15,-2-7-1-15,-8-8-16 16,-5-4-1-16,-10-2-2 15,0 4 13-15,-12 3-7 16,-12 9-19-16,-7 8 4 16,-6 9-39-16,-5 9-37 15,3 1-54-15,6 0-30 16,13 8-67-16,11-3-228 16,9-5-361-16</inkml:trace>
  <inkml:trace contextRef="#ctx0" brushRef="#br0" timeOffset="78218.9303">16479 13426 778 0,'0'0'273'16,"0"0"12"-16,0 0-45 16,0 0-73-16,0 0-40 15,0 0-40-15,0 0-7 16,26-22-6-16,-6 22-30 16,-1 1 33-16,4 15-36 15,0 5-1-15,-4 7 24 16,-3 7-15-16,-2 2-6 0,-8 3-15 15,-5-1-18 1,-1-2 25-16,0-4-25 0,-6-3-7 16,-2-8 15-16,1-8-17 15,4-7 7-15,0-7-1 16,3 0-1-16,-1-10 32 16,1-14-38-16,0-5-7 15,1-9 7-15,12 1-10 16,1-2-2-16,3 1 2 15,-1 0-2-15,-2 2 1 16,-1-1 11-16,-4 0 0 16,-1 0-1-16,-6 3 1 15,1 4-1-15,-3 5 1 16,0 7 0-16,0 5 12 16,0 6-12-16,0 6 15 0,-4 1 21 15,-4 10-23-15,-2 17 2 16,-2 14 31-16,2 11 22 15,-1 5 45-15,3 4-44 16,7-3-24-16,1-5-9 16,0-8-17-16,6-6-4 15,5-7-15-15,1-8 6 16,1-9 4-16,4-6-10 16,0-9-10-16,4 0-51 15,5-29-123-15,-2 3-154 16,-5-2-408-16</inkml:trace>
  <inkml:trace contextRef="#ctx0" brushRef="#br0" timeOffset="78647.4573">17017 13587 588 0,'0'0'843'0,"0"0"-614"16,0 0 104-16,0 0-123 16,0 0-81-16,0 0 25 15,0 0 38-15,-56 114-31 0,44-69-61 16,4 0 4-16,3-2-45 15,5-3-20-15,5-8-7 16,9-5-19-16,5-10 1 16,3-9-4-16,6-8-10 15,0 0 30-15,2-17-29 16,-3-10-1-16,-4-7 11 16,-4-7-11-16,-9-5 7 15,-9 1-7-15,-1 4-1 16,-6 9-12-16,-18 10 10 15,-8 12-14-15,-13 10-7 16,-9 8-42-16,-21 30-64 16,13-4-197-16,15-7-360 0</inkml:trace>
  <inkml:trace contextRef="#ctx0" brushRef="#br0" timeOffset="79380.0823">17364 13447 552 0,'0'0'806'0,"0"0"-490"0,0 0 82 15,0 0-121 1,0 0-60-16,0 0 2 0,0 0-92 16,19 6 34-16,16 3-47 15,8-4-46-15,6 0-11 16,5-4-37-16,-2-1-20 16,-4 0 21-16,-7-4-21 15,-11-6-20-15,-10 1-60 16,-10-2-55-16,-9-2-79 15,-11-5-157-15,-11 1-354 16,-7 1-534-16</inkml:trace>
  <inkml:trace contextRef="#ctx0" brushRef="#br0" timeOffset="79630.1276">17493 13254 1207 0,'0'0'363'0,"0"0"-38"0,0 0-21 16,0 0-86-16,0 0 12 16,0 0 2-16,0 0-55 15,30 95-18-15,-21-48-51 16,-1 7-23-16,-2 1 1 16,0 1-50-16,-3 0-9 15,-3-1-21-15,0-6 0 16,0-5-12-16,0-9-3 15,0-10-123-15,3-20-85 0,7-5-349 16,3-13-541-16</inkml:trace>
  <inkml:trace contextRef="#ctx0" brushRef="#br0" timeOffset="80418.9157">18330 13193 1149 0,'0'0'303'16,"0"0"58"-16,0 0-70 16,0 0-69-16,-83 5-51 15,51 23-3-15,-5 12 12 16,4 8-50-16,7 10-9 16,8 3-29-16,14-1-35 15,4-2 21-15,13-5-47 16,16-4-30-16,10-13 11 15,9-14-6-15,4-12 1 0,0-10-7 16,0-15-3-16,-5-16-10 16,-10-9-38-16,-10-8-7 15,-9-5 35-15,-9-4 5 16,-9 1 12-16,0 2 0 16,-17 6 6-16,-5 9-10 15,-5 10 10-15,2 10 0 16,-4 6 1-16,1 7 1 15,1 6 14-15,0 2 2 16,1 19-16-16,5 9 38 16,4 11-28-16,6 7-1 15,6 2 10-15,5 3-12 16,6-3-2-16,18-7-7 16,7-7 0-16,11-8 7 15,4-8-7-15,3-9-7 0,1-11-18 16,-4 0-37-16,-4-9-2 15,-10-11 5-15,-6-2-17 16,-9-5 67-16,-6 3-3 16,-8 2 11-16,-3 3 1 15,0 5 6-15,0 4 35 16,0 7 18-16,0 3-20 16,0 0 12-16,0 15-39 15,-1 8 21-15,1 7 15 16,0 2-17-16,0 4-7 15,0-2-23-15,0 2 8 16,3-5-7-16,1-3-2 16,0-5-90-16,-3-8-60 0,3-15-158 15,-1 0-356-15,-2-14-649 16</inkml:trace>
  <inkml:trace contextRef="#ctx0" brushRef="#br0" timeOffset="81087.0803">18764 13273 1635 0,'0'0'278'0,"0"0"-6"15,0 0-70-15,124-19-55 16,-78 19-49-16,1 9 37 16,-9 11-46-16,-9 4-40 0,-14 3-7 15,-10 6 2-15,-5 4-7 16,-8-1-16-16,-12 0-20 15,-5-4 19-15,1-6-20 16,2-6 0-16,4-8-1 16,5-10 1-16,5-2-10 15,5-6-20-15,3-15-30 16,0-6 14-16,12-8-41 16,7-1-2-16,2-3 23 15,0-3 11-15,0-1 16 16,-2-1 5-16,-4 3 22 15,-3 3 6-15,-4 4 6 16,-5 7 0-16,-2 10 28 16,-1 7 32-16,0 6 13 15,0 4 0-15,-4 2-42 0,-10 21 23 16,-2 7-5-16,1 13 11 16,0 4 0-16,9 4-21 15,6-2-3-15,0-1-33 16,13-6 3-16,16-5 6 15,5-8-12-15,5-12 0 16,1-8-1-16,-1-9-21 16,-7-2-24-16,-3-16-15 15,-8-4-1-15,-8-5 53 16,-6 1-3-16,-2 1 12 16,-5 5 5-16,0 6 38 15,0 4 40-15,0 7-1 16,-1 3-19-16,-3 6 9 0,0 16-35 15,1 11 48 1,2 8-2-16,1 7-11 0,0 2-9 16,0 1-32-16,1 1-22 15,2-6 21-15,-1-4-30 16,-2-9 0-16,0-9-6 16,0-11-83-16,-3-13-95 15,-3 0-105-15,-3-15-503 0</inkml:trace>
  <inkml:trace contextRef="#ctx0" brushRef="#br0" timeOffset="81887.8325">19536 13185 819 0,'0'0'298'0,"0"0"32"16,0 0-21-16,0 0-45 16,0 0-53-16,0 0-2 15,0 0-42-15,0-21-29 16,0 21-24-16,0 0-47 15,6 15 15-15,8 5 6 0,3 8-37 16,2 6 11 0,-2 5-23-16,-1-1-12 0,-2 1 1 15,-3-3-27-15,-2-2 21 16,-3-4-22-16,-1-4 0 16,-1-4-8-16,-4-5 8 15,0-5 0-15,0-2-23 16,0-6-44-16,-1-1-8 15,-10-3-90-15,-4 0-139 16,1 0-175-16,0-9-329 0</inkml:trace>
  <inkml:trace contextRef="#ctx0" brushRef="#br0" timeOffset="82119.1285">19470 13411 1341 0,'0'0'335'0,"0"0"-53"16,0 0-40-16,0 0-78 15,0 0 15-15,87-44-68 16,-52 32-23-16,-4 3-19 16,-4 1-53-16,-4 0-8 15,-9 4-8-15,-4 2-35 16,0 2-96-16,-7 0-167 15,0 0-295-15,-3 0-496 0</inkml:trace>
  <inkml:trace contextRef="#ctx0" brushRef="#br0" timeOffset="82317.8835">19949 13288 552 0,'0'0'644'0,"0"0"-534"16,0 0 27-16,0 0-70 15,0 0-43-15,0 0-22 16,0 0 2-16,37-8-4 16,-31 11-180-16,2-3-306 0</inkml:trace>
  <inkml:trace contextRef="#ctx0" brushRef="#br0" timeOffset="82499.4711">20220 13249 1031 0,'0'0'382'0,"0"0"-187"16,0 0-7-16,0 0-141 15,0 0-9-15,0 0-38 16,0 0-5-16,36-6-34 15,-19 6-141-15,-1 0-187 0,-1-3-646 16</inkml:trace>
  <inkml:trace contextRef="#ctx0" brushRef="#br0" timeOffset="82686.3129">20545 13193 327 0,'0'0'1023'0,"0"0"-833"15,0 0 68-15,0 0-124 16,0 0-43-16,0 0-21 16,0 0-48-16,46-31-21 15,-38 31-1-15,-2 0-6 16,6 0-141-16,-3 0-150 16,-2 0-425-16</inkml:trace>
  <inkml:trace contextRef="#ctx0" brushRef="#br0" timeOffset="82809.5353">20715 13140 825 0,'0'0'121'0,"0"0"-121"16,0 0-45-16,0 0-262 0</inkml:trace>
  <inkml:trace contextRef="#ctx0" brushRef="#br0" timeOffset="83768.1816">20952 12693 1128 0,'0'0'276'0,"0"0"52"0,0 0-118 15,0 0-3-15,-72 89 22 16,46-21-3-16,4 23-47 15,7 16-67-15,12 4 24 16,3-23-58-16,6-23-14 16,10-24-13-16,1-10-19 15,8 1-10-15,5-6-22 16,4-6 2-16,6-16 16 16,2-4-17-16,0-26 7 15,0-10 5-15,-7-13-11 0,-5-16-2 16,-9-21-17-16,-10 5-8 15,-7 8 17-15,-4 10-1 16,0 18 3-16,-9-1 5 16,-8 0 2-16,-3 9 3 15,-4 8-4-15,-9 10 0 16,-7 7 3-16,-4 12-3 16,-3 2 9-16,1 23 12 15,0 11-8-15,7 6 7 16,7 5-1-16,10 7-19 15,12 1 42-15,10-1-36 16,6-1 0-16,23-6 6 16,10-5-11-16,7-8 14 15,5-7-15-15,0-10 1 0,-2-8 14 16,-3-6-15-16,-3-3-6 16,-4-9-25-16,-5-11-40 15,-2-5-17-15,-7-2-32 16,-4 1-32-16,-6 2-8 15,-3 5-34-15,-6 3 91 16,-6 3 63-16,0 1 25 16,0 4 15-16,0 0 8 15,0 4 17-15,0 2 81 16,-3 2-20-16,-2 0-28 16,1 14-15-16,-3 8 46 15,1 6 18-15,1 6-22 0,2 3-31 16,2 1 17-16,1 2-35 15,0-1-6-15,0-1-5 16,0-4-8-16,0-6 1 16,0-5-18-16,1-9 0 15,-1-6 0-15,0-3 1 16,0-5-1-16,0-1 22 16,0-18-16-16,0-10-6 15,0-9 0-15,-1-4-12 16,1-2 1-16,0 5 6 15,9 2 5-15,8 7-1 16,3 7-2-16,2 4-3 16,2 10 6-16,1 5 0 15,-2 4-6-15,-1 7 6 0,-1 12 0 16,-4 7 4-16,-4 3-3 16,-6 3 23-16,-5 0-24 15,-2-4 1-15,0-4 9 16,0-6-10-16,-3-5-1 15,-3-7-34-15,0-1-73 16,-7-5-47-16,2-10-215 16,2-8-422-16</inkml:trace>
  <inkml:trace contextRef="#ctx0" brushRef="#br0" timeOffset="84248.9837">21601 12814 1392 0,'0'0'274'16,"0"0"-98"-16,0 0-36 16,0 0-20-16,82 21-24 15,-55 6-14-15,-3 5 2 16,-3 4-17-16,-5 5 10 16,-8 0-7-16,-8 0-33 15,0-2 2-15,-8-5-29 16,-8-6-8-16,-4-6 4 15,6-9-5-15,-1-6-2 16,6-7-8-16,3 0-34 16,6-12-12-16,0-10-37 15,9-5 13-15,9-4 23 16,2-6 11-16,2-1 44 0,-2-4-9 16,0 0 9-16,-7-2 0 15,-2 2 2-15,-3 2-1 16,-5 8 21-16,-2 8 23 15,-1 10 54-15,0 11-6 16,0 3-32-16,-8 13-7 16,-10 15 23-16,-1 10 33 15,1 6-1-15,2 4-27 16,6 0 5-16,8-1-45 16,2-1-23-16,12-3 10 15,8-6-27-15,4-3 5 16,3-7-6-16,-1-5-74 15,15-9-113-15,-8-6-298 16,-5-7-300-16</inkml:trace>
  <inkml:trace contextRef="#ctx0" brushRef="#br0" timeOffset="84654.7204">22083 13084 1407 0,'0'0'238'0,"0"0"5"15,0 0-97-15,0 0 16 16,0 0-29-16,0 75-22 16,0-47-1-16,0-2-37 15,-1-2-37-15,-5-4 14 16,-2-6-27-16,1-5-11 16,-1-2 6-16,-1-7-6 0,1 0 1 15,0-14 5-15,5-10-17 16,3-4 39-16,0-4-11 15,9 5 6-15,9 2 24 16,1 9-26-16,1 4-6 16,0 7 2-16,1 5-18 15,0 0 32-15,0 9-25 16,0 11-1-16,-4 6 14 16,-3 3-7-16,-5 5 5 15,-4-2-5-15,-5-1-18 16,0-2 26-16,0-7-32 0,-3-5 0 15,0-6-6 1,0-6-4-16,1-5-80 0,2-14-91 16,8-8-395-16,13-9-958 15</inkml:trace>
  <inkml:trace contextRef="#ctx0" brushRef="#br0" timeOffset="85105.8823">22598 12917 1348 0,'0'0'555'0,"0"0"-170"16,0 0-33-16,0 0-113 15,0 0-33-15,0 0-79 16,0 0-20-16,12 0 11 15,16 3-12-15,10-3-32 16,9 0-32-16,5 0-27 16,-1-3 18-16,-3-6-33 0,-12 1 0 15,-6 1 3-15,-8 0-3 16,-10 2 0-16,-5 3-32 16,-6 1-57-16,-1-1-22 15,0 2-98-15,-7-1-151 16,-2 0-391-16,2-4-850 0</inkml:trace>
  <inkml:trace contextRef="#ctx0" brushRef="#br0" timeOffset="85670.5741">23308 12416 1453 0,'0'0'250'0,"0"0"33"15,0 0-128-15,0 0 40 16,0 0-5-16,-5 105-38 16,13-58-1-16,11 5-59 15,6-1-23-15,4-3-8 16,2-5-34-16,2-11 0 15,0-8-25-15,0-14 5 0,-1-10 16 16,1 0-23 0,-1-19 0-16,-4-11-18 0,-4-8 0 15,-5-5 18-15,-8-4-1 16,-2 4 1-16,-5 6 0 16,-4 9 6-16,0 11 0 15,0 9 41-15,0 8 4 16,-6 3-17-16,-8 21-19 15,-2 12 29-15,-3 20 53 16,1 4-19-16,2 3-3 16,2 4-5-16,4-11-20 15,1 8 5-15,1-5-25 16,1-2-15-16,1-4 23 16,3-5-32-16,-3-5-5 15,2-10 9-15,-1-5-10 0,0-9 13 16,1-6-13-16,-4-6 0 15,-6-3 5-15,-13-3-5 16,-33-1-1-16,-59 0-23 16,-99 7-100-16,-83 4-136 15,32 2-366-15,7-1-1427 0</inkml:trace>
  <inkml:trace contextRef="#ctx0" brushRef="#br0" timeOffset="98509.2563">12746 13493 677 0,'0'0'340'0,"0"0"-239"0,-3 110-84 16,3-20-4-16,13 37 39 15,15 24 41-15,10 18 54 16,4 9-22-16,2 1-47 16,-1 12-14-16,2-4-27 15,-1-3-11-15,-4-11 18 16,0-17-21-16,-8-16 31 16,-6-20-41-16,-12-32-12 15,-4-24 15-15,-2-23-16 16,-6-15 0-16,2-2-10 15,-1-14-92-15,-3-39-79 16,-9-20-172-16,-11-23-462 0</inkml:trace>
  <inkml:trace contextRef="#ctx0" brushRef="#br0" timeOffset="101159.1539">12699 13326 892 0,'0'0'66'0,"0"0"-65"16,81-1-1-16,-12-13 52 15,26-9-7-15,35-4 17 16,12 0 21-16,-3 1-37 16,-11 7-14-16,-16 6 6 0,-3 2-11 15,-5 5 33 1,-4 2-40-16,-8 0-10 0,-1-2 6 16,0-6-10-16,8-3 16 15,8-10 7-15,10-1-19 16,12-4 28-16,8-1-29 15,11 3 5-15,6 1 8 16,-1 4-12-16,-2 5 13 16,-8 1-5-16,-9 2-18 15,-8-1 29-15,-11-1-29 16,-7-1 1-16,-5-1 12 16,1 0-13-16,0-1 9 15,-4 3-9-15,0-2 0 0,4 2 14 16,-2 1-14-1,2-1 0-15,-3 2 0 0,-4 1 0 16,-3 3 9-16,-3 2-9 16,2 4 0-16,-2 2 6 15,1 2-6-15,-1-2 0 16,0 1-1-16,2-3 2 16,0-2 5-16,3 2-6 15,5-2 0-15,0-1 0 16,1 3 0-16,-1-2 0 15,1 2 1-15,5 1-1 16,5-3 1-16,3 1-1 16,5-1 1-16,4-3 8 15,5-2-9-15,7-2-8 16,10-3 8-16,5 0 1 0,4-2 6 16,4 2-7-16,4 1 0 15,-2-1 13-15,-1 1-13 16,-7 2-16-16,-5 2 16 15,-6 1 0-15,-11 2 8 16,-5-1-8-16,-3-1 0 16,-3-2 6-16,-3-2-6 15,0-2 0-15,3-1 2 16,1 0 4-16,1-2 13 16,-1 2-19-16,-3-1 8 15,-1 3 15-15,-2 2-23 16,-1 0-2-16,-2-3 2 0,-2 3 0 15,-4-2 1 1,-4 0-1-16,-4 1 6 0,-5-2 5 16,-6 1-11-16,-15 2 0 15,-14 1 2-15,-13 4-2 16,-3 0 19-16,4-2-19 16,8-1 0-16,6-2 20 15,-2 1-14-15,0 2 7 16,5 1 12-16,2-1-10 15,4 2 11-15,2 0-20 16,3 2-5-16,-3 2 17 16,1-1-18-16,-8 4 0 15,-5 1 8-15,-7 1-7 0,-5-2 7 16,-7-1-8 0,-4 2 0-16,-11-4 6 0,-5 1 0 15,-6 0-6-15,-4-2 23 16,-6 3-4-16,1-1 14 15,-4 1-30-15,1 1 4 16,-1 2-1-16,1-1-6 16,-2 1-10-16,1 0 4 15,3 0-3-15,-1 8 7 16,0 6-8-16,0 8 10 16,-1 7 10-16,-2 9-2 15,0 9-1-15,-4 18 15 16,-5 25-9-16,-3 20 15 0,1 14-14 15,2 2-14 1,2 0 27-16,2-10-26 0,-1-4 20 16,2-9 10-16,2-10-16 15,1-7 20-15,1-15-13 16,0-15-4-16,0-13 36 16,0-6-23-16,0 6 3 15,0 3 3-15,0 4-18 16,3-4 20-16,-2-2-28 15,2-5-10-15,0-1 31 16,0-4-23-16,-1-7-3 16,1-3-3-16,-2-2 4 15,1-8 2-15,-2-3-9 16,1-4 0-16,-1-3 3 16,0-1-3-16,2-3 0 0,-2 0-1 15,0 2 2 1,0-2 6-16,0 0-7 0,0 1-3 15,0 0-3-15,-11 4 6 16,-7 3 0-16,-6 1-1 16,-7 5-2-16,-9 2-10 15,-2 1 13-15,-7 3 0 16,-8 2-8-16,-4-2 8 16,-18 4 0-16,-25 2 0 15,-29 2 0-15,-20 2 9 16,-1-2-9-16,-3 1-9 15,12-3 2-15,-1 3-4 16,0 3 1-16,1 0-2 0,-4 4-18 16,-3-1 29-16,-6 3-16 15,-3 2-14-15,-8 0 29 16,-8 3-14-16,-5 0 8 16,-5 0 7-16,-2-3 1 15,4 2-9-15,5-3 9 16,5 0-6-16,6 1-4 15,8-2 10-15,5-1 0 16,9-2 0-16,0-3 1 16,2 1 11-16,4-5-12 15,3-2-8-15,0-1 6 16,2-4 2-16,-7-1 0 16,1-4 0-16,-3-1 0 15,-1 1 14-15,0-3-14 0,2 3-6 16,4 1-3-16,-1 2 9 15,-4 2 0-15,-1 1 0 16,3 2 6-16,-2 1 0 16,3-3-6-16,8 0-7 15,4 0 7-15,2-1 0 16,1 0 0-16,2 1 0 16,-3 4 0-16,1-1 6 15,3 0-6-15,1 1 0 16,6-3-9-16,5 1 9 15,6-1 0-15,-1 0-2 16,5 2-7-16,0-2-1 16,1 0 10-16,4-1-11 0,8-2 11 15,2 0 0 1,6-3 1-16,10-2-1 0,12-2 1 16,10-3 0-16,4 0-1 15,-9 3-14-15,-6 1 14 16,-5 1-1-16,3-1 1 15,4 0 0-15,0-1 1 16,0-1-3-16,-1-3 2 16,-3 1 0-16,0-2-1 15,1-2 2-15,2-1 6 16,3 1-7-16,5-1 0 16,-1-1 3-16,3 4-3 15,-1 1 0-15,1 2-1 16,4 3 2-16,-1 2-1 0,4-1 0 15,1 1 0-15,2-1-7 16,1 1 7-16,1-2-6 16,-1-2 6-16,-1 0 1 15,-3-3 1-15,-3-1-2 16,-1 1 10-16,-2-2-9 16,2-2-1-16,-2 0 0 15,3 0 5-15,1-3-3 16,5-2 3-16,5 0-5 15,8 0 0-15,8 0 42 16,6 0-27-16,6 0-14 16,5 0 17-16,-1 0-9 15,1 0-2-15,1-2-7 0,-3 2 1 16,0-2 22-16,0-1-22 16,-3 3 0-16,1-3 11 15,1 0-12-15,1 1 1 16,1 1-1-16,2 1-5 15,0 0-6-15,0 0-39 16,0 0-45-16,0 0-67 16,8 4-124-16,3 3-110 15,0-6-442-15</inkml:trace>
  <inkml:trace contextRef="#ctx0" brushRef="#br0" timeOffset="118492.5376">18056 13118 36 0,'0'0'152'0,"0"0"-112"15,0 0-15-15,0 0 172 0,0 0-24 16,0 0-24-16,-3-17-36 16,-2 15 44-16,1 1-35 15,-1-1-9-15,2 2 11 16,0 0 1-16,-1 0-8 16,3 0-62-16,-2 0-33 15,1 16 0-15,1 7 17 16,-1 13 23-16,2 11 4 15,0 8-14-15,0 6 24 16,8 16-29-16,9 12-17 16,3 12-1-16,-2 2-14 15,-4-19-6-15,-6-21-9 16,-5-23 1-16,0-7 9 16,0 1-10-16,2-1 0 15,-3 1 0-15,4-9 0 0,-2-6 0 16,3-5 0-16,0-6 1 15,5-3 2-15,2-1-3 16,7-1 1-16,7-2 2 16,6-1 10-16,8 0-7 15,9 0-6-15,7 0 6 16,18-3-5-16,18-7-1 16,14 0-3-16,-8 2 3 15,-20 2 2-15,-25 5 8 16,-13 1-10-16,5 0 0 15,6 0 0-15,5 0 0 16,-3 0-7-16,-3-2 7 0,-4 0 1 16,0 2 6-16,-3-5-7 15,-2-2 1 1,-3-1 10-16,-3-2 17 0,0-4-22 16,-5-3 9-16,-4 0-14 15,-4-3 9-15,0-3 4 16,-3-4-13-16,-6-4 20 15,1-5-14-15,-7-6-5 16,-1-2 16-16,-4-7-18 16,-4-4 14-16,0-3-12 15,-9-2 4-15,-9 2 12 16,-7-3 5-16,-7 1 8 16,-6 2 10-16,-10-2-15 0,-7 1 3 15,-5-1-1-15,-4 2-9 16,-3 2 29-16,-2 2-24 15,-1 1-11-15,5 7 6 16,2 5-17-16,6 7 8 16,4 8-10-16,5 9 2 15,5 7 5-15,4 5-7 16,3 5-5-16,3 0 4 16,2 11 1-16,-2 10-6 15,-3 8-1-15,-2 5-44 16,2 2-23-16,10 10-101 15,11-7-127-15,14-13-415 0</inkml:trace>
  <inkml:trace contextRef="#ctx0" brushRef="#br0" timeOffset="119798.6941">20590 12580 575 0,'0'0'627'0,"0"0"-541"0,0 0-8 16,0 0-4-16,0 0-9 15,0 0 47-15,-31 107 23 16,41-55 5-16,9 6-12 16,3 4-45-16,3 4 4 15,1-1-9-15,2 3 2 16,-3 2-12-16,-1-2-29 16,-3-3-15-16,-2-4 16 15,-1-4-13-15,-5-3-2 0,-2-4-7 16,-1-1-8-16,-2 1 14 15,-4 1-5-15,-1-4-13 16,0-1 11-16,-1-7-17 16,-1-5 1-16,2-6 0 15,1-5-1-15,-1-7 9 16,3-6-9-16,1-3-8 16,3-7 8-16,8 0 1 15,9 0 11-15,10-17 4 16,10-3-16-16,6-4 10 15,4 2-10-15,2 1 1 16,1 3 6-16,0 1-7 16,2 3-1-16,1 0 0 15,5 2 1-15,1-1 2 16,0 1-2-16,4 0-2 0,-3 0 2 16,-1 3 0-16,-5 0-1 15,-7 3 1-15,-4 1 0 16,-11 3 4-16,-9 1-4 15,-8-2 0-15,-7 1 1 16,-3-1-1-16,0-3 0 16,-3 0 1-16,2-2 0 15,0-5 17-15,1-3-18 16,-5-4 0-16,-2-1 9 16,-2-7-2-16,-5-7-1 15,-1-1-6-15,0-7 6 16,0-6-6-16,2-2 0 0,3-5 0 15,2-2 0 1,-1 1 0-16,3-2 8 16,-1 1 2-16,-2 0-1 0,-4-1 21 15,-2-1-21-15,0-5 4 16,-4 4 8-16,-7-1-10 16,-2 8-1-16,-4 10 5 15,1 7-14-15,-8 9 29 16,-1 7-18-16,-8 5-11 15,-6 7 20-15,-9 2-10 16,-20 7-5-16,-28 0-5 16,-29 17 5-16,-20 5 5 15,-1 2-11-15,10-1 0 0,18-5 1 16,27-4-1 0,24-4 0-16,23-5 0 15,14-4 1-15,2 1 2 0,2-1-3 16,8-1-1-16,8 0 0 15,7 0 1-15,3 0-6 16,0 0-23-16,0 0-29 16,0 0 1-16,0 0-77 15,0 0-70-15,7 0-132 16,-4-1-246-16</inkml:trace>
  <inkml:trace contextRef="#ctx0" brushRef="#br0" timeOffset="124362.5379">23206 12359 960 0,'0'0'162'0,"0"0"-32"0,0 0 115 16,0 0-22-16,0 0-30 16,-40-39-64-16,40 51-84 15,0 29-18-15,0 33 116 16,5 30 5-16,8 16 12 15,3-5-49-15,-2-13-13 16,-4-17-17-16,-3-5-26 16,-2-15-18-16,-5-11-24 15,0-14-12-15,0-5 17 16,0 1-18-16,-1 2 0 0,-5-1-1 16,-3-9-10-16,0-10-38 15,6-11-75-15,0-7-40 16,-3-39-52-16,-1-7-342 15,1-9-159-15</inkml:trace>
  <inkml:trace contextRef="#ctx0" brushRef="#br0" timeOffset="124823.3352">23296 12209 214 0,'0'0'1065'16,"0"0"-934"-16,0 0-78 15,124-68 64-15,-36 53-43 16,-3 4-38-16,-3 5 1 16,-9 1-12-16,-20 3-14 0,3 1 2 15,0 0-7-15,-10 1 29 16,-11 0 14-16,-8 7-13 16,-8 12 11-16,1 9 33 15,-3 8 28-15,-2 9 35 16,2 9 2-16,-4 5-7 15,2 18-18-15,-7 16-19 16,-1 19-8-16,-5 1-23 16,-2-18-19-16,0-25 4 15,0-24-34-15,0-3-2 16,0 8-6-16,-3 5-12 0,-5 5 13 16,0-5-14-1,-3-6 0-15,0-10 9 0,-4-5-9 16,-3-6 0-16,-6-8-1 15,-5-4-7-15,-10-8 7 16,-12-6-19-16,-22-3-13 16,-28-4 10-16,-29-17-45 15,-11-4-53-15,12 2-56 16,13 4-70-16,14 5-89 16,25 6-315-16,9 2-698 0</inkml:trace>
  <inkml:trace contextRef="#ctx0" brushRef="#br0" timeOffset="135055.5549">16846 16078 660 0,'0'0'380'0,"0"0"-84"16,0 0-48-16,0 0-42 15,-18-76-9-15,18 69-116 16,15 7-36-16,11 5-12 16,1 21 29-16,5 13-6 15,-5 15 12-15,-6 6 0 16,-14 5 0-16,-7 3-25 15,0-3 2-15,-19-1-17 0,-4-8-7 16,-2-5 10 0,3-12-23-16,6-11-7 0,4-12 6 15,7-10-6 1,4-6 13-16,1-27-4 0,10-35-10 16,25-30-21-16,3 1-59 15,-1 12-3-15,-7 25 17 16,-8 13 19-16,1-2 36 15,1-10-3-15,1-2 14 16,-6 7 3-16,-6 10-3 16,-6 11 1-16,-5 13 20 15,-2 7 26-15,0 7 20 16,0 5-40-16,-6 31-27 16,-7 9 18-16,-1 14 10 0,2 10 30 15,2-5-7-15,3 6-5 16,7-7-1-16,0-3-39 15,14-8-6-15,12-7 13 16,6-11-13-16,1-10-1 16,6-14 1-16,-1-10-38 15,0-10-26-15,-1-19-15 16,-7-9-45-16,-6-5 29 16,-8 3 37-16,-8 2 42 15,-4 6 16-15,-4 10 0 16,0 5 32-16,0 7 42 15,-4 7 20-15,-4 3 25 16,-1 6-55-16,-4 19-33 0,-2 9 10 16,0 6 15-16,4 0 28 15,7 0-33-15,4-4-23 16,0-5 2-16,5-6-19 16,8-6-5-16,4-9-1 15,1-6-4-15,2-4 4 16,2-16 5-16,-1-11-4 15,-3-13-6-15,-3-8-18 16,-11-1-22-16,-4 4-23 16,0 8-27-16,-19 12 30 15,-8 12-87-15,-13 9-110 16,4 4-236-16,6 0-366 0</inkml:trace>
  <inkml:trace contextRef="#ctx0" brushRef="#br0" timeOffset="135820.5816">18636 15437 1156 0,'0'0'272'0,"0"0"-45"15,0 0 29-15,0 0-107 16,0 0-68-16,0 0-6 15,0 0-25-15,97 7-2 16,-63 36 43-16,-2 10-3 16,-7 6-2-16,-10 2-19 15,-7 0-18-15,-8-2-8 16,0-3-10-16,-14-6-16 0,-5-6 19 16,-1-8-32-16,0-9 5 15,5-11 4-15,1-10-11 16,2-6 14-16,0-15-8 15,2-23 0-15,3-10-6 16,7-8 0-16,0 0-42 16,19 6 0-16,8 10-25 15,2 8-21-15,6 10-40 16,2 6-51-16,20-1-125 16,-10 5-247-16,-5 3-232 0</inkml:trace>
  <inkml:trace contextRef="#ctx0" brushRef="#br0" timeOffset="136572.4454">19286 15296 1345 0,'0'0'229'0,"0"0"138"15,0 0-92-15,0 0-126 16,0 0-88-16,-85 63 31 15,66-9 54-15,4 8-45 16,6 2-22-16,5-2-9 16,4-3-25-16,4-4-10 15,13-7-26-15,8-6-3 0,6-9-2 16,2-12-4 0,4-13 0-16,5-8 9 0,-3-15 3 15,-2-21-12-15,-2-24-5 16,-13-26-26-16,-16-19 14 15,-6 3-7-15,-8 22 0 16,-11 27 18-16,-1 23 3 16,-5 4 2-16,-3 4 1 15,-3 6 0-15,-1 13 6 16,2 3-5-16,1 19 5 16,0 20 3-16,3 8-2 15,9 12 20-15,4 2-13 16,13-1-8-16,0-4 22 0,20-5-28 15,10-7 1-15,10-9-1 16,8-7 0-16,6-11 0 16,4-8-5-1,-1-9 5-15,-2 0-1 0,-5-14-21 16,-4-6-29-16,-9-4-19 16,-10-2-7-16,-3 0 43 15,-11 1 13-15,-9 1 18 16,-4 7 2-16,0 1 1 15,0 6 0-15,-4 4 42 16,-6 6 7-16,-4 0 2 16,-1 7-29-16,-1 13-11 15,-1 6 35-15,5 1-14 0,5 3-10 16,3 1-1-16,4-3-11 16,0-1 12-16,14-4-22 15,3-5 0-15,2-8 1 16,3-5 7-16,2-5-8 15,-2-8 13-15,1-14-12 16,-5-9 19-16,-4-2-20 16,-7-2-23-16,-7 2 14 15,0 8-41-15,-12 13-27 16,-15 12-90-16,-36 15-113 16,7 13-182-16,-5 4-182 0</inkml:trace>
  <inkml:trace contextRef="#ctx0" brushRef="#br0" timeOffset="136833.2669">18451 16382 1418 0,'0'0'291'0,"0"0"-190"15,0 0 123-15,0 0-40 16,131-4 26-16,23-27-34 15,37-9-35-15,21-7 10 16,-7 3-81-16,-31 9-29 16,-16 2-13-16,-29 5-15 15,-31 6-1-15,-33 6-12 16,-29 7-4-16,-18 4-32 0,-12 2-116 16,-18 3-121-16,-17 10-82 15,-18 5-481-15</inkml:trace>
  <inkml:trace contextRef="#ctx0" brushRef="#br0" timeOffset="138155.1668">18883 16530 1109 0,'0'0'367'0,"0"0"-133"16,0 0-19-16,0 0-96 15,0 0-77-15,0 0 29 16,0 0 53-16,84 85-22 16,-49-42-39-16,0 5 23 15,-5 4-21-15,-4 5-11 16,-7-1-11-16,-10 0-21 0,-7 0 14 15,-2-3-25 1,-8-5-4-16,-7-7 18 0,-3-10-7 16,4-9 0-16,3-14 2 15,-1-8-4-15,0-13 14 16,-2-34-29-16,7-3 7 16,4-11-16-16,3 0 2 15,4 15-13-15,13 0-11 16,7 11-16-16,1 7 0 15,6 6-29-15,4 3-37 16,2 5-35-16,5 3-98 16,16 1-109-16,-9 3-204 0,-7-2-366 15</inkml:trace>
  <inkml:trace contextRef="#ctx0" brushRef="#br0" timeOffset="138683.8587">19562 16479 1309 0,'0'0'267'15,"0"0"-41"-15,0 0 83 16,0 0-145-16,0 0-71 16,0 0-62-16,-49 111 71 15,45-22 15-15,1-2-40 0,3-15 2 16,0-21-9-16,10-13-18 15,3 3-8-15,6 0-32 16,0-2-11-16,5-11 10 16,-2-15-10-16,2-13 14 15,4-10-9-15,4-24 3 16,9-24 3-16,-2-24-12 16,-8-18 0-16,-11 7-18 15,-14 22 10-15,-6 25-1 16,-6 19 9-16,-10-1 0 15,-9 3 0-15,-1 1 0 16,-1 10 0-16,-2 9 6 16,4 5 0-16,0 7 21 0,3 18-25 15,3 8 4 1,6 11 16-16,9-1-1 0,4 3 6 16,0-4 4-1,16-5-19-15,5-4 21 0,7-7-31 16,5-6 4-16,3-6 1 15,3-7-6-15,-2-7 7 16,-1 0-8-16,-3-4-21 16,-5-8-41-16,-1-2-93 15,-3-3-120-15,5-3-93 16,-5 3-344-16,-6 3-421 0</inkml:trace>
  <inkml:trace contextRef="#ctx0" brushRef="#br0" timeOffset="138996.786">20182 16696 1573 0,'0'0'362'0,"0"0"-96"16,0 0-53-16,0 0-19 15,-57 72-44-15,46-35-21 16,2 0-19-16,5 2-49 15,4-4-25-15,0-3-4 16,0-7-22-16,8-4 25 16,6-8-27-16,6-8-7 15,5-5 4-15,8-8 4 0,5-23 7 16,9-11-14 0,-4-11 5-16,-3-7-14 0,-10 0-7 15,-13 9-22-15,-17 14-7 16,-39 21-57-16,-107 18-211 15,1 18-327-15,-28 10-713 0</inkml:trace>
  <inkml:trace contextRef="#ctx0" brushRef="#br0" timeOffset="140522.3272">21150 15654 838 0,'0'0'522'0,"0"0"-354"16,0 0 38-16,0 0-66 15,0 0-101-15,0 0-25 16,83-24-1-16,-41 14-12 0,4-2 3 15,-4 0-4 1,-6 4-144-16,-11 6-61 0,-12 2-276 16,-11 0-325-16</inkml:trace>
  <inkml:trace contextRef="#ctx0" brushRef="#br0" timeOffset="140665.2846">21169 15797 696 0,'0'0'274'0,"0"0"-24"15,0 0-15-15,0 0-130 16,0 0-67-16,103-31-25 16,-18-8-13-16,16-15-109 15,-15 4-242-15,-24 6-543 0</inkml:trace>
  <inkml:trace contextRef="#ctx0" brushRef="#br0" timeOffset="140889.9815">21727 15244 84 0,'0'0'1021'16,"0"0"-896"-16,0 0-79 15,108 18 27-15,-45 0-4 16,5 7 18-16,2 6 14 16,-12 2-40-16,-15 5-20 15,-22-1-21-15,-21 0-10 0,-6 2 34 16,-33 0-13-16,-13-2-19 15,-6-4-12-15,-11-6-5 16,14-12-144-16,18-8-349 0</inkml:trace>
  <inkml:trace contextRef="#ctx0" brushRef="#br0" timeOffset="141466.387">22702 15009 1330 0,'0'0'194'0,"0"0"-144"16,0 0 97-16,0 0-36 16,98-22-6-16,-70 44-36 15,-2 11-15-15,-2 9 66 0,-8 9-45 16,-6 7-11-16,-10 6 13 15,0 1-20-15,-11 0-22 16,-10-5-13-16,-4-6-13 16,3-10 15-16,3-13-24 15,6-12 1-15,9-13-1 16,4-6 9-16,4-22 13 16,25-31-22-16,17-29-39 15,13-25-10-15,2-4-19 16,-9 8 34-16,-8 14 17 15,-17 22 17-15,-9 11 1 0,-8 14 0 16,-4 7-1 0,-3 1 22-16,0 0 5 0,-1 5 25 15,-2 11 12 1,0 11 52-16,0 7-18 0,-3 7-69 16,-14 34-27-16,-10 31 13 15,-3 26 35-15,2 9 23 16,10-3-6-16,15-16-35 15,3-23 41-15,3-14-18 16,11-13-29-16,2-6 17 16,5-2-29-16,6-2-7 15,0-4 1-15,-3-13-7 0,0-11-1 16,-4-1 0 0,-2-22-35-16,-1-10-58 0,-4-18-172 15,-3 5-204-15,-4 7-279 16</inkml:trace>
  <inkml:trace contextRef="#ctx0" brushRef="#br0" timeOffset="141909.2695">23437 15262 1352 0,'0'0'265'0,"0"0"82"16,0 0-108-16,0 0-125 0,0 0-32 16,0 0 69-1,0 0 19-15,-59 99-24 0,46-60-61 16,3-2-19-16,6 3 21 16,4-2-44-16,0 0-11 15,6-4-2-15,11-5-21 16,3-3 16-16,6-9-19 15,2-7 0-15,2-9 29 16,4-1-13-16,2-11 15 16,0-15-1-16,-1-8-21 15,-5-6 18-15,-7-8-32 16,-7-5 0-16,-7-5 4 16,-7 2-5-16,-2 7-15 0,-3 9-12 15,-10 11-12-15,-4 7 28 16,-4 10-21-16,-1 3-6 15,-2 6 26-15,-6 3-21 16,-5 0 3-16,1 10-33 16,-11 13-169-16,11 0-222 15,3-7-433-15</inkml:trace>
  <inkml:trace contextRef="#ctx0" brushRef="#br0" timeOffset="142085.158">23801 15245 1903 0,'0'0'313'0,"0"0"-253"16,0 0-60-16,0 0-4 15,0 0-572-15</inkml:trace>
  <inkml:trace contextRef="#ctx0" brushRef="#br0" timeOffset="144441.7056">14272 14888 97 0,'0'0'92'15,"0"0"-82"-15,0 0 61 16,0 0-52-16,0 0-19 16,0 0-153-16</inkml:trace>
  <inkml:trace contextRef="#ctx0" brushRef="#br0" timeOffset="147477.3646">21673 16636 1075 0,'0'0'305'15,"0"0"-77"-15,0 0 32 16,-88-4-12-16,46 30-59 16,-14 23-46-16,-5 32 36 15,1 29-43-15,13 16-30 16,24-7-14-16,18-24-29 16,5-36-3-16,14-16-29 15,9-9-30-15,12 3 23 16,9-6-22-16,7-4-2 15,7-18 12-15,0-9-12 16,-2-20 0-16,-1-30-10 0,-7-27-34 16,-16-36 14-1,-14-15-13-15,-18-1 21 0,-6 10 13 16,-14 39 6-16,1 20 3 16,3 23 0-16,3 16 0 15,-5 4 4-15,-1 5-4 16,-1 5-7-16,-4 7 6 15,-1 21 2-15,-5 26 3 16,6 28-4-16,17 19 0 16,7-3-4-16,10-18 4 15,19-22-1-15,5-17-7 16,12-2 8-16,15-2 0 16,9-7-7-16,4-16-93 15,-4-7-80-15,-11-20-29 16,-13-11 40-16,-14-5 18 0,-14 2 60 15,-11 2 82-15,-7 5 9 16,0 8 51-16,0 5 60 16,0 11 19-16,0 3-17 15,0 8-52-15,-3 21 35 16,3 12 45-16,0 7-28 16,0 8-32-16,0 0-6 15,6-3-26-15,3-4-12 16,0-6-7-16,0-2-15 15,0-8 6-15,-3-2-21 16,-5-3 0-16,-1-5 9 16,0-3-9-16,-4-5 1 15,-11-3 6-15,-3-6-6 0,-4-6 13 16,-4 0-14 0,0-13-13-16,-1-13-14 0,4-11-90 15,1-43-133 1,6 7-218-16,3 3-429 0</inkml:trace>
  <inkml:trace contextRef="#ctx0" brushRef="#br0" timeOffset="147624.5143">22080 16710 616 0,'0'0'1060'15,"0"0"-826"-15,0 0-1 16,0 0-161-16,0 0-45 15,0 0-27-15,0 0-281 0,48 45-690 16</inkml:trace>
  <inkml:trace contextRef="#ctx0" brushRef="#br0" timeOffset="148218.9135">22905 16977 1224 0,'0'0'352'16,"0"0"3"-16,0 0-88 15,0 0-108-15,0 0-62 16,0 0-34-16,0 0-35 16,40 0 44-16,-1 0-19 15,3-4-29-15,0-1-9 0,-2 0-14 16,-7 0-1 0,-7 0-30-16,-6 3-123 15,-8 2-96-15,-6 0-317 0,-6 5-144 16</inkml:trace>
  <inkml:trace contextRef="#ctx0" brushRef="#br0" timeOffset="148407.5463">22899 17215 939 0,'0'0'543'0,"0"0"-265"16,0 0 59-16,0 0-119 15,0 0-79-15,0 0-36 16,0 0 47-16,89 9-65 15,-32-23-53-15,3-6-23 16,1-7-9-16,0-4-18 0,15-24-171 16,-14 7-270-1,-10 2-385-15</inkml:trace>
  <inkml:trace contextRef="#ctx0" brushRef="#br0" timeOffset="148690.1916">23392 16629 1664 0,'0'0'503'15,"0"0"-348"-15,0 0 56 16,0 0-110-16,125-8-8 16,-2 31 37-16,18 9-33 0,-19 2-27 15,-34-4-7 1,-40-7-21-16,-13 3-9 0,-4 5-32 15,-8 7 7-15,-8 9 7 16,-15 2-15-16,-40 13 0 16,-42 12 11-16,-49 9-10 15,-26-2-2-15,-9-16-35 16,-4-21-166-16,51-21-332 16,14-10-712-16</inkml:trace>
  <inkml:trace contextRef="#ctx0" brushRef="#br0" timeOffset="150529.0006">24109 16335 1031 0,'0'0'346'0,"0"0"-156"16,0 0 26-16,0 0-52 16,0 0-60-16,0 0-5 15,98-13-17-15,-63 36-2 16,-4 9-10-16,-4 7-8 15,-7 10 27-15,-8 1-10 16,-5 5-34-16,-7-4-5 16,0-2-15-16,-10-6-1 15,-6-8-2-15,1-9-21 0,-1-9 23 16,4-9-23 0,1-8-1-16,1-5 18 0,4-20-18 15,6-11-14 1,0-7-24-16,5-6-22 0,14-2 18 15,5 1-2-15,0-4 12 16,1 1 23-16,0 0-3 16,-2 2 12-16,-3 3 0 15,-3 7 1-15,-4 5 10 16,-5 9-11-16,-1 10 9 16,-5 7 49-16,-2 10 0 15,0 1-27-15,-2 35-14 16,-16 31 23-16,-1 28 72 15,0 9-25-15,8-3-11 16,10-24-12-16,1-26-26 16,0-17-14-16,10-6-21 15,5-3 4-15,5-3 3 0,6-2-10 16,4-15 0-16,6-5-6 16,7-14-8-16,4-17-31 15,3-7-67-15,1-5-58 16,-8-1-17-16,-9 4-11 15,-8 2 31-15,-11 7 81 16,-8 6 48-16,-7 8 38 16,0 8 8-16,0 3 34 15,0 5 61-15,0 1-14 16,0 3-19-16,-5 18 30 0,-3 8 17 16,2 9-5-1,1 2-22-15,1 6-33 0,1 2 19 16,0-3-31-16,-1 4-14 15,4-5-5-15,0-3-25 16,0-5 14-16,0-7-15 16,0-7 1-16,0-8 13 15,0-6-14-15,0-2 0 16,0-5 0-16,-3 1 0 16,-7-1 7-16,-3-1-7 15,-8 0 1-15,-3 0 6 16,-1 0-7-16,-3 0-12 15,3-8-1-15,-3-6-38 0,2-5-34 16,3-5-50 0,2-24-114-16,8 6-100 0,7-2-464 15</inkml:trace>
  <inkml:trace contextRef="#ctx0" brushRef="#br0" timeOffset="150740.7655">24861 15961 2376 0,'0'0'339'0,"0"0"-178"16,0 0 86-16,0 0-148 15,0 0-45-15,0 0-54 0,0 0-8 16,-53 48-118-16,29 1-359 15,-13 2-755-15</inkml:trace>
  <inkml:trace contextRef="#ctx0" brushRef="#br0" timeOffset="155853.9522">11221 14096 552 0,'0'0'381'0,"0"0"-150"15,0 0 45-15,0 0 13 16,0 0-25-16,-83-46-13 16,80 41-67-16,3 0-45 15,0 1 10-15,9 0-46 0,13-3-3 16,11-2-7-1,9 2-33-15,6-1 9 0,5 2-38 16,0 0-29-16,-2 1 23 16,-4-1-24-16,-8 3 0 15,-6-1-1-15,-3 1 6 16,-8 2-16-16,-3-2 10 16,-5 1-89-16,-3 2-47 15,-3 0-152-15,-8 0-171 16,0 3-286-16,-3 7-393 0</inkml:trace>
  <inkml:trace contextRef="#ctx0" brushRef="#br0" timeOffset="156087.5944">11096 14245 1277 0,'0'0'300'16,"0"0"30"-16,0 0-30 15,0 0-130-15,0 0-44 16,0 0 47-16,0 0-35 16,82-20-51-16,-37 7-41 15,6-4-37-15,5 2 18 16,4 0-27-16,-1 0-9 16,0 4 3-16,12-1-148 15,-14 5-170-15,-12-1-398 0</inkml:trace>
  <inkml:trace contextRef="#ctx0" brushRef="#br0" timeOffset="162445.0756">2861 13142 874 0,'0'0'253'0,"0"0"-94"16,0 0 95-16,-29-83 4 16,29 64-42-16,0 2-50 15,0 6-27-15,14 3-48 16,9 8-13-16,5 0-40 15,6 20 28-15,5 13 31 16,3 11-17-16,1 20-20 16,-7 0-8-16,-6 4-18 15,-8-1 20-15,-17-8-31 0,-4 6-10 16,-1-7 7 0,-12-3-20-16,-9-8 11 0,-4-11-11 15,4-10 6-15,-3-15 13 16,0-11-19-16,2-8 2 15,-3-35 13-15,5-29-15 16,4 0 6-16,8 4-6 16,8 9-28-16,1 20 15 15,16 4-73-15,9 3-69 16,6 10-73-16,25 8-116 16,-5 6-323-16,-3 2-462 0</inkml:trace>
  <inkml:trace contextRef="#ctx0" brushRef="#br0" timeOffset="162906.4285">3610 13084 1177 0,'0'0'306'0,"0"0"35"16,0 0 5-16,0 0-122 16,0 0-104-16,0 0-28 15,0 0-61-15,37-41-20 16,8 32-5-16,4-1-5 15,6 0-2-15,-6 5-42 0,-5 0-105 16,-10 4-99-16,-16 1-129 16,-8 0-234-16,-10 0-54 0</inkml:trace>
  <inkml:trace contextRef="#ctx0" brushRef="#br0" timeOffset="163135.9614">3823 13037 355 0,'0'0'287'15,"0"0"25"-15,0 0-2 16,0 0-62-16,0 0-39 15,-49 76-30-15,49-43-9 16,11 3-24-16,8 4-55 16,-1 1-29-16,0-2-17 15,-6 0-27-15,-5-3 17 16,-7-2-18-16,0-3-4 0,-14-6 21 16,-8-2-14-1,-5-8 8-15,-7-5-17 0,1-7-10 16,-1-3-2-16,6-10 0 15,2-12-129-15,16-25-114 16,7 7-346-16,3 1-465 0</inkml:trace>
  <inkml:trace contextRef="#ctx0" brushRef="#br0" timeOffset="163421.5924">4181 12886 1033 0,'0'0'220'16,"0"0"35"-16,0 0 66 15,0 0-97-15,0 0-91 16,-89-7 8-16,69 36-7 16,2 11-23-16,8 7 14 15,5 4-41-15,5 4 10 16,3-2-51-16,17-3-31 15,11-5 9-15,8-6-20 16,1-6 8-16,4-7-9 16,0-9-43-16,-2-9-102 15,9-10-196-15,-14-15-257 0,-9-6-776 16</inkml:trace>
  <inkml:trace contextRef="#ctx0" brushRef="#br0" timeOffset="163991.9681">4414 13014 1083 0,'0'0'247'0,"0"0"-3"0,0 0 50 15,0 0-57-15,-97-50-82 16,67 50-25-16,5 8-4 16,-2 15-26-16,5 8 16 15,5 5-50-15,12 6-18 16,5 1-8-16,8 1-21 15,19-5-4-15,7-3-15 16,7-11 14-16,-1-9-11 16,6-11-3-16,-7-5 0 15,-1-7-6-15,-6-15-3 16,-11-7-25-16,-5-8-16 16,-11-6-11-16,-5-5 46 15,-3 0-19-15,-18 3 11 0,-4 5 23 16,-5 12 0-16,0 10 0 15,-2 10 0-15,2 8 1 16,4 2 19-16,5 18-8 16,8 8 1-16,10 7 13 15,3 3-6-15,13 4 7 16,11-4-16-16,11-8-10 16,4-4 24-16,5-9-25 15,2-7-5-15,-1-9 4 16,-2-1-83-16,2-11-86 15,-8-8-289-15,-14-1-306 0</inkml:trace>
  <inkml:trace contextRef="#ctx0" brushRef="#br0" timeOffset="164217.8072">4550 12668 1463 0,'0'0'259'15,"0"0"-74"-15,0 0-20 16,0 0-37-16,113 83-27 16,-67-29-17-16,2 20 22 15,-9 15-4-15,-11 16-47 16,-15 6-38-16,-13-8 12 16,-22-11-29-16,-24-15-15 15,-25-5-163-15,11-20-293 0,-6-14-367 16</inkml:trace>
  <inkml:trace contextRef="#ctx0" brushRef="#br0" timeOffset="164556.4227">2618 14122 1431 0,'0'0'211'0,"0"0"-142"16,0 0 64-16,0 0 31 0,0 0 33 15,143 48 23 1,33-48 30-16,50-25-68 0,27-17-43 16,16-11-36-16,-10-5-26 15,-1-3 1-15,-6 1-45 16,-24 5-21-16,-32 8 6 15,-54 15-18-15,-50 11 0 16,-44 11 5-16,-29 5-5 16,-16 5-13-16,-18 0-29 15,-65 17-77-15,-89 30-151 16,8-2-327-16,-5 0-333 0</inkml:trace>
  <inkml:trace contextRef="#ctx0" brushRef="#br0" timeOffset="165118.1123">2949 14345 1084 0,'0'0'341'15,"0"0"-31"-15,0 0 64 16,0 0-128-16,0 0-59 15,0 0-38-15,0 0-53 16,69-49 3-16,-32 71-26 16,6 10-17-16,-1 12 21 15,0 8-20-15,-6 5-4 16,-6 5-16-16,-8 2-17 16,-9 0 16-16,-8 0-24 15,-5-9-12-15,-3-4 25 16,-15-10-24-16,-4-12 8 0,-3-12 1 15,-6-15-9 1,1-7 27-16,-4-29-28 0,3-12 0 16,10-9 1-16,6 0-1 15,12 3-7-15,3 6-4 16,7 8-30-16,13 8 24 16,5 4-37-16,1 7-18 15,3 7-25-15,-2 4-77 16,0 7-108-16,19-1-95 15,-8 1-322-15,-5-1-565 0</inkml:trace>
  <inkml:trace contextRef="#ctx0" brushRef="#br0" timeOffset="165922.2249">3734 14137 1555 0,'0'0'226'0,"0"0"-73"16,0 0 165-16,0 0-105 15,0 0-67-15,0 0-70 16,0 0 63-16,-63 97-21 16,56-44-37-16,7 5 2 15,0 0-27-15,14-2-13 16,11-3-28-16,6-7-7 0,9-6 10 15,1-10-18-15,3-11 0 16,-5-12-1 0,-5-7 2-16,-6-14 6 0,-5-18-7 15,-10-23 9-15,-10-25-17 16,-4-21 8-16,-23 4-28 16,0 17 5-16,-3 27 1 15,6 21 14-15,-4 3 2 16,-2 2 6-16,-4 6 2 15,1 13-2-15,0 8-3 16,0 3 1-16,4 22 2 16,1 12 0-16,6 10 0 15,7 4 1-15,12 6 10 16,0-1-11-16,21-3-6 16,14-7 6-16,12-9 1 15,22-10 0-15,23-19-1 0,-4-8-30 16,-9-4-21-16,-15-16-64 15,-22 0-39-15,-2-3 8 16,-4-2 34-16,-14 3 51 16,-11-1 43-16,-8 4 18 15,-3 4 28-15,0 5 44 16,0 6 47-16,0 3 20 16,0 1-59-16,0 4-21 15,0 16-11-15,0 8 31 16,0 9 14-16,5 5-50 15,9 4-10-15,4 0 15 0,3 3-17 16,0 1-1-16,-1-1-14 16,-4 1-15-16,-4 0 19 15,-6-5-20-15,-6-3 0 16,0-3 6-16,-6-6-6 16,-12-8 12-16,-6-4-12 15,-1-7 1-15,-7-4 19 16,-2-5-20-16,0-5 0 15,-1 0 4-15,0 0-4 16,5-4-15-16,4-7-46 16,1-4-45-16,4-5-28 15,-1-27-132-15,5 5-254 16,1-3-429-16</inkml:trace>
  <inkml:trace contextRef="#ctx0" brushRef="#br0" timeOffset="166111.0808">4167 13982 1053 0,'0'0'1229'0,"0"0"-1079"16,0 0 7-16,0 0-41 15,0 0-38-15,0 0-78 16,0 0-7-16,-136 71-273 15,58-34-1305-15</inkml:trace>
  <inkml:trace contextRef="#ctx0" brushRef="#br0" timeOffset="168903.3416">7655 12682 499 0,'0'0'491'0,"0"0"-326"15,0 0 45-15,0 0 27 16,0 0-75-16,0 0-32 16,-25-26-63-16,25 26-21 15,0 10 0-15,0 7 56 16,13 2 4-16,3 5-24 15,8 1-45-15,2-1 31 16,12 0-46-16,1-5-5 0,3-3 14 16,3-3-24-1,-7-8 4-15,-1-3-11 0,-6-2 1 16,-6-4 9-16,-7-16-10 16,-3-2-7-16,-5-3 7 15,-5-3 0-15,-5 2 0 16,0 4 0-16,0 7 1 15,0 5 30-15,0 7 8 16,-2 3 14-16,2 0-19 16,0 18-25-16,0 9 45 15,0 7 6-15,9 2-26 16,2 3 20-16,-1-3-53 16,4-2-1-16,-5-3 12 0,-2-2-12 15,-5-3 1 1,-2-3-1-16,0-6 0 0,-17 0-12 15,-8-6-11-15,-6-6-60 16,-5-5-60-16,-21-7-78 16,9-11-305-16,8-5-357 0</inkml:trace>
  <inkml:trace contextRef="#ctx0" brushRef="#br0" timeOffset="169307.6764">7849 12213 1345 0,'0'0'216'0,"0"0"-16"0,0 0-36 16,0 0-67-16,0 0 40 15,-42 86-24-15,29-48-47 16,0 0 14-16,5-1-54 15,-2-6-10-15,5-7-1 16,2-6-15-16,1-6 10 16,2-8-10-16,0-4 1 15,0-7 39-15,2-17-39 16,12-10 1-16,0-9 11 16,1 0-13-16,3 1 15 15,1 7-15-15,-3 9 0 0,4 12 22 16,0 9-1-16,2 5 6 15,2 12 10-15,1 13 6 16,0 9 8-16,-2 4-39 16,-1 1-2-16,-2 4 2 15,1-1-12-15,9 13-16 16,-5-11-164-16,-4-11-416 0</inkml:trace>
  <inkml:trace contextRef="#ctx0" brushRef="#br0" timeOffset="171064.814">8781 12705 1101 0,'0'0'551'15,"0"0"-198"-15,0 0 110 16,0 0-203-16,0 0-60 16,0 0-32-16,0 0-83 15,-28-21-31-15,28 30-15 16,11 0 15-16,10 4 25 0,5-2-38 15,4-2-35-15,1-3 32 16,0-4-37-16,-2-2-1 16,-6 0 0-16,0 0-23 15,-7-4-55-15,-2-6-73 16,-1-12-121-16,-4 3-316 16,-4 2-523-16</inkml:trace>
  <inkml:trace contextRef="#ctx0" brushRef="#br0" timeOffset="171606.0382">9175 12475 1367 0,'0'0'306'16,"0"0"-18"-16,0 0 18 15,0 0-91-15,0 0-103 16,0 0-62-16,0 0 11 16,11 26 1-16,14 1 9 15,0-2-39-15,6 1-32 16,1-7 33-16,-4-5-32 16,2-6 7-16,-3-8 4 15,-6 0-11-15,-5-13 3 16,-4-8-4-16,-6-6-26 0,-4-4 25 15,-2-3-7-15,0 2 7 16,-8 4 1-16,-1 8 0 16,2 8 29-16,3 7 19 15,0 5 7-15,2 0 6 16,1 17-52-16,0 15 42 16,1 11 30-16,0 8-22 15,0 9 32-15,0 2-39 16,4 2-10-16,6-6 12 15,1-1-19-15,-2-9-2 16,-2-6-6-16,-4-7-26 0,-3-4 31 16,0-8-32-1,0-6 0-15,-4-4 7 16,-9-5-7-16,-7-4 8 16,-8-3-8-16,-14-1-24 0,-24 0-30 15,-29 0-105-15,-38 9-70 16,15 1-247-16,13 3-329 0</inkml:trace>
  <inkml:trace contextRef="#ctx0" brushRef="#br0" timeOffset="173340.5808">9733 12140 586 0,'0'0'236'16,"0"0"-69"-16,0 0 26 15,0 0 28-15,88 3-54 0,-52 22-40 16,10 14 40 0,13 23-16-16,15 25-30 0,-3 29 20 15,-14 15-64-15,-32-5-17 16,-26-8-49-16,-44-20-11 16,-25-7-20-16,-18-11-170 15,15-24-198-15,4-15-400 0</inkml:trace>
  <inkml:trace contextRef="#ctx0" brushRef="#br0" timeOffset="173835.0703">7024 12250 932 0,'0'0'168'0,"0"0"43"0,-100 26 71 16,60 6-65-16,1 23-19 15,9 28-26-15,14 31-38 16,15 10-32-16,2-4-20 16,29-11-9-16,16-15 34 15,20-2-61-15,21-3-28 16,22-6 2-16,23-15-19 16,32-11-1-16,30-20-135 15,-35-17-169-15,-10-15-298 0</inkml:trace>
  <inkml:trace contextRef="#ctx0" brushRef="#br0" timeOffset="174521.5862">11178 14143 1485 0,'0'0'386'0,"0"0"-211"16,0 0 21-16,0 0 36 15,0 0-44-15,87-52-44 16,-49 37-45-16,3-2-38 16,5 1-5-16,-3 1-32 0,0 1-11 15,-7 1-13 1,-8 4 9-16,-8 4-18 0,-7 0-24 15,-5 3-87-15,-5 0-51 16,-3-5-103-16,0 1-255 16,-3 1-152-16</inkml:trace>
  <inkml:trace contextRef="#ctx0" brushRef="#br0" timeOffset="174739.4387">11103 14246 1083 0,'0'0'754'0,"0"0"-647"15,0 0 47-15,0 0 56 16,0 0-26-16,102-3-83 16,-47-15-19-16,10-5-38 15,4-2-43-15,0-3-1 16,19-16-27-16,-18 6-198 15,-13 1-494-15</inkml:trace>
  <inkml:trace contextRef="#ctx0" brushRef="#br0" timeOffset="207607.8529">6460 12835 87 0,'0'0'220'0,"0"0"387"15,0 0-407-15,0 0 50 16,0 0-42-16,0 0-80 15,-51-16-27-15,51 54-65 16,0 32 77-16,0 39 26 16,0 20-40-16,0 8 40 15,2-1-61-15,7-9-18 16,0 5 16-16,1-2-41 16,1-9 4-16,-2-10-33 0,1-14 7 15,-4-24 11-15,-1-18-24 16,-2-18 0-16,0-8 5 15,-2 0-5-15,2-3 1 16,0-3-1-16,-1-10 2 16,2-6 8-16,-4-5-10 15,1-2 0-15,2 0-15 16,2 0 3-16,7 0-10 16,7-6 3-16,7-2 38 15,8-3-13-15,8 2-6 0,8 1-16 16,6 1 7-16,18 3 10 15,22 1-1-15,28 2 0 16,4 1 1-16,2 0 3 16,-7 0-4-16,-6 0 0 15,4 1 0-15,8 1 0 16,3-1 7-16,9-1-7 16,2 0 7-16,5 0-8 15,-3 0 1-15,4 0-3 16,-3 0 2-16,0-1 2 15,-1-2 4-15,-8 1-5 16,-1-1 2-16,-6-1 5 16,-5 2-7-16,-3-3 0 0,-4 2 2 15,-3-2-1 1,0 0 14-16,-5 2-15 0,1 0 9 16,-7 0 20-16,-3 3-29 15,-8 0 0-15,-18 0 6 16,-16 0-6-16,-16 0 6 15,-8 0-6-15,3 4 0 16,0 1 9-16,3 2-9 16,-5-2 0-16,-1 1 6 15,4 0 0-15,1 0 9 16,6 3-15-16,4-1 12 16,0 1 12-16,1 1-24 15,-5-3 0-15,-4 2 5 16,-2-3-4-16,-10-1 8 15,-2-3-9-15,-7 0 0 16,-4-2 9-16,-3 0-9 0,1 0 0 16,3 0 32-16,3-7-11 15,1 0 8-15,5-3-29 16,0-2 7-16,1 3 14 16,1-3-21-16,-1 1 0 15,-1 1 14-15,-3 1-13 16,-3-1 15-16,-2 3-16 15,-4-3 1-15,-2 4 25 16,-2-2-26-16,1 3 0 16,-3-1 10-16,-3 0-9 15,3 0 11-15,2-3-12 16,-1-1 0-16,3-4 1 16,3-5-1-16,2-4 0 15,2-10 2-15,2-4-1 0,2-11 13 16,1-19-14-16,1-23 0 15,-1-19 0-15,-3-2 0 16,-8 17 0-16,-5 27 4 16,-5 22-3-16,-2 5 17 15,-2-7-18-15,0-9 0 16,0-7 2-16,0 3-2 16,-2 0 0-16,-5 4-8 15,-5 5 16-15,0 7-8 16,-1 4 0-16,-1 9 0 15,-1 4-9-15,2 7 9 0,-5 3 0 16,0 3-6-16,-8 3 10 16,-4 3-19-16,-7 2 15 15,-7 3 0-15,-5 2-4 16,-5 1 4-16,-6 0 0 16,-4 0-6-16,-2 1 12 15,-5 7 0-15,-1 0-6 16,-1 1 0-16,-5 3-8 15,-10 2 8-15,-13 2-7 16,-21 1 6-16,-11-1 1 16,0 1 6-16,3-2-6 15,5-1 0-15,-8 0-3 16,-4-1 3-16,-3-1-8 16,4 1 7-16,7-2 2 0,5 1-13 15,8-1 12-15,8 0 0 16,8 0-4-16,9 1 4 15,3-3 0-15,-1 0-1 16,-7 1 7-16,-11-2-5 16,-10 1-1-16,-6-2 0 15,-7-1-10-15,-7-2 10 16,-2 0 0-16,-1 1-1 16,5 0 2-16,1 0 0 15,6 2-1-15,1-1 0 16,11 0-9-16,7-1 9 15,6-2 0-15,6 0-1 16,17-2 2-16,17 1 0 0,15-2-1 16,5 0 0-1,-5 0-6-15,-7 0 7 0,-5 0-1 16,5 0 0-16,4-6 9 16,5 1-4-16,3-4-5 15,3 3 0-15,0-2-9 16,-1 3 9-16,1-1 0 15,0 1 0-15,6 2 1 16,5 1 2-16,2 2-3 16,8 0 0-16,2 0-7 15,2 0 7-15,5 0 0 16,1 0-1-16,6 0 3 16,0 0-14-16,3 0 12 15,0 0-115-15,0 0-63 0,12-1-113 16,1-4-256-16,0-3-839 15</inkml:trace>
  <inkml:trace contextRef="#ctx0" brushRef="#br0" timeOffset="207738.0476">6435 13043 2023 0,'0'0'119'15,"0"0"-118"-15,0 0-1 16,0 0 0-16,0 0-161 15,0 0-656-15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9:18:42.2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10394 10816 1267 0,'0'0'344'16,"0"0"-37"-16,0 0 6 16,0 0-84-16,0 0-25 15,0 0-32-15,-4 0-83 16,28 6 76-16,9 5-78 15,8-2-20-15,8-2 23 16,2-5-41-16,2-2-5 16,4 0-7-16,-2 0-37 15,2-5 30-15,-9-2-30 16,-10-2 0-16,-6 1-17 16,-11 2 8-16,-8 0-67 0,-9 3-47 15,-4 1-51 1,0 2-71-16,-31 0-256 0,-1 0-238 15,-4 8-726-15</inkml:trace>
  <inkml:trace contextRef="#ctx0" brushRef="#br0" timeOffset="211.9767">10359 11029 1077 0,'0'0'773'0,"0"0"-472"16,0 0 20-16,0 0-80 15,0 0-70-15,0 0-35 16,102 6-27-16,-51-6-73 16,5 0 34-16,0-6-70 15,-4-1 6-15,-5-1-18 16,-10 0 2-16,-8 5-110 16,-13 1-350-16,-10 2-314 0</inkml:trace>
  <inkml:trace contextRef="#ctx0" brushRef="#br0" timeOffset="2590.9696">10748 10310 280 0,'0'0'225'0,"0"0"-63"16,0 0-47-16,0 0 21 15,0 0-41-15,0 0-28 16,0 0-1-16,-4-5-25 16,1 5-8-16,-1 2 9 15,-5 7 9-15,-3 5 61 16,0 4-31-16,-3 6-1 16,-2 1-9-16,2 6-5 15,-1 1-5-15,3 5-20 16,-1 1-16-16,7 2 39 0,5-3-28 15,2 0-6-15,0-2 3 16,15-6-12-16,6-2 18 16,3-3-14-16,1-2-18 15,-3-5 40-15,6-1-32 16,-4-5-2-16,-2-5 23 16,-1 0-5-16,0-5 22 15,-2-1-7-15,-1 0-29 16,3-4 37-16,-4-3-45 15,2-3-8-15,-3-2 15 16,1-2-14-16,-3-2 12 16,0 0-12-16,-1-4 4 15,-4-3 35-15,-1-2-29 0,-5-6 15 16,-3-6 19-16,0-6-12 16,0-3-2-16,-3-1-17 15,-5-1-14-15,-1 7 43 16,-4 2-43-16,2 6 11 15,-3 7 5-15,-3 6-16 16,1 3 20-16,1 6-21 16,-3 3 0-16,3 3 1 15,-3 2-1-15,2 3-52 16,1 0-75-16,4 0-53 16,4 2-126-16,2 4-288 15,5-1-567-15</inkml:trace>
  <inkml:trace contextRef="#ctx0" brushRef="#br0" timeOffset="2733.4924">10892 10257 1328 0,'0'0'228'0,"0"0"-92"15,0 0-48-15,0 0-88 16,0 0-516-16</inkml:trace>
  <inkml:trace contextRef="#ctx0" brushRef="#br0" timeOffset="4068.1809">11110 9367 679 0,'0'0'174'0,"0"0"42"16,0 0-47-16,0 0-70 16,0 0-14-16,0 0 40 15,0 0-16-15,-9 97-33 0,2-52-19 16,2 3 48-16,0 5-40 15,-1 2-15-15,1 15 33 16,3 14-18-16,0 19 4 16,2 1-18-16,0-7-31 15,0-8 35-15,2-11-40 16,0 1-15-16,0 1 42 16,-2-1-29-16,0-13-1 15,0-12-12-15,0-13 12 16,0-3 1-16,0 8-13 15,0 3 0-15,-4 7 5 16,-2-4-5-16,1-3 0 16,1-5 0-16,1-3 9 0,-1-2-6 15,2-6-3 1,1-1 0-16,-2-6 0 0,3-1 0 16,0-5 0-16,0-4-1 15,0-2 1-15,0-3-9 16,0-4 9-16,0-1-20 15,0-1 19-15,11-2-10 16,3 0 10-16,7-3 0 16,7 0 1-16,6 0-6 15,7 0 6-15,5-1 0 16,2-5 3-16,1 2-2 16,4 0-1-16,1-2 0 0,3 2 1 15,3-3-3 1,1 1 2-16,-2-3-1 0,3 0-1 15,-7-1 3-15,-4-2-1 16,-8 3 0-16,-10-2 1 16,-9-2 5-16,-5 2-6 15,-8-3 0-15,-1-3 2 16,-6 1-1-16,-1-4-1 16,-3-5 0-16,0-1 6 15,0-8 8-15,0-4-14 16,-4-6 0-16,-2-7 11 15,-2-16-10-15,1-19 14 16,0-27-15-16,0-11 9 16,1-5 19-16,3 4-28 0,0 7 0 15,0 0 7-15,0 1-6 16,0 8-2-16,-2 12 1 16,-1 8 0-16,0 6-3 15,-4 1 3-15,-1 12 0 16,2 14 10-16,-1 15-9 15,-1 3 14-15,-6-6-15 16,-6 0 8-16,-7-4 18 16,-2 5-26-16,-4 9 0 15,-1 7 20-15,-4 8-8 16,-4 4 15-16,-18 10-17 16,-27 5-1-16,-27 13 15 15,-9 13-24-15,6 8 0 16,27-4 15-16,30-7-15 0,16-6 1 15,8 1-1-15,-3 2 0 16,1 0 15-16,2 0-15 16,10-3-13-16,10-3 13 15,10-1-68-15,9 3-75 16,0-4-196-16,11-3-543 0</inkml:trace>
  <inkml:trace contextRef="#ctx0" brushRef="#br0" timeOffset="4219.9765">11226 9436 1106 0,'0'0'0'0,"0"0"-48"15,0 0-524-15</inkml:trace>
  <inkml:trace contextRef="#ctx0" brushRef="#br0" timeOffset="5381.6609">13827 9680 348 0,'0'0'169'0,"0"0"-6"15,0 0 38-15,0 0-36 16,0 0-12-16,0 0-21 16,-86-29-34-16,71 27 17 0,-3 2-26 15,-3 0-25-15,0 4 27 16,-3 8-29-16,-1 5 10 15,-2 5 3-15,0 5-6 16,-3 4 29-16,2 6-52 16,4 2-13-16,3 4 24 15,5 1-26-15,10 1 0 16,6 1 8-16,0-2-15 16,19 2 37-16,7-5-33 15,9 0-16-15,4-3 40 16,0-3 0-16,1-2-1 15,-5-6-7-15,-6-5-15 0,-5-4 32 16,-6-3-40-16,-2-5 1 16,-5-3 27-16,0-3-22 15,2-4 14-15,4 0-7 16,6-14-14-16,7-11 39 16,4-5-59-16,4-4 1 15,0 0 8-15,-3-4-8 16,-6 1-1-16,-5-1 0 15,-7-2 7-15,-7 0 4 16,-7-3-11-16,-3-3-2 16,-3-4 1-16,-13 0 1 15,-6-3 0-15,-5 4-1 16,-3 4 3-16,-4 7-5 16,-5 10 3-16,-6 9-29 0,-1 10-2 15,-3 9-50-15,1 2-31 16,10 16-77-16,22 16-101 15,12-4-266-15,7-6-591 16</inkml:trace>
  <inkml:trace contextRef="#ctx0" brushRef="#br0" timeOffset="6381.2845">15353 9746 38 0,'0'0'308'0,"0"0"-116"0,0 0 52 15,0 0-33-15,0 0-14 16,0 0-12-16,0 0-13 16,-89-3-8-16,74 13-47 15,-4 9-20-15,3 3 39 16,-1 6-45-16,3 5-10 15,-1 4 2-15,6 1-19 16,5 1 17-16,4 3-27 16,0-5-17-16,9 1 52 15,10-2-56-15,8-6 0 16,2 0 10-16,9-6-6 16,2-3 11-16,3-5-13 15,2-5-15-15,0-2 45 0,-2-4-44 16,-2-5 3-1,-7 0 6-15,-4 0-20 0,-5-3 23 16,-3-8-32-16,-3-2 7 16,-2-4 26-16,-2-4-28 15,-4-3 2-15,-2-4 5 16,-2-5-13-16,-3-1 23 16,-2-7-23-16,-2 2 0 15,0 0 4-15,-2-1-4 16,-8 4 0-16,0 1 1 15,-6 3 5-15,2 3 13 16,-5 2-19-16,-1 4 0 0,-4 3 12 16,-3 3-12-1,0 4 0-15,-2 5-1 0,2 2 7 16,0 4-9-16,-1 2 3 16,2 0-20-16,2 3 13 15,4 4-56-15,1 2-43 16,8 1-56-16,9-1-120 15,2-1-286-15,0-5-329 0</inkml:trace>
  <inkml:trace contextRef="#ctx0" brushRef="#br0" timeOffset="6547.8604">15538 9687 1482 0,'0'0'269'0,"0"0"32"16,0 0-109-16,0 0-164 16,0 0-28-16,0 0-266 15,0 0-671-15</inkml:trace>
  <inkml:trace contextRef="#ctx0" brushRef="#br0" timeOffset="11193.6011">9264 15054 593 0,'0'0'286'15,"0"0"-91"-15,0 0 35 16,0 0-104-16,0 0-59 15,0 0 12-15,5 24 43 16,-2 2-12-16,0 11-9 0,1 9-41 16,1 18 32-1,-3 21-22-15,-2 17-12 0,0 8 29 16,0-6-31-16,-5-10-5 16,-1-9-16-16,-2-2-33 15,2-2 33-15,1-14-35 16,5-17 0-16,0-14 8 15,0-12-8-15,0 5 0 16,0 2-1-16,0-2 7 16,0-4-6-16,0-8 0 15,0-4 0-15,0-2-2 16,0-6 2-16,0-1 0 16,0-3 0-16,4 1 6 15,-1 0-9-15,3-2 3 16,3 0 0-16,4 0 5 0,2 0-5 15,6 0 0-15,4 0 0 16,7 0 1-16,1 0-3 16,7 0 2-16,2 0 0 15,1 0 0-15,-1 0 0 16,-5 0 0-16,-1 0 0 16,-8-4 1-16,-7 0 5 15,-2 0-6-15,-6-5 0 16,1 1 6-16,-2-4-6 15,-1 0 0-15,-1-2 0 16,-1-3 2-16,2 0 4 16,-1-5-6-16,-1-2 0 0,1-5 0 15,1-5 1-15,-4-7-1 16,-1-8 0-16,-4-14 1 16,-2-19 17-16,-5-17-18 15,-11-5-4-15,-1 4 4 16,2 11 0-16,2 19 1 15,4 14-1-15,-3 14 1 16,0 2 2-16,-3-2-3 16,-7-3 0-16,-5-2 7 15,-2 8 1-15,-2 4 17 16,-3 8-2-16,-1 3-22 16,-1 2 45-16,3 4-35 15,3 0-10-15,4 6 19 0,2 1-19 16,4 2 7-16,3 3-8 15,1 1 0-15,2 2-2 16,-2 0 2-16,2 3-10 16,1 0 8-16,0 3-72 15,3 5-24-15,3 13-104 16,4-4-114-16,2 2-477 0</inkml:trace>
  <inkml:trace contextRef="#ctx0" brushRef="#br0" timeOffset="13604.1154">9918 14872 485 0,'0'0'202'0,"0"0"-10"16,0 0-4-16,0 0-86 16,0 0-26-16,0 0-26 15,0 0 45-15,-3 61 17 16,3-27-35-16,0 3 2 16,0 1-22-16,1 0 2 15,1 2 45-15,1 1-38 16,-3 2-16-16,0 5 7 15,0 2-14-15,0 3 33 0,0 1-36 16,-5 1-19 0,1-1 39-16,1-1-37 0,-2-1-1 15,2-1-6-15,1-1-10 16,1 1 20-16,1-3-26 16,0-1 0-16,0-1 13 15,0-1-13-15,0-1 0 16,0-3 4-16,0 0 3 15,0-2 8-15,-2-3-15 16,0-3 0-16,-1-1 5 16,1 1-5-16,0-2 0 15,-3 2-1-15,2-1 10 16,3 0-5-16,-2 1-4 16,2-2 0-16,0-2-3 15,0-2 3-15,0-1 0 0,0-3 0 16,0 1 1-1,0-2 1-15,0-1-2 0,0 0 0 16,0-3-2-16,0 1 2 16,0-4 0-16,0-2 0 15,0-4 1-15,0 1 2 16,0-3-3-16,0-3 0 16,0-1-4-16,0 1 4 15,0-2 0-15,0 1-1 16,2 0 3-16,1-1 1 15,3 1-3-15,-1-1 0 16,5-2-6-16,-1 1 6 16,3 1 0-16,3-2-1 0,0 0 3 15,2 0 2 1,2 0-4-16,3 0 0 0,2 0 4 16,2 0-4-1,2 0-1-15,1-3 1 0,2-1 0 16,2-2 10-16,2 1-10 15,-1-2-1-15,-1 0 0 16,-2 3 1-16,-1-2-1 16,-2-1 0-16,-1 3 1 15,-2-1-1-15,-1 0 1 16,-4 0 0-16,-1 4 1 16,-3-3-1-16,-1 2 0 15,0 2-1-15,-1 0 2 0,-2 0-1 16,4 0 0-16,-4 0 0 15,1 0 0-15,-1 0 0 16,-1 0 0-16,1 0 0 16,-2 0 0-16,2 0 3 15,-3-3-3-15,-1 3 0 16,-2-4-1-16,2 1 1 16,0 0 0-16,-1-1 0 15,0-1 1-15,3 0 5 16,-3-2-6-16,1 0 0 15,-3 1 0-15,4-5 0 16,-3-1 0-16,-1-2 0 16,1-5 2-16,-3-4 10 15,0-6-12-15,1-8-2 0,-2-5 2 16,-1-6 0-16,1-4 0 16,1-4 0-16,-2-4 1 15,-1-1 8-15,0-3-9 16,0-3 0-16,-1 0 11 15,-9 0 0-15,-2 1 6 16,-1 2-10-16,-1 1 1 16,3 1 21-16,-3-1-29 15,9 3-4-15,-3-1 2 16,1 3 4-16,4 3-2 16,-4 4 0-16,4 2 1 15,0 0 2-15,-1 6-3 16,3 5-7-16,-2-1 7 0,3 3 0 15,0 1 2-15,-2 0-2 16,-2 1 1-16,2 3 1 16,-5 3-2-16,1 1 0 15,0 3 0-15,-1 3 0 16,1 3 1-16,-3 2-1 16,1 4 6-16,1 2 17 15,-3 4-22-15,-2 3-1 16,-4 0 28-16,-3 3-22 15,-3 0 3-15,-3 0-7 16,-2 0 4-16,-2 6 32 16,-1 0-38-16,-4 1 0 15,0 0 12-15,1-1-11 0,-1-2 14 16,-2 0-15-16,0-3 11 16,0-1 24-16,-1 2-35 15,3-2 0-15,1 0 18 16,5 0-11-16,5 0 9 15,5 3-11-15,2-3 4 16,3 0 21-16,4 2-30 16,3-2 0-16,3 0 3 15,1 2-3-15,2-2 0 16,0 0-2-16,0 1-31 16,0 2-1-16,3 0-121 15,24 3-26-15,-2 2-193 0,-1-4-552 16</inkml:trace>
  <inkml:trace contextRef="#ctx0" brushRef="#br0" timeOffset="13785.7425">10101 14883 1159 0,'0'0'213'0,"0"0"30"15,0 0-70-15,0 0-54 16,0 0-119-16,0 0-8 16,0 0-227-16,-13 1-522 0</inkml:trace>
  <inkml:trace contextRef="#ctx0" brushRef="#br0" timeOffset="18010.1411">12790 15286 80 0,'0'0'217'0,"0"0"-74"0,0 0 19 15,0 0-18-15,0 0-41 16,0 0 18-16,-7-28 18 16,4 24-6-16,3 2-14 15,-1 1-15-15,1 0-11 16,0 1 22-16,0 0-71 16,0 0-21-16,0 0-7 15,0 7-15-15,0 6 30 16,0 5-3-16,0 2-16 0,0 2 39 15,4 0-41 1,-3 3 6-16,1-2 25 0,-1 3-7 16,-1-2 4-16,0 1-3 15,0-2-25-15,0-1 45 16,0 0-44-16,0-5-5 16,0 1 9-16,0-2-15 15,0-4 7-15,0-1-7 16,0-1 0-16,0-2 0 15,0-2 0-15,0 0 0 16,0-2-2-16,2 0 4 16,-1 1 3-16,1-1-5 15,-2-1 0-15,2 0-2 0,-2 1 2 16,1-1 0 0,1 0-1-16,-1-1 2 0,1 3 4 15,1-3-5-15,0 1 0 16,0 1 0-16,2-1 0 15,-2 0 0-15,2 0-1 16,-1 0 2-16,0-2 4 16,0 3-5-16,-1-1 0 15,0-3-2-15,1 3 2 16,-1-2 0-16,0 2-1 16,2-1 7-16,-1-1-9 15,2 1 3-15,3-2 0 0,1 0 6 16,4 0-6-1,2 0 0-15,-1 0 7 0,2-5-6 16,-5 2-2-16,1 2 0 16,-4 1 1-16,2 0 0 15,-1-2 0-15,-1 2-1 16,1-1 1-16,1 1 0 16,4-3 3-16,-1 0-3 15,0 3 0-15,1 0 0 16,-3 0 0-16,1 0 0 15,2 0-1-15,-3 0 10 16,1 0 13-16,-3 0-22 16,-1-1 1-16,-2-2 16 0,0 0-17 15,-2-1 0 1,4-1 14-16,0-1-14 0,-2-1 28 16,2 0-28-16,0-1 0 15,1-1 26-15,-1-2-26 16,2-1 1-16,-1 2 5 15,-1-4-4-15,-3 0 15 16,0-2-16-16,-2-4-1 16,0 0 39-16,-3-7-39 15,1-4 6-15,-1-5-6 16,1-1 8-16,-1-2-4 16,0 3-4-16,1 3 0 15,0 8 5-15,-2 5-5 16,0 5 0-16,0 2 8 15,0 5-8-15,0 1 31 16,0 2-31-16,0 2 6 16,0 0 15-16,0 1-20 0,-2 0 1 15,-1 1 2-15,0-2 2 16,-1 2 3-16,-1-1-9 16,-2-1 0-16,1-1 3 15,-5 1-1-15,-5-2-2 16,-8 0 0-16,-3-2 1 15,-11 1 9-15,-4 0-10 16,-9 0 0-16,-1 4-9 16,-7 0 10-16,3 2-1 15,2 0 0-15,5 0 1 16,7 4 6-16,11 2-7 16,6 1-3-16,9-2-10 15,6 2 13-15,7-1-12 0,3 0-43 16,2 2-62-16,41-5-16 15,-4-2-140-15,6-1-411 0</inkml:trace>
  <inkml:trace contextRef="#ctx0" brushRef="#br0" timeOffset="20365.336">14202 15338 170 0,'0'0'182'0,"0"0"-22"0,0 0-10 16,0 0-7-16,0 0-34 15,0 0-7-15,0 0 18 16,-9-13-36-16,9 13-11 16,0 0-1-16,0 0-11 15,0 0 20-15,0 0-41 16,0 0-33-16,0 0 18 15,0 0-24-15,0 9 0 16,0 6 38-16,0 2-9 16,0 3 20-16,0 1-38 15,3 1 11-15,3 2 35 16,1 1-27-16,-1-1-3 16,0-2-8-16,-1 4-19 0,1-6 32 15,-2 1-33-15,0 0 0 16,1-3 12-16,-4 2-11 15,2-2 0-15,0-2-1 16,-1-2 9-16,-1 0 2 16,0-1-11-16,1-3 0 15,0 0 8-15,-1-3-8 16,1-1 0-16,-2-2-1 16,1-1 3-16,-1 0 14 15,2-1-16-15,-2 1-1 16,0-1-5-16,0 0 6 15,0 1 0-15,0-1 0 16,4-1 1-16,-2 0 9 0,1-1-10 16,3 0 0-16,3 0 10 15,7 0-9-15,2 0 1 16,6-1-2-16,1-4 12 16,2 0-8-16,-2 2-4 15,-1 2 0-15,0 0 9 16,-3 1-9-16,-2 0 13 15,-2 0-13-15,-3 0 2 16,-1 0 25-16,-3 0-27 16,2 0 0-16,-2 0 10 15,1 0-2-15,2 0 14 16,-2-5 9-16,0 0-25 0,-1-2 41 16,-1-3-34-16,-2 1 2 15,0-2 25-15,-1-5-20 16,0-2-2-16,-3-4-6 15,1-6-5-15,-4-6 17 16,0-3-24-16,0-5-4 16,0 2 4-16,0 0 0 15,-2 3-1-15,-6 1 0 16,-1 5 1-16,-4 3 6 16,0 1-6-16,-2 4 0 15,-2-1-2-15,-2 2 4 16,1 5 3-16,-3-2-5 15,0 4 1-15,2 1 1 16,-4 3-2-16,1 0 0 16,-2 2 2-16,2 4-1 0,-4 2-2 15,1 3 1-15,0 0 0 16,-2 3-10-16,0 11 10 16,0 2-15-16,2 7 14 15,1 1-76-15,5 13-72 16,8-9-97-16,10-6-388 0</inkml:trace>
  <inkml:trace contextRef="#ctx0" brushRef="#br0" timeOffset="21754.0332">15423 15291 201 0,'0'0'154'0,"0"0"-11"16,0 0 56-16,0 0-46 16,0 0-36-16,0 0 7 15,0 0-60-15,-13-5-31 0,13 10 53 16,0 7 44-16,0 5 11 16,6 3-42-16,-5 2-27 15,1 3 25-15,-1 0-40 16,-1 1 9-16,0 1-11 15,0 0-26-15,0 0 10 16,0-1-27-16,0-2-11 16,0-3 40-16,0-3-35 15,0-1-5-15,0-2 11 16,0-5-11-16,0 2 14 16,0-3-15-16,0 1 0 15,0-1-1-15,0-1 1 16,0-2 0-16,6-2 6 0,-1 0-5 15,4-1 20 1,5-3-20-16,5 0-1 0,3 0 32 16,4 0-31-16,3 0 1 15,1 0-1-15,0 0-1 16,1 0 10-16,-1 0-10 16,1-3 0-16,-3 3 3 15,-1 0-3-15,-3 0 0 16,-1 0-1-16,-3 0 1 15,-3 0 2-15,-2 3-2 0,-3-2 0 16,-2 2 3 0,-1 0-3-16,-1-1 0 0,1-2 9 15,0 0-9 1,1 0 29-16,1 0-24 0,0 0-4 16,0 0 26-16,-1-5-27 15,0 1 6-15,0-3 11 16,0 0-16-16,-1-3 32 15,-1-1-25-15,-1-3-7 16,-1-4 37-16,0-4-29 16,-3-3 8-16,-2-5-5 15,-1-2-11-15,0-3 18 16,0 1-19-16,-8-2 0 16,-3 2 6-16,-3 0-4 15,-2 2 16-15,-2 3 8 16,-1 3-24-16,-1-1 63 15,1 4-41-15,-3 1-12 0,-2 2 37 16,0-2-31-16,0 3-5 16,-2 2-13-16,1 4 11 15,0 1 10-15,0 6-21 16,-4 5 0-16,-2 1-10 16,-4 0 10-16,-5 9 0 15,-4 5-1-15,-2 4 2 16,-1 2-22-16,-9 12-42 15,8-9-148-15,12-4-345 0</inkml:trace>
  <inkml:trace contextRef="#ctx0" brushRef="#br0" timeOffset="23145.1225">12443 16327 75 0,'0'0'783'15,"0"0"-482"-15,0 0 12 16,0 0-19-16,0 0-40 0,0 0-63 16,-67 3-14-1,67-1-42-15,0-2-32 0,0 0-48 16,15 0-31-16,13 0 46 16,8 0-36-16,7 0-25 15,5-5 10-15,-3-5-19 16,-2 3 0-16,-7-3-27 15,-3 4-98-15,-8-2-82 16,-10 3-271-16,-7 3-148 0</inkml:trace>
  <inkml:trace contextRef="#ctx0" brushRef="#br0" timeOffset="23328.6892">12315 16579 1521 0,'0'0'320'0,"0"0"-219"16,0 0-50-16,0 0-27 15,91-25-8-15,-5-1-15 16,20-9-2-16,-12 4-156 16,-26 5-487-16</inkml:trace>
  <inkml:trace contextRef="#ctx0" brushRef="#br0" timeOffset="30122.3894">19091 15623 1597 0,'0'0'291'16,"0"0"-103"-16,-82-3 22 15,39 45-111-15,-2 28-2 16,0 31-38-16,11 8 16 15,19-15-29-15,12-28-39 16,3-30 14-16,9-9-21 16,9-1 0-16,3-4-7 15,6-6 7-15,-2-16-9 16,0-6 9-16,5-38 0 16,0-39 9-16,-2-38-9 15,-4-18 0-15,-10-4 6 16,-5 12-6-16,-5 34 10 0,-1 27-10 15,-1 27 0 1,2 24 8-16,-4 11 1 0,0 8 12 16,1 7-21-16,4 40 1 15,5 35 15-15,10 26 16 16,5 9-12-16,5-10 22 16,-3-25-42-16,-2-27-13 15,-2-16 13-15,-1-6-54 16,21-1-128-16,-5-7-119 15,0-9-426-15</inkml:trace>
  <inkml:trace contextRef="#ctx0" brushRef="#br0" timeOffset="30295.5912">19564 15725 1048 0,'0'0'638'16,"0"0"-495"-16,0 0-24 15,0 0-56-15,86-27-39 16,-41 19-24-16,1 2-1 16,4 0-167-16,-13 1-164 15,-15 3-361-15</inkml:trace>
  <inkml:trace contextRef="#ctx0" brushRef="#br0" timeOffset="30453.3159">19532 15989 603 0,'0'0'602'0,"0"0"-397"0,0 0 11 16,0 0-131-16,0 0-47 15,0 0-25-15,169-30-13 16,-42-10-85-16,-15 4-256 16,-24 3-608-16</inkml:trace>
  <inkml:trace contextRef="#ctx0" brushRef="#br0" timeOffset="31015.7436">20468 15626 1476 0,'0'0'303'0,"0"0"12"16,0 0-76-16,-93 37-117 15,75-7-33-15,6 6-41 16,7 4 16-16,5 1-54 15,0-3-9-15,17-5 7 16,6-6-8-16,3-10 0 16,3-12-36-16,2-5-53 15,2-26 7-15,3-26-32 16,-2-27-31-16,-5-35 12 16,-12-19 21-16,-12-13 68 15,-5 9 25-15,0 34 19 16,-10 26 4-16,4 34 21 15,-5 21 91-15,-2 10 40 16,-2 10-48-16,-6 4-51 16,-4 43-36-16,0 32 6 0,11 28 32 15,14 15-25 1,13-6-14-16,23-25-4 0,0-29-8 16,-3-16-8-16,0-15-5 15,7-3-57-15,1-9-44 16,1-10-39-16,-6-7 29 15,-6-19 1-15,-5-12 55 16,-6-4 59-16,-3 5 1 16,-6 3 47-16,-6 9 68 15,-1 9 9-15,-1 9-25 0,1 0-53 16,1 7-37 0,5 15 18-16,3 10-3 0,0 3-17 15,-2 2 12 1,-4-2-19-16,-3-4-1 0,-3-5-47 15,0-14-160-15,-6-8-281 16,-8-4-490-16</inkml:trace>
  <inkml:trace contextRef="#ctx0" brushRef="#br0" timeOffset="31145.3301">20862 15244 485 0,'0'0'541'0,"0"0"-471"15,0 0-69-15,0 0-1 16,128 71-118-16,-79-41-491 0</inkml:trace>
  <inkml:trace contextRef="#ctx0" brushRef="#br0" timeOffset="31683.4088">21205 15542 856 0,'0'0'734'15,"0"0"-578"-15,0 0 105 16,0 0-138-16,0 0-9 16,-36 91-61-16,36-62-13 15,0-3-8-15,0-5-26 16,1-5 9-16,1-7-15 16,-2-7 0-16,0-2 6 0,0-7 2 15,0-20-8 1,0-10-17-16,1-12 12 0,4 0-4 15,0 1 9-15,3 12 0 16,-2 11 9-16,0 11 5 16,2 11 1-16,2 3-15 15,2 9 0-15,9 14 20 16,-2 5-11-16,1 5-1 16,-4 4 21-16,-4-1-19 15,-3-3-4-15,-4-5-6 16,-2-6 2-16,-2-5 10 15,-1-8-12-15,0-7 0 16,0-2 16-16,0-9 77 16,-8-16-49-16,4-9-24 15,1-7-19-15,3-2 37 0,0 3-21 16,14 6 10-16,2 10 20 16,4 10-27-16,2 8-11 15,3 6-9-15,3 5 6 16,2 15 19-16,0 7-24 15,-5 3-1-15,-1 5 10 16,-8-2-10-16,1 2 0 16,-7-2 0-16,0-4-50 15,-2 1-100-15,-2-7-200 16,-4-10-413-16</inkml:trace>
  <inkml:trace contextRef="#ctx0" brushRef="#br0" timeOffset="32084.1634">20644 16339 1674 0,'0'0'381'16,"0"0"-202"-16,0 0-16 15,142-41-49-15,-13 12-14 16,21-3-54-16,-3 6-25 16,-23 3 7-16,-41 6-20 15,-18 3-8-15,-21 5-55 16,-8-1-119-16,-3 1-190 16,-8 0-339-16,-12 2-555 0</inkml:trace>
  <inkml:trace contextRef="#ctx0" brushRef="#br0" timeOffset="32261.5256">20817 16453 1515 0,'0'0'362'16,"0"0"-179"-16,0 0 44 16,0 0-79-16,152 3 56 15,6-28-109-15,29-7-49 16,12-1-23-16,-14 4-23 15,-35 7-13-15,-43 5-218 16,-45 0-771-16</inkml:trace>
  <inkml:trace contextRef="#ctx0" brushRef="#br0" timeOffset="33658.5761">19653 17007 1028 0,'0'0'557'0,"0"0"-457"16,0 0 20-16,0 0 68 0,-91 86-28 16,74-47-82-1,3 0-37-15,5-6-7 0,2-8-16 16,2-6-17-16,5-12 9 15,-1-7-10-15,1 0 36 16,0-21 22-16,0-15-36 16,4-13-1-16,8-6-3 15,3 4 8-15,1 10 6 16,-1 17 2-16,0 16 13 16,0 8-39-16,3 17 10 15,-1 16 6-15,3 12-7 16,0 6 1-16,-4 2-18 15,0-4 6-15,1-6-13 16,2-13-36-16,16-17-161 0,-4-10-361 16,-4-3-526-16</inkml:trace>
  <inkml:trace contextRef="#ctx0" brushRef="#br0" timeOffset="33810.9105">19958 16879 1219 0,'0'0'336'0,"0"0"-184"16,0 0-44-16,83-18-70 16,-38 15-38-16,6 0-7 15,10 0-101-15,-15 3-230 16,-13 0-421-16</inkml:trace>
  <inkml:trace contextRef="#ctx0" brushRef="#br0" timeOffset="33977.3569">19986 17173 730 0,'0'0'875'16,"0"0"-593"-16,0 0 47 15,0 0-159-15,0 0-45 16,0 0-88-16,0 0-12 16,78 5-25-16,14-46-18 15,-11 3-183-15,-13-1-464 0</inkml:trace>
  <inkml:trace contextRef="#ctx0" brushRef="#br0" timeOffset="34843.8114">21179 17054 454 0,'0'0'388'16,"0"0"-182"-16,0 0-72 0,0 0 18 16,0 0-11-16,0 0-67 15,0 0-19-15,17-53 8 16,-8 32-27-16,-1-1-8 15,3 5-12-15,-5 6 6 16,-3 3-22-16,-3 5 1 16,0 3-10-16,0 0 6 15,0 0-32-15,0 0 7 16,0 0-1-16,0 5 27 16,-3 2 1-16,-5 3 1 15,-3-1 5-15,0-1 3 0,2 1 12 16,-1-3 1-1,4 1 2-15,3-4 10 0,0 1-15 16,3-4-15-16,0 0 19 16,0 0-21-16,0 0 0 15,0 0 4-15,0 0-4 16,0 3-1-16,0-3 0 16,0 4 0-16,0-1 1 15,0-3-1-15,0 0 0 16,0 0 0-16,0 0 0 15,0 0 9-15,0 0-9 16,0 0 0-16,0 0 3 16,0 0-3-16,0 0-33 0,0 0-27 15,1 0-32 1,1 0 12-16,1 0-76 0,-2 0-12 16,-1 0-30-16,0 1-61 15,0-1-117-15</inkml:trace>
  <inkml:trace contextRef="#ctx0" brushRef="#br0" timeOffset="35220.2451">21078 16769 694 0,'0'0'776'0,"0"0"-633"16,0 0 106-16,0 0 11 16,0 0-153-16,0 0-67 15,0 0-21-15,-27-42-19 16,38 68 86-16,2 12 13 15,2 23-4-15,0 16-7 16,-2 20-34-16,0-7-14 16,-5-15-19-16,-2-22-19 15,-1-19 11-15,-2 4-13 0,5-1-8 16,-2-1-58 0,2-12-105-16,-5-17-105 0,0-7-308 15,-3 0-406-15</inkml:trace>
  <inkml:trace contextRef="#ctx0" brushRef="#br0" timeOffset="36090.7374">20891 17132 1185 0,'0'0'218'15,"0"0"-34"-15,0 0-67 16,0 0-100-16,0 0-16 15,124-76-1-15,-63 49-1 16,2-1 1-16,-3 4-1 0,-7 0 2 16,-9 5 6-16,-12 9-6 15,-6 3 14-15,-7 7 23 16,-5 0 19-16,-4 13 22 16,2 7 25-16,0 3-31 15,0 3-1-15,-3 1-36 16,-3-1-16-16,-3-2 1 15,-3-2-6-15,0-4 3 16,0-2 2-16,-12-3-2 16,-3-6 21-16,0-5-32 15,0-2-6-15,5-2 2 16,7-17-3-16,3-2-57 16,6-4-25-16,20 0-52 15,10-1 32-15,10 1 6 16,1 1 10-16,-4-2 51 0,-3-1 1 15,-8 2 23-15,-9 2 11 16,-8-1 12-16,-4 4 66 16,-7 6 32-16,-2 6 39 15,-2 6 6-15,0 2-65 16,0 0-35-16,0 1-24 16,-2 13-30-16,-7 8 34 15,2 9-6-15,-2 2 2 16,4 2-5-16,2 1-16 15,3-6 1-15,0-2-11 16,5-6 0-16,11-10-9 16,7-7-13-16,3-5-67 0,6-13 3 15,2-13-21-15,-4-6-33 16,-5 0 16-16,-8 2 51 16,-4 7 72-16,-7 7 2 15,-4 4 5-15,-2 6 38 16,0 0 13-16,0 4 25 15,0 2-31-15,0 0-39 16,0 0 1-16,0 0-13 16,6 8-1-16,1 2 1 15,3-1-5-15,4-1 5 16,2-2 0-16,1-3-15 0,3-3-5 16,-3 0 2-1,-7 0 18-15,-2 0 1 0,-5 0 11 16,-1 0 57-16,-2 0-1 15,0 0-22-15,0 4 3 16,0 6-20-16,0 6 35 16,4 4-13-16,-4-1-32 15,0 2-3-15,0-1-16 16,0-3-11-16,0-3-42 16,-9-14-113-16,1 0-203 15,-2-7-443-15</inkml:trace>
  <inkml:trace contextRef="#ctx0" brushRef="#br0" timeOffset="36219.315">21983 16656 532 0,'0'0'642'0,"0"0"-583"16,0 0-59-16,27 75-20 15,-7-46-304-15</inkml:trace>
  <inkml:trace contextRef="#ctx0" brushRef="#br0" timeOffset="36661.0104">22140 16886 1091 0,'0'0'320'0,"0"0"-167"16,0 0 33-16,0 0-81 0,-16 98-40 15,16-71-2-15,0-4-37 16,1-4-15-16,5-7 8 15,0-8-19-15,1-4 0 16,5-7 0-16,6-13-45 16,1-6-9-16,1 0 7 15,-2 3 47-15,-5 4 7 16,-4 8 9-16,-3 4 20 16,-3 6 21-16,-1 1-6 15,1 0-7-15,3 0-43 16,4 2 16-16,4 8 9 15,6 0-16-15,3 0-2 16,1-1-8-16,-1-2 1 16,0-6 15-16,-5-1-16 15,-2 0 1-15,-2-5 18 0,-1-5-7 16,-4 0-2-16,-1 1 45 16,-4 6-3-16,0-1 20 15,-1 4-43-15,0 0-23 16,2 0 6-16,-1 7-12 15,1 2 0-15,-1 1 0 16,-4 0-19-16,0-6-104 16,-6-1-225-16,-7-3-347 0</inkml:trace>
  <inkml:trace contextRef="#ctx0" brushRef="#br0" timeOffset="37411.4058">22428 16743 1068 0,'0'0'140'0,"0"0"-8"15,27 82-70-15,-11-49-38 16,1-3-16-16,-1-7-6 16,-4-7-4-16,-5-4-1 15,-1-7-40-15,-3-5 43 16,-3 0 0-16,0 0 16 15,1-14 20-15,3-3 11 16,3-2 28-16,5-3 5 16,1 2 28-16,3 1 0 15,0 5-11-15,-3 3 26 16,1 8-11-16,-4 3-28 16,1 0-1-16,2 6-40 0,1 8-3 15,2 5 18-15,0 3-21 16,-2 1-16-16,-2-1-21 15,-1-6 7-15,-3-2-18 16,-2-9-59-16,2-5-148 16,0 0-50-16,1-19-121 15,2-8-235-15,-1-4 112 16,1-2 262-16,-2 2 250 16,-1 5 325-16,-3 5 10 15,-4 8 5-15,-1 4-37 16,0 9-42-16,0 0-90 15,0 0-100-15,0 7-29 0,0 3-31 16,0 3-10-16,0 0 8 16,6-6-9-16,11-5 0 15,2-2-1-15,4-5-53 16,-1-12-3-16,-6-4-15 16,-2-1 43-16,-5 1 29 15,-6 4 37-15,-2 7 89 16,-1 5 52-16,0 5-34 15,0 0-51-15,0 20-67 16,-7 11 57-16,-4 13 30 16,-2 23-20-16,-2 25-13 15,-1 20-1-15,2 4-31 16,2-20-4-16,3-25-29 0,3-30-14 16,-2-7 18-16,-2 0-18 15,0 0 9-15,-3-4-10 16,-4-10-15-16,-4-9 0 15,-9-10-40-15,-4-1-45 16,-3-21-42-16,-11-49-111 16,12 0-371-16,11-10-836 0</inkml:trace>
  <inkml:trace contextRef="#ctx0" brushRef="#br0" timeOffset="37908.5049">23338 16811 540 0,'0'0'1057'16,"0"0"-863"-16,0 0 96 15,0 0-152-15,0 0-101 16,43-87-7-16,-10 39-30 15,4-18 0-15,-4-20-3 16,-8 3-7-16,-10 11 10 16,-9 13 0-16,-6 25 2 15,0 4 51-15,-8 7 21 16,-5 15-13-16,-5 8-21 16,-3 5-30-16,-1 15 5 0,1 6-15 15,8 8 0-15,6-1 0 16,7 1 0-16,0-2-1 15,14-6 1-15,4-1 0 16,0-2 2-16,0-3-2 16,-6-1-2-16,-1 0 2 15,-4 2 0-15,-6 1 0 16,-1 4 1-16,0 3-1 16,-5 3 44-16,-2 0-2 15,1 1-6-15,3-6 8 16,3-1-32-16,0-6-11 0,2-6-1 15,13-7-9 1,7-7-14-16,21-7-149 16,-4-15-192-16,-6-4-386 0</inkml:trace>
  <inkml:trace contextRef="#ctx0" brushRef="#br0" timeOffset="38297.3512">23705 16593 897 0,'0'0'405'0,"0"0"-119"16,0 0-76-16,0 0-113 15,0 0-6-15,0 0-5 16,0 0-11-16,88 28-26 16,-80-3 10-16,-8 4-1 15,0 2-2-15,-10-1-16 16,-7-3-13-16,-2-2 4 16,6-7-31-16,1-6 0 0,7-8-6 15,5-4-6 1,0-4-32-16,13-20-64 0,6-5-15 15,1-6 45-15,2-3 9 16,-2 0 40-16,0-1 29 16,-4 2 7-16,-3 3 1 15,-2 7 32-15,-5 5 18 16,-3 9 38-16,-3 7 1 16,0 6-14-16,0 0-13 15,0 6-45-15,0 16-8 16,-1 6 26-16,-1 8-11 15,2 0 6-15,0 0-37 16,5-3-1-16,9-9 0 16,9-5-39-16,19-19-139 15,-5 0-308-15,-3-7-366 0</inkml:trace>
  <inkml:trace contextRef="#ctx0" brushRef="#br0" timeOffset="38643.3455">24183 16439 1139 0,'0'0'381'0,"0"0"-31"16,0 0-4-16,0 0-222 16,0 0-50-16,0 0-15 15,-71 78-17-15,56-41 11 16,3-1-42-16,4 0-10 16,3-6 9-16,3-4-10 15,2-9 0-15,0-9-73 0,7-8-97 16,8-1 41-1,5-22-80-15,-2-4 20 0,-1-6 83 16,-3 0 65-16,-4 5 41 16,-4 3 41-16,-1 8 35 15,-4 8 39-15,1 2 12 16,-2 6-35-16,0 1-44 16,3 0-46-16,1 12 8 15,5 4-8-15,2 4 5 16,1-1 2-16,6-1-9 15,-2-3-88-15,6-11-131 16,-2-4-132-16,-5 0-309 0</inkml:trace>
  <inkml:trace contextRef="#ctx0" brushRef="#br0" timeOffset="39750.5385">24395 16462 78 0,'0'0'719'16,"0"0"-401"-16,0 0 85 15,0 0-112-15,0 0-30 16,0 0-149-16,0 0-78 15,-10 3 10-15,7 23-3 16,1 1-8-16,2 3-24 16,0-2-8-16,0-4 6 15,0-4-7-15,3-9-73 16,3-4-82-16,0-7-65 16,0 0 58-16,3-9 19 15,0-10-53-15,0-4 93 0,1-2 93 16,-2 0 10-16,1 2 81 15,-3 3 82-15,-2 7 4 16,0 5 5-16,-2 4-12 16,-1 4-29-16,1 0-84 15,0 0-26-15,7 10 14 16,1 2-4-16,5 3-10 16,0-3-21-16,1-2 0 15,1-4-1-15,1-6-84 16,5 0-70-16,1-9-3 15,-1-8 4-15,1-10 24 16,-2-1 95-16,-4 0 35 16,-5 5 69-16,-4 4 40 15,-6 9 64-15,-3 9 9 0,0 1-67 16,0 6-60-16,-3 18-32 16,-9 7 23-16,-2 10 23 15,-2 5-16-15,-3 4-1 16,1 1-3-16,-3-4-26 15,2-5-6-15,3-8-17 16,5-10-10-16,5-11-11 16,6-13-64-16,0-2-16 15,5-22-66-15,11-7 40 16,2-3 76-16,0 2 35 16,-4 5 16-16,-3 8 76 15,-3 7 11-15,-4 7-4 16,-2 3-16-16,1 2-43 0,4 0-4 15,0 5-12 1,4 3-8-16,2-2 19 0,1 0-19 16,2-4 0-16,1-2-10 15,0-5-32-15,2-17 8 16,0-10-4-16,5-25 7 16,1-28 29-16,5-48-5 15,-2-19 7-15,-7 7 6 16,-8 33-6-16,-8 51 25 15,-5 35 53-15,0 18 7 16,0 4 44-16,0 4-38 16,-8 16-55-16,-5 34-24 15,-1 31 0-15,8 28 28 16,6 5-18-16,0-21-14 16,16-27 14-16,1-29-22 0,1-11 0 15,5-2 0-15,2-6-52 16,3-5-42-16,0-13 2 15,-1-9 10-15,-2-15 16 16,-5-3 26-16,-6-1 33 16,-5 4 7-16,-8 8 36 15,-1 5 91-15,0 6 13 16,-12 5-46-16,-6 2-35 16,-7 20-22-16,-3 8 20 15,-2 7-2-15,8 2-10 16,8 0 15-16,11-2-21 0,3-7-5 15,18-7 43 1,15-9-4-16,11-11 8 0,12-3-6 16,6-9-38-16,6-14 17 15,-1-4-36-15,-6 1-17 16,-9-1 16-16,-13 7-17 16,-9 1 0-16,-13 5 0 15,-9 2-36-15,-8 1-51 16,-64-6-142-16,-8 1-322 15,-28 0-802-15</inkml:trace>
  <inkml:trace contextRef="#ctx0" brushRef="#br0" timeOffset="44178.2688">10887 17218 157 0,'0'0'722'0,"0"0"-545"0,0 0 1 15,0 0-106-15,0 0 1 16,123-51 105-16,26 16-19 15,43-13 5-15,35-3-15 16,21 2-24-16,1 11-13 16,22 4-29-16,17 3-19 15,7 2 4-15,4-7-25 16,0-6-10-16,4-3 4 16,0-5-4-16,0-2 4 0,-2-1-14 15,-10 2-22 1,-22 2 17-16,-25 8-17 15,-41 10-2-15,-42 7 1 0,-54 12-8 16,-44 7-42-16,-35 5-102 16,-28 0-124-16,-50 14-238 15,-11 6 135-15,-19 1-485 16</inkml:trace>
  <inkml:trace contextRef="#ctx0" brushRef="#br0" timeOffset="44690.6534">11550 17503 796 0,'0'0'136'16,"0"0"-93"-16,0 0 56 16,0 0 28-16,0 0-20 15,0 0 21-15,0 0 65 16,67 55-13-16,85-84-8 15,41-19-1-15,36-10-13 16,19-10-31-16,6 0-14 0,24-12 5 16,23-4-39-16,17-2-9 15,21 7 0-15,7 7-15 16,1 9 8-16,-6 8-36 16,-18 6-9-16,-20 9 33 15,-30 7-38-15,-36 11-7 16,-46 4-1-16,-51 10-4 15,-52 1 11-15,-42 6-12 16,-22-1-7-16,-10 2-7 16,-7 0 11-16,-7-1-24 15,-6 0-29-15,-55 1-188 16,1 0-141-16,-10 2-416 0</inkml:trace>
  <inkml:trace contextRef="#ctx0" brushRef="#br0" timeOffset="49375.0622">2873 8070 1023 0,'0'0'346'16,"0"0"-125"-16,0 0-5 16,0 0-23-16,0 0 2 0,0 0-79 15,-6-9-60 1,25 1-50-16,4 1 0 0,9-2-3 16,6 0-3-16,1-1-6 15,-2-2-28-15,-1 1-123 16,-2 2-150-16,-10 0-192 15,-11 4-341-15</inkml:trace>
  <inkml:trace contextRef="#ctx0" brushRef="#br0" timeOffset="49549.3062">2651 8308 1088 0,'0'0'263'16,"0"0"-49"-16,0 0-80 15,0 0-63-15,83-25-5 0,1-12-44 16,29-15-15-16,-4 1-7 16,-3-5-91-16,-37 18-136 15,-31 11-391-15</inkml:trace>
  <inkml:trace contextRef="#ctx0" brushRef="#br0" timeOffset="49787.7129">3127 7720 1051 0,'0'0'271'0,"0"0"-163"0,0 0-31 16,0 0-33 0,96 59-3-16,-60-28-3 0,0 5-9 15,-9 1 10-15,-6 5-26 16,-17 2-11-16,-4 2 15 15,-25 7-17-15,-17 5 0 16,-25 15 0-16,-34 18-113 16,14-15-247-16,3-11-713 0</inkml:trace>
  <inkml:trace contextRef="#ctx0" brushRef="#br0" timeOffset="51291.2749">6058 7311 403 0,'0'0'173'0,"0"0"11"16,-96-3-15-16,39 3-19 16,-7 10-23-16,-6 4 20 15,-1 3-21-15,0 5-71 16,7 7 2-16,6 10-24 15,0 23 7-15,12 30 12 16,10 33 23-16,12 14 42 16,21 2 33-16,4-3-16 15,27-12 20-15,12-3-75 0,11-11-11 16,1-23-10-16,0-26-27 16,15-5 4-16,18-7-15 15,10-5-6-15,1-10 25 16,-26-21-22-16,-23-15 4 15,-7-2 9-15,12-20-5 16,6-10 13-16,18-26-26 16,9-22-11-16,8-27 16 15,-10-15-16-15,-19 0-1 16,-26 6 1-16,-27 17 0 16,-11 10 13-16,-19 2-14 0,-17 7-12 15,-8 12 11 1,0 12-59-16,-22 5-19 0,-24 5-13 15,-13 7-9-15,-29 9 10 16,-12 26-14-16,-14 7-38 16,26 14-348-16,5 0-597 0</inkml:trace>
  <inkml:trace contextRef="#ctx0" brushRef="#br0" timeOffset="55155.7329">8954 9911 26 0,'0'0'0'0,"-65"-101"-9"16,20 41 9-16,-7 9 15 0,-6 3 14 15,-2 7 47-15,-4 1-28 16,-17-1-34-16,-19-2 3 15,-26 2-17-15,-9 10-1 16,-7 11 0-16,4 12-25 16</inkml:trace>
  <inkml:trace contextRef="#ctx0" brushRef="#br0" timeOffset="55231.7857">6955 9518 77 0,'-140'49'10'15,"30"5"76"-15,34-12-74 16,13 1-12-16</inkml:trace>
  <inkml:trace contextRef="#ctx0" brushRef="#br0" timeOffset="57137.5603">11672 17137 1077 0,'0'0'247'15,"0"0"-165"-15,0 0-34 16,0 0 103-16,127-41 10 15,-27 17-2-15,34-9 1 0,13 0-35 16,1 0-5-16,-12 7-49 16,-15 3-19-16,-8-1 6 15,-22 7-14-15,-24 3-23 16,-19 6-20-16,-14 2 0 16,-1 3 6-16,-5-5-7 15,-6 5-14-15,-9-1-30 16,-10 3-35-16,-3 1-28 15,-30 0-147-15,-6 1-138 16,-9 9-289-16</inkml:trace>
  <inkml:trace contextRef="#ctx0" brushRef="#br0" timeOffset="57438.1114">11535 17599 1152 0,'0'0'303'0,"0"0"-147"15,0 0-12-15,0 0 123 16,171-21-25-16,-14-17-19 16,33-10-37-16,14-6-28 15,-3 7-48-15,-24 3-24 16,-6 4-15-16,-16 6-26 15,-20 5-22-15,-35 7 2 0,-32 8-25 16,-30 5 0 0,-20 5-6-16,-6 2-4 0,-11 2-77 15,-34 5-43-15,-17 12-335 16,-22 6-545-16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9:35:18.1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21551 8422 918 0,'0'0'497'15,"0"0"-292"-15,22-87 33 0,-6 60-30 16,4 12-40-16,8 13-88 16,5 5-45-16,12 38 5 15,-2 27 12-15,-12 19 10 16,-14 0-10-16,-17-15-19 15,-5-19 19-15,-17-14-32 16,-6 7-4-16,-8 2 8 16,0-2-18-16,0-9 1 15,14-13-7-15,7-14 0 16,13-10 12-16,2-16-12 16,35-31-12-16,23-28-7 0,15-21-20 15,2-7 6-15,-16 19 5 16,-20 18 21-16,-18 23-1 15,-5-1 8-15,-2-2 0 16,-2 0 11-16,-4 3-11 16,-3 11 8-16,-5 14 1 15,0 12 0-15,-2 6 24 16,-15 31-33-16,-12 33-1 16,3 5 0-16,6-1 2 15,8-5-1-15,12-14 0 16,2 5 1-16,19 3-3 15,8-6 2-15,12-9-7 0,8-9-23 16,3-13 9 0,-3-9-35-16,-6-11-14 0,-8 0-12 15,-11-12 70 1,-11-7-1-16,-5-3 13 0,-4 2 18 16,-4 6 69-16,0 4 43 15,0 7-13-15,0 3-45 16,0 8-5-16,0 15-49 15,0 15 111-15,0 9-22 16,4 10-24-16,1 6 7 16,-1 2 8-16,1-2-44 15,-3-2 20-15,-2-4-43 16,0-6-10-16,-15-2 6 16,-6-11-19-16,-6-4 14 15,-8-7-20-15,-5-15 10 0,-4-10 3 16,-3-7-11-16,-1-26-4 15,-2-24-49-15,10-23-67 16,17-19-50-16,22-6-117 16,1 25-269-16,16 17-356 0</inkml:trace>
  <inkml:trace contextRef="#ctx0" brushRef="#br0" timeOffset="136.9916">22383 8494 1596 0,'0'0'270'0,"0"0"46"16,0 0-173-16,0 0-94 16,0 0-43-16,10-75-6 15,2 53-150-15,-4-3-567 0</inkml:trace>
  <inkml:trace contextRef="#ctx0" brushRef="#br0" timeOffset="591.9703">22405 7258 1162 0,'0'0'241'15,"0"0"70"-15,0 0-83 16,-95 7-44-16,64 23-9 16,-1 13-53-16,2 9-8 15,9 7 1-15,5 3-27 0,10-1-12 16,6-2-37-16,3-7-32 16,17-6 21-16,8-7-28 15,3-10-2-15,5-9-20 16,3-10-162-16,13-13-90 15,-10-17-370-15,-9-3-445 0</inkml:trace>
  <inkml:trace contextRef="#ctx0" brushRef="#br0" timeOffset="777.0068">22559 7556 1350 0,'0'0'256'15,"0"0"-67"-15,0 0 107 16,0 78-74-16,0-38-55 0,0-3-61 15,0 1-66 1,0-6-7-16,0-9-32 0,0-6-1 16,0-7-13-16,0-8-124 15,-6-11-66-15,-6-11-286 16,0-6-260-16</inkml:trace>
  <inkml:trace contextRef="#ctx0" brushRef="#br0" timeOffset="873.165">22504 7391 598 0,'0'0'141'0,"0"0"-27"16,0 0-23-16,0 0-91 16,0 0-73-16,0 0-552 0</inkml:trace>
  <inkml:trace contextRef="#ctx0" brushRef="#br0" timeOffset="1156.5662">22683 7112 454 0,'0'0'1207'0,"0"0"-922"15,0 0-6-15,86-27-116 16,-41 42 10-16,16 34-50 16,4 32 3-16,-11 25-29 15,-19 7-32-15,-32-9-1 16,-6-28-33-16,-22-22-16 15,-1-15 12-15,-3-4-26 0,-7 0 5 16,-5 0-4 0,-3-5 5-16,5-10-14 0,7-11-22 15,7-9-113-15,10-23-117 16,3-11-357-16,8-9-568 0</inkml:trace>
  <inkml:trace contextRef="#ctx0" brushRef="#br0" timeOffset="1358.844">23070 7504 1386 0,'0'0'211'0,"0"0"-14"15,0 0-71-15,0 0-65 0,0 0-27 16,0 0-5-16,101-1-29 15,-72-3-68-15,-9 0-206 16,-7-1-402-16</inkml:trace>
  <inkml:trace contextRef="#ctx0" brushRef="#br0" timeOffset="1493.6062">22987 7654 818 0,'0'0'387'0,"0"0"-97"0,0 0-96 15,0 0-112 1,0 0-63-16,151-55-19 16,-89 26-117-16,-7-1-441 0</inkml:trace>
  <inkml:trace contextRef="#ctx0" brushRef="#br0" timeOffset="1727.3648">23309 7249 1367 0,'0'0'296'16,"0"0"-50"-16,0 0-97 15,0 0 20-15,0 0-24 16,97 96-35-16,-73-50-30 16,-3 4 8-16,-10 1-45 0,-8 3-20 15,-3 2 5-15,-19-1-17 16,-17 3-4-16,-13-1-7 15,-41 21-6-15,13-14-28 16,3-14-545-16</inkml:trace>
  <inkml:trace contextRef="#ctx0" brushRef="#br0" timeOffset="2362.0821">22585 8869 504 0,'0'0'1231'16,"0"0"-1078"-16,0 0 130 16,0 0-168-16,0 0-66 15,0 0-37-15,0 0-4 16,71-26-1-16,-38 23-7 15,-3 3-107-15,-1 0-163 16,-8 2-251-16,-13 6-475 0</inkml:trace>
  <inkml:trace contextRef="#ctx0" brushRef="#br0" timeOffset="2492.5759">22475 9065 1046 0,'0'0'232'0,"0"0"35"16,0 0-132-1,0 0-77-15,118-37-20 0,-13 2-26 16,13-5-12-16,-24 9-201 16,-23 6-298-16</inkml:trace>
  <inkml:trace contextRef="#ctx0" brushRef="#br0" timeOffset="2712.3375">23250 8596 1222 0,'0'0'189'16,"0"0"4"-16,116 50 26 15,-56-13-38-15,-1 7-24 16,-4 4 4-16,-13-1-76 0,-15-3-38 16,-22-7-33-16,-13-7-13 15,-48-7 6-15,-43-10-7 16,-49-13-178-16,16-15-368 15,17-14-631-15</inkml:trace>
  <inkml:trace contextRef="#ctx0" brushRef="#br0" timeOffset="3296.3625">23035 6922 1068 0,'0'0'368'0,"0"0"28"15,0 0-16-15,0 0-73 16,0 0-60-16,0 0-56 15,0 0-86-15,25-61-72 16,26 17 13-16,9-9-35 0,10-4-11 16,0-2 0-16,-2-1 0 15,-7 4-1-15,-11 3-66 16,-12 7-105-16,-15-3-107 16,-11 12-317-16,-12 9-317 0</inkml:trace>
  <inkml:trace contextRef="#ctx0" brushRef="#br0" timeOffset="3494.1746">23336 6257 1380 0,'0'0'336'16,"0"0"-215"-16,0 0 103 16,106-11-53-16,-43 11-8 0,4 0-41 15,0 17-30-15,-16 11 0 16,-5 11-59-16,-19 23-24 15,-27 29 15-15,-44 38-23 16,-56 22-1-16,1-26-56 16,-12-21-529-16</inkml:trace>
  <inkml:trace contextRef="#ctx0" brushRef="#br0" timeOffset="9371.7695">7199 15470 696 0,'0'0'293'15,"0"0"-114"-15,0 0 27 16,-105-19 0-16,63 19-49 15,-4 13-16-15,-2 15 3 16,-4 25-27-16,-1 25 13 16,9 26-37-16,12 12-25 0,21-4 17 15,11-24-21-15,3-29 3 16,12-18-22-16,8-12-25 16,11 1 16-16,6-5-34 15,14-5-1-15,4-13 25 16,3-7-16-16,0-27-1 15,-1-25 4-15,-7-32-13 16,-17-37 24-16,-19-13-24 16,-17-7 0-16,-22 17 19 15,-16 26-19-15,-1 22 9 16,2 23-9-16,0 21 2 16,5 11 3-16,-9 2-4 15,-3 6-1-15,-3 8 33 0,5 5-14 16,4 34 7-1,7 35-5-15,15 25-15 0,16 12 51 16,0-14-23-16,19-25-6 16,-1-22 17-16,5-7-19 15,12 4-1-15,7 3-9 16,6-3-15-16,1-8 26 16,-4-10-27-16,-4-10 0 15,-9-8 6-15,-7-6-5 16,-5 0 0-16,-6-11-1 15,-3-8-30-15,-4-2-55 16,1-1-144-16,-3 5-132 16,-3 5-276-16,0 8-517 0</inkml:trace>
  <inkml:trace contextRef="#ctx0" brushRef="#br0" timeOffset="9845.4709">7536 15961 614 0,'0'0'298'16,"0"0"-122"-16,0 0 76 15,0 0-14-15,0 0-48 16,0 0-28-16,0 0 27 16,-39-48-56-16,36 48-46 0,-2 4-19 15,-2 15-25-15,1 7 88 16,-4 10-31-16,3 3 4 16,3 2-14-16,4-1-27 15,0-6-6-15,0-2-24 16,8-5-7-16,5-3 33 15,2-5-37-15,0-7-7 16,-3-2 5-16,0-7-14 16,1-3 7-16,-1 0 1 15,3-15-14-15,2-9 35 16,-4-14-29-16,-3-7-6 16,-7-8 6-16,-3-5-4 0,-1 5-2 15,-19 11-6-15,-7 14-38 16,-8 18-19-16,-13 27-155 15,8 14-257-15,4 6-419 16</inkml:trace>
  <inkml:trace contextRef="#ctx0" brushRef="#br0" timeOffset="11025.2464">7385 10930 52 0,'0'0'1464'0,"0"0"-1145"15,0 0 11-15,0 0-96 16,0 0-81-16,0 0-14 16,109 0-32-16,-76-2-15 15,-1-1-21-15,-3-2-31 0,-4 3 21 16,-4-2-32-16,-6 4-22 15,-5-3 22-15,-5 2-29 16,-2 1 0-16,0-1 0 16,-3 1-43-16,0 0-75 15,-12 0-176-15,-9 1-372 16,0 3-293-16</inkml:trace>
  <inkml:trace contextRef="#ctx0" brushRef="#br0" timeOffset="11295.456">7336 11047 1373 0,'0'0'535'0,"0"0"-204"16,0 0 32-16,0 0-50 15,0 0-70-15,0 0-83 16,112 18-31-16,-78-18-6 15,-1 0-47-15,-3-4-13 16,-2-3-15-16,-6 0-36 16,-2 0 27-16,-5 0-39 15,-8 2 1-15,-2 0-13 16,-5 0-38-16,-14-1-131 16,-10 0-180-16,-7-1-807 0</inkml:trace>
  <inkml:trace contextRef="#ctx0" brushRef="#br0" timeOffset="12248.2661">15431 16154 398 0,'0'0'398'0,"0"0"-110"16,0 0 1-16,0 0-53 15,0 0 18-15,0 0 61 16,0 0-22-16,-30 1-14 16,28-1-52-16,1 2-34 15,-1-1-61-15,2 3-35 0,0-1 3 16,5 3-58-16,13 2 6 16,6 1-7-16,6-1-28 15,-2 0 10-15,2-6-23 16,0-2-14-16,-2 0 4 15,-1 0-98-15,-5-10-60 16,-7-2-51-16,-9-7-249 16,-6 4-232-16,0 2-750 0</inkml:trace>
  <inkml:trace contextRef="#ctx0" brushRef="#br0" timeOffset="12452.0946">15365 16266 1551 0,'0'0'543'0,"0"0"-263"16,0 0-36-16,0 0-110 15,0 0 35-15,0 0-57 16,109 17-40-16,-69-17-41 16,-3 3-31-16,2-3 6 15,-1 0-6-15,12 0-166 16,-9 0-394-16,-9 0-1001 0</inkml:trace>
  <inkml:trace contextRef="#ctx0" brushRef="#br0" timeOffset="16575.395">7573 16081 234 0,'0'0'361'0,"0"0"-83"16,0 0-16-16,0 0-35 16,0 0-51-16,0 0-42 15,0-8-4-15,0 8-37 16,0 0-37-16,0 0-46 0,0 0-1 16,0 0-18-1,3 0-39-15,31 2-145 0,1 2-114 16,6-4-685-16</inkml:trace>
  <inkml:trace contextRef="#ctx0" brushRef="#br0" timeOffset="17887.1612">16880 15663 1285 0,'0'0'271'0,"0"0"-115"15,0 0-48-15,0 0-46 16,96-4-17-16,-63 32 27 0,-5 12-42 15,-7 11 4-15,-9 9 16 16,-12 3 0-16,0 2 30 16,-16-5-4-16,-10-7-23 15,2-9 21-15,0-12-40 16,7-10-10-16,6-12-8 16,10-10-15-16,1-15 36 15,18-37-37-15,22-37-1 16,9-31-17-16,5-7-53 15,-11 23-14-15,-15 33 33 16,-14 32 48-16,-4 9 3 16,0 2 1-16,-4 0 0 15,-2 5 49-15,-3 9 8 16,-1 8 23-16,0 6-19 0,0 4-39 16,-8 26 9-16,-8 19-8 15,-2 28 41-15,3-2 31 16,6-3-63-16,9-10-4 15,0-13-6-15,12 5-20 16,12 2 20-16,6-13-22 16,6-10 0-16,3-17-18 15,4-16-1-15,-1-8-85 16,2-25-29-16,-5-8-40 16,-7-5 62-16,-7-3 6 15,-10 6 56-15,-6 7 49 16,-9 9 1-16,0 11 58 15,0 9 46-15,-15 7-7 16,-3 3 0-16,-3 21-34 0,0 7 21 16,5 8 27-16,3 5-53 15,9 2 0-15,4-2-9 16,0-5-26-16,14-8 23 16,4-9-45-16,5-13 4 15,4-9 24-15,6-5-15 16,3-24 3-16,3-24-8 15,-6-3 4-15,-6-5-5 16,-13 2-9-16,-14 19-41 16,-25 11-10-16,-97 29-153 15,1 1-405-15,-31 18-1455 0</inkml:trace>
  <inkml:trace contextRef="#ctx0" brushRef="#br0" timeOffset="19247.1281">6903 16915 1113 0,'0'0'374'16,"0"0"-88"-16,-96-12-8 15,48 33-93-15,-10 36-28 16,-4 46-28-16,6 32 29 16,17 9-21-16,27-19-52 15,12-35 8-15,21-34-45 16,12-16-19-16,7-6 1 15,9-1-18-15,12-8-6 16,9-10-6-16,-3-15 0 0,2-37 31 16,-8-33-20-1,-22-34-10-15,-21-19-2 0,-20-13-2 16,-35 4 3-16,-4 29-6 16,2 24 6-16,5 28 4 15,4 22-4-15,-3 9 0 16,-6 6 1-16,-4 12-1 15,5 9 8-15,-1 44-8 16,10 33 0-16,12 28 4 16,17 5-4-16,12-21 0 15,19-30 8-15,4-26-7 16,17-5 5-16,26-1-6 16,25-12 0-16,-1-8-21 15,-26-14 21-15,-26-8-49 16,-25-14-21-16,-1-4-2 0,-6-7 54 15,-2-4 0 1,-11-2 18-16,-5 3-3 0,0 8 10 16,0 6-7-16,-2 11 65 15,-3 7 20-15,4 4-12 16,0 4-38-16,1 15-34 16,0 12 94-16,0 5-31 15,2 6-19-15,8 2-2 16,2-1-22-16,1 3 0 15,-1-8-21-15,0 0 1 16,-5-5-18-16,-1 6-40 16,-3-9-169-16,-3-9-457 0</inkml:trace>
  <inkml:trace contextRef="#ctx0" brushRef="#br0" timeOffset="19645.2102">9099 17444 1534 0,'0'0'268'0,"0"0"1"16,0 0-147-16,0 0-82 16,0 0-16-16,0 0-24 0,112 1-36 15,-70-1-334 1,-11 0-543-16</inkml:trace>
  <inkml:trace contextRef="#ctx0" brushRef="#br0" timeOffset="19794.3136">9082 17553 1994 0,'0'0'274'16,"0"0"-110"-16,0 0-81 15,0 0-72-15,123 28 27 16,7-25-38-16,13-3-4 16,-21-11-250-16,-40-13-1236 0</inkml:trace>
  <inkml:trace contextRef="#ctx0" brushRef="#br0" timeOffset="20866.7607">15822 17248 918 0,'0'0'303'0,"0"0"-76"15,0 0-20-15,0 0-69 16,0 0-23-16,0 0 7 16,0 0-14-16,86 21-17 0,-73 14 4 15,-7 6-31 1,-6 0-6-16,0 0-5 0,-15-2-25 15,-5-5 24-15,0-5-40 16,4-10-12-16,2-9 16 16,7-10-14-16,4 0 14 15,3-27-7-15,10-23-9 16,13-8-27-16,8-4-62 16,7-5-6-16,0 14 49 15,1-2 6-15,-8 6 39 16,-6 10 0-16,-9 8 2 15,-6 9 14-15,-6 10 0 16,-4 7 41-16,0 5 41 16,0 8-59-16,-14 21-24 15,0 14 20-15,-4 8-3 0,5 5 48 16,7-3-46-16,6-5-16 16,4-1 12-16,20-11-28 15,10-5 5-15,10-9-3 16,6-10 5-16,5-10-8 15,-1-2 0-15,-3-14-57 16,-12-10 6-16,-12-1 10 16,-10-4 23-16,-13-4 16 15,-4 6 4-15,0 4 40 16,-8 9 38-16,-2 5 32 0,4 4 39 16,1 5-55-16,4 14-56 15,1 17-20-15,0 13-2 16,6 21 34-16,14 16-52 15,4 25 1-15,-1 10-7 16,-11-4-66-16,-8-28-294 16,-4-23-774-16</inkml:trace>
  <inkml:trace contextRef="#ctx0" brushRef="#br0" timeOffset="23841.0411">9348 17232 1560 0,'0'0'368'16,"0"0"-198"-16,0 0 9 15,0 0-2-15,0 0-37 16,0 0-24-16,0 92-46 16,18-61-22-16,3-2-19 15,1 0-29-15,5-6 34 16,0-5-34-16,0-2 0 15,0 0 0-15,-6-2 0 0,-2 1 2 16,-3 2-2-16,-5 5 1 16,-8 2 9-16,-3 4-10 15,0 6 1-15,-9 3 3 16,-9 6-4-16,-5 6 7 16,-2 2-7-16,-3 4 0 15,-1 1-15-15,0-3 9 16,0-2-79-16,-11 5-97 15,10-11-172-15,2-15-605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9:19:50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3046 8369 454 0,'0'0'338'0,"0"0"-192"16,0 0 45-16,0 0 65 0,0 0-21 16,0 0-80-1,-15 24 18-15,33-19 63 0,6 3-116 16,4-2-58-16,3 1 8 15,2-4-38-15,5-1-11 16,9-2 39-16,4 0-34 16,6-5-12-16,4-7-13 15,-1-2-1-15,-5 2-7 16,-4-3-106-16,-7 4-136 16,-9-2-112-16,-7 4-348 15,-17 4-432-15</inkml:trace>
  <inkml:trace contextRef="#ctx0" brushRef="#br0" timeOffset="195.9536">3030 8758 1719 0,'0'0'230'16,"0"0"-192"-16,0 0 33 15,0 0 18-15,0 0-1 16,0 0 8-16,0 0-69 15,77 3-27-15,-17-21 15 16,28-10-15-16,28-11-85 16,-11 5-184-16,-22-1-512 0</inkml:trace>
  <inkml:trace contextRef="#ctx0" brushRef="#br0" timeOffset="7460.4694">13417 8568 895 0,'0'0'282'0,"0"0"-88"15,0 0 10-15,0 0 4 16,0 0 5-16,0 0-92 15,-51 20-28-15,69-14 40 0,14 3 5 16,24 0-5-16,38-3 14 16,48-6-27-16,25 0-5 15,13-9-39-15,11-6-33 16,-7-2 49-16,8-3-64 16,8-1-14-16,-1-4 31 15,-4 4-29-15,-10 1 21 16,-15 6-37-16,-21-1 9 15,-23-1-15-15,-31 5 6 16,-33 2 0-16,-22-1 0 0,-11 5 8 16,-4 0-7-1,1-2-1-15,-6 2 0 0,-3 1-3 16,-6 0 3-16,-5 0-1 16,-3 4 0-16,-1 0 0 15,-2 0-16-15,0 0 14 16,0 0-23-16,0 0 20 15,0 0-38-15,0 0-31 16,0 0-12-16,-7 0-28 16,-3 0-3-16,-22-10-110 15,4-3-247-15,-7 0-205 0</inkml:trace>
  <inkml:trace contextRef="#ctx0" brushRef="#br0" timeOffset="9143.2176">14913 8533 687 0,'0'0'202'0,"0"0"-31"15,0 0 14-15,0 0 3 16,0 0-53-16,0 0-50 16,0 0 4-16,34-10-19 15,1 10 24-15,21 0 13 16,32 1 19-16,33 6 19 0,20-4-60 16,9 0-27-1,-5-2 18-15,-14-1-17 0,-2 0-14 16,0 0-23-16,-2-1-16 15,-5-8 38-15,-12-5-43 16,-23 1 0-16,-28 2 21 16,-21 4-21-16,-11 1 0 15,-1-3 5-15,0-1-5 16,1-1 67-16,-5 0-35 16,-1-1-2-16,-1 0 8 15,0 0-21-15,2-3-8 16,2-2-10-16,-1-4 2 15,4-5 8-15,-1-2-10 0,2-8 0 16,-2-8-1 0,4-18 2-16,3-22-1 0,9-30 0 15,2-20 1-15,1-8-17 16,-3 1 16-16,-11 5-21 16,-11-1 20-16,-7 3-80 15,-11 2-5-15,-2 13-8 16,-10 8-27-16,-12 11 56 15,-6 11-40-15,0 14-9 16,1 19 11-16,5 15 6 16,-4 5 19-16,-6-1 18 15,-6-5-1-15,-10-3 34 16,-6 3-38-16,-7 4 8 16,-19 0 45-16,-23 3-7 15,-35 5 19-15,-21 8-64 0,-14 10 21 16,-7 8 43-16,-4 4-12 15,-8 0-4-15,-9 6 15 16,-6 8-1-16,11 0 1 16,8 3 0-16,9 2 1 15,13-1 7-15,14 4 14 16,9 2-20-16,7 0 23 16,8 0-18-16,4-2 21 15,6 3-21-15,7-4 4 16,20-1-2-16,20-5-8 15,21-5 0-15,11-2 11 16,-3 2-5-16,-3 0-4 16,2 0-2-16,8-1 0 15,9-2-5-15,7-2 5 0,4 1-6 16,6-2 5-16,3 1 2 16,3-2 0-16,0 3-1 15,0 2 0-15,1 6 6 16,-2 6-5-16,1 5 22 15,-3 5 12-15,-2 4 6 16,1 5 16-16,-2 6-6 16,-4 16-20-16,-1 20 32 15,2 32-38-15,5 17 15 16,7 8 58-16,0-4 15 16,8-9-17-16,9-3-34 15,1 1-7-15,-3-4 37 16,4-5-2-16,-5-6-26 0,-5-4 28 15,-1-8-38-15,-3-3 18 16,-1-17-37-16,0-16-23 16,-1-11 51-16,-2-10-40 15,1 8-7-15,-2 4 8 16,0 2-23-16,0-2 38 16,0-5-39-16,0-3 0 15,0-6 29-15,0-5-29 16,0-9 1-16,1-3 4 15,6-8 1-15,2-2 19 16,5-2-25-16,4-2 2 16,5-4 14-16,12-2-15 15,10 0-1-15,14-12 0 0,10-7 7 16,2-5-23-16,1-1-11 16,-5 4-87-16,-7 4-65 15,5-1-152-15,-18 4-311 16,-15 2-756-16</inkml:trace>
  <inkml:trace contextRef="#ctx0" brushRef="#br0" timeOffset="9308.5267">14414 8872 924 0,'0'0'1337'0,"0"0"-1189"16,0 0-51-16,0 0 9 0,-90-54-38 15,82 41-68-15,4-7-113 16,1 3-197-16,-2-2-1094 16</inkml:trace>
  <inkml:trace contextRef="#ctx0" brushRef="#br0" timeOffset="10562.8121">3255 10297 310 0,'0'0'827'0,"0"0"-567"15,0 0 41-15,0 0-25 16,0 0-76-16,0 0-38 15,4-6-59-15,22 6-5 16,14 3 4-16,26 4-51 0,23-3 10 16,20-4 2-1,2 0-32-15,-22-1 2 0,-19-6-24 16,-27 1-6-16,-5 2 21 16,-4-1-24-16,3 0-1 15,-6 0 1-15,-14 3-7 16,-11 0-4-16,-6-1 3 15,0 3-99-15,-17-2-91 16,-45 2-267-16,5 0-96 16,-6 5-750-16</inkml:trace>
  <inkml:trace contextRef="#ctx0" brushRef="#br0" timeOffset="10853.27">3189 10559 1483 0,'0'0'275'0,"0"0"-159"15,0 0 126-15,0 0 16 16,127 19 14-16,-36-19-78 16,-2 0-79-16,-6 0-41 15,-12-6-42-15,-16-4 31 16,6-1-61-16,5-4 7 15,-3 3 9-15,-7-1-18 16,-8 4 1-16,-12 0-1 16,-12 5 1-16,-8 1-8 0,-13 1 7 15,-3 2-45-15,-34 11-67 16,-8 9-224-16,-10 4-400 0</inkml:trace>
  <inkml:trace contextRef="#ctx0" brushRef="#br0" timeOffset="11960.2881">3391 13479 709 0,'0'0'696'0,"0"0"-478"16,0 0 53-16,0 0 5 15,0 0 19-15,0 0-63 16,-3 0-54-16,3 0-35 0,3 0-91 16,4 0-11-16,11 0-28 15,9 0-13-15,10 0 63 16,9-2-45-16,5-3 0 16,4-3 6-16,-2 0-23 15,-4-1 17-15,-3 2-18 16,-4 0 0-16,-11 0-24 15,-7 3 24-15,-8 1-40 16,-8 2-31-16,-7 1-119 16,-1 0-84-16,-17 5-208 15,-9 8-241-15,-8-2-240 0</inkml:trace>
  <inkml:trace contextRef="#ctx0" brushRef="#br0" timeOffset="12180.9349">3316 13815 1881 0,'0'0'287'0,"0"0"-226"15,0 0 73-15,0 0 12 16,86 1 33-16,-9-5-27 16,24-15-54-16,11-3-20 15,-21-1-57-15,-21 5-19 16,-28 9 32-16,-11-1-34 15,3 3-9-15,-8 7-96 0,-8 0-202 16,-18 0-451-16</inkml:trace>
  <inkml:trace contextRef="#ctx0" brushRef="#br0" timeOffset="15979.8556">4993 10140 1071 0,'0'0'294'15,"0"0"-141"-15,0 0-11 16,0 0-98-16,0 0-43 16,0 0-1-16,0-1 0 15,0 1-104-15,0 3-19 16,0 4-83-16,0-2-140 0</inkml:trace>
  <inkml:trace contextRef="#ctx0" brushRef="#br0" timeOffset="18820.1418">7063 6462 1152 0,'0'0'175'15,"0"0"-124"-15,-8 74 36 16,4-37 0-16,1-3-36 16,0-1-7-16,0-8-25 15,0-4-4-15,2-11-15 16,-1-3 1-16,-2-7 31 16,-1 0 12-16,-4-17-18 15,-3-12 6-15,2-7 8 16,-1-11 2-16,1-5-23 15,4-3-19-15,4 2 42 0,2 9-25 16,0 15 15-16,8 12 7 16,8 12-30-16,5 5 1 15,6 17-10-15,5 11 1 16,-3 8 28-16,-1 6-28 16,-5 0 6-16,-7-3 4 15,-5-4-10-15,-7-8-2 16,-1-8-6-16,-3-5 7 15,0-11 16-15,0-3 50 16,0 0 22-16,-7-20-41 16,-2-11-1-16,0-13 0 15,3-7-33-15,6-4-13 16,0 5 40-16,13 13-31 16,5 13-9-16,8 17 0 0,2 7 10 15,6 18-7-15,1 12-3 16,-4 9 0-16,-3 4 10 15,-7-3-10-15,-4-3-19 16,-3-5-68-16,3-9-203 16,-1-9-278-16,-4-11-592 0</inkml:trace>
  <inkml:trace contextRef="#ctx0" brushRef="#br0" timeOffset="19002.9963">7700 6063 1397 0,'0'0'276'0,"0"0"-190"0,0 0-64 15,0 0 19-15,0 0-28 16,100-22-4-16,-70 14-9 16,11-5-54-16,-11 0-257 15,-6 3-612-15</inkml:trace>
  <inkml:trace contextRef="#ctx0" brushRef="#br0" timeOffset="19189.9897">7724 6304 1659 0,'0'0'314'15,"0"0"-91"-15,0 0-104 0,0 0 23 16,0 0-87-16,120-5-33 15,-66-7-22-15,6-7-38 16,31-22-65-16,-15 5-293 16,-12-6-794-16</inkml:trace>
  <inkml:trace contextRef="#ctx0" brushRef="#br0" timeOffset="19616.3888">8748 5392 995 0,'0'0'564'0,"0"0"-328"15,0 0 82-15,0 0-106 16,0 0-102-16,0 0-33 16,0 0-66-16,20 10-11 0,7 46 71 15,10 26 11-15,8 21 3 16,0 8-1-16,-4-9-34 15,-10-24 34-15,-7-22-51 16,-6-17-21-16,-3-8 10 16,5 1-22-16,0-4-2 15,0-5-41-15,-5-9-90 16,-2-14-6-16,-7-26-56 16,-3-10-121-16,-3-9-346 0</inkml:trace>
  <inkml:trace contextRef="#ctx0" brushRef="#br0" timeOffset="19792.8571">8671 5862 1360 0,'0'0'193'16,"0"0"-80"-16,91-78-53 15,-8 26-31-15,26-7-29 16,11 3-2-16,-12 10 2 15,-34 22-248-15,-33 12-477 0</inkml:trace>
  <inkml:trace contextRef="#ctx0" brushRef="#br0" timeOffset="20660.5199">9181 5886 117 0,'0'0'1100'16,"0"0"-942"-16,0 0 58 0,0 0-118 15,0 0-12-15,0 0 34 16,0 0-13-16,105 8-18 16,-75-46-46-16,-2-12-43 15,-8-6 36-15,-9-6-36 16,-6 0 0-16,-5 3 10 16,-5 8-4-16,-9 9 47 15,-1 10 6-15,5 10 12 16,1 6-2-16,3 7-68 15,1 6 0-15,5 3 13 16,0 5-14-16,0 18-2 16,9 10 2-16,5 6 8 15,4 6 60-15,9-1-35 0,5-4 7 16,9-5 2-16,14-8-32 16,8-10-10-16,4-10-15 15,3-7-111-15,-3-16-14 16,-7-18-170-16,-10-11-48 15,-15-8 54-15,-17-7 199 16,-15-1 105-16,-3 5 185 16,-9 5 58-16,-11 11 73 15,3 12-95-15,0 10-25 16,8 10-82-16,0 6-54 16,2 2-39-16,-1 19-5 15,1 15-16-15,-4 12 66 16,7 6-32-16,2 3-1 15,2-1 0-15,2-4-24 0,13-10 13 16,3-8-22-16,4-9-2 16,2-14-20-16,-2-9 10 15,2-3-36-15,-2-26-1 16,-1-9-20-16,-7-9 27 16,-1-1-10-16,-5 0 29 15,-4 7 12-15,-1 12 11 16,-3 9 0-16,0 8 5 15,0 7 18-15,0 5 30 16,0 0-22-16,0 12-31 16,-3 10 64-16,2 4-46 15,1 4-17-15,0-3 1 16,10-1 5-16,14-6-14 0,7-8-14 16,8-8-28-1,7-4 47-15,-1-10-45 0,-2-13 6 16,-7-4 22-16,-8 0 6 15,-8 1 7-15,-10 6 6 16,-5 8 0-16,-4 2 47 16,1 9 7-16,-2 1-17 15,3 0-17-15,1 14-20 16,5 6 46-16,0 3-46 16,2 4 11-16,-3-2-10 15,-2-4-1-15,-3-3-39 0,-3-5-81 16,-3-13-155-1,-14 0-119-15,-5-4-311 0</inkml:trace>
  <inkml:trace contextRef="#ctx0" brushRef="#br0" timeOffset="20799.5005">10249 4970 1239 0,'0'0'153'15,"0"0"-101"-15,0 0-47 16,0 0-4-16,46 75 0 15,-6-25-1-15,-4-7-192 16,-6-4-539-16</inkml:trace>
  <inkml:trace contextRef="#ctx0" brushRef="#br0" timeOffset="21538.3532">10535 5245 995 0,'0'0'191'15,"0"0"89"-15,0 0-107 16,0 0-42-16,0 0-7 16,0 0-44-16,0 0 1 15,0-3-19-15,0 3-35 16,0 0 32-16,0 0-30 15,0 0-18-15,0 0 16 16,0 0-27-16,0 0 0 0,2 3 0 16,2 11 0-16,2 6 25 15,2 5-23-15,-2 3-2 16,2 1 37-16,-3-4-22 16,0-2-2-16,-2-7-13 15,0-5 12-15,-2-2-8 16,1-6-4-16,-2-3 0 15,0 0 9-15,1-7 9 16,-1-11-3-16,2-8-15 16,-2-3 0-16,7-4 20 15,-1 3-20-15,1 6 0 16,-1 7 10-16,1 7-4 16,0 5 1-16,0 5-7 0,2 0 1 15,4 8 17 1,4 6-18-16,2 8 0 0,4-1 1 15,-1-1 1-15,2-4 3 16,1-3-5-16,2-6 0 16,-2-7-2-16,0 0 2 15,-2-4-7-15,0-16 1 16,-4-6-20-16,-6-3-21 16,-3-3 11-16,-5 0 11 15,-3 1 19-15,-2 2 6 16,0 7 0-16,0 5 2 15,0 5 11-15,0 5 52 16,0 5 5-16,0 2-40 16,0 0 22-16,0 12-52 15,7 10 0-15,4 4 45 0,2 3-30 16,1 0 4-16,-2 0-19 16,1-6 12-16,-5-1-28 15,-2-7-5-15,-3-5-119 16,-3-7-73-16,0-6-128 15,-13-13 5-15,-4-6-543 0</inkml:trace>
  <inkml:trace contextRef="#ctx0" brushRef="#br0" timeOffset="21662.3171">10853 4811 738 0,'0'0'217'0,"0"0"-23"16,0 0-62-16,0 0-108 15,0 0-15-15,0 0-18 16,45 75-2-16,-13-22-160 15,-2-4-398-15</inkml:trace>
  <inkml:trace contextRef="#ctx0" brushRef="#br0" timeOffset="22419.2021">11211 5121 1007 0,'0'0'230'15,"0"0"118"-15,0 0-106 16,0 0-125-16,0 0-67 15,0 0 51-15,0 0-26 0,27 73 20 16,-18-51-63 0,-2-1-12-16,-1-4-4 0,1-8-10 15,-2-5 3-15,1-4-9 16,3-3 0-16,7-19 40 16,6-12-39-16,3-11-1 15,2-7 6-15,-2-3-6 16,-4 4 13-16,-5 12-13 15,-4 12 7-15,-4 13 27 16,-4 12-33-16,-2 2 0 16,5 16 6-16,0 11 9 15,2 5 17-15,2 4-32 16,2-4 8-16,-1-6-6 16,3-4-3-16,0-11-10 15,3-8-3-15,1-3-16 16,4-13-21-16,-3-15-45 0,0-9-32 15,-5-5 52-15,-6-5-9 16,-5 3 39-16,-4 9 44 16,0 11 1-16,0 10 53 15,0 11 35-15,-6 3-56 16,2 9-15-16,-2 8-17 16,6 2 0-16,0-1 0 15,0-2 0-15,7-4 0 16,7-8-93-16,2-4 45 15,2 0 40-15,0-11 8 16,0-10 0-16,-3-3 11 0,0-6-4 16,-6-1 68-16,-3 4 5 15,-3 6 10-15,-2 8 73 16,-1 10-52-16,0 3-56 16,0 16-28-16,-3 18-1 15,-4 24 33-15,4 24-29 16,0 23 7-16,3 5 62 15,0-7-44-15,1-24-13 16,4-21 15-16,1-13-8 16,-3-6 19-16,-2 7-46 15,-1 2-20-15,0 0 37 16,0-8-39-16,-10-9 1 16,-11-4-1-16,-9-10 2 15,-7-6-2-15,-14-8 0 16,-6-3-78-16,-8-3 3 15,-18-40-181-15,14 4-269 0,13-10-751 16</inkml:trace>
  <inkml:trace contextRef="#ctx0" brushRef="#br0" timeOffset="23031.6429">13160 4845 1079 0,'0'0'138'16,"0"0"20"-16,0 0 39 15,0 0-70-15,0 0-1 16,0 0-56-16,0 0-33 16,27-96 39-16,-12 57-49 15,2-9-19-15,-7-18 28 16,-8-23-18-16,-4-26 10 0,-16 9 28 15,-7 20-32-15,4 32 44 16,6 26-68-16,0 6-37 16,2 4 16-16,1 4-6 15,6 12 16-15,3 2 9 16,3 6-18-16,0 17 20 16,0 7 0-16,3 7 13 15,10 4 37-15,2 1-16 16,3-1 7-16,-1-2-17 15,-2 0-24-15,-1 1 33 16,0 1-33-16,-7 4 1 16,-2 3 49-16,-1 4-11 15,-2 0 11-15,2 1-11 16,3-3-38-16,2-4 41 0,8-6-42 16,4-6-6-16,5-9-2 15,7-8-5-15,4-9-37 16,32-17-62-16,-13-15-199 15,-4-6-415-15</inkml:trace>
  <inkml:trace contextRef="#ctx0" brushRef="#br0" timeOffset="23467.6397">13664 4514 1430 0,'0'0'187'16,"0"0"-60"-16,0 0-68 15,0 0-18-15,0 0-5 0,0 0 71 16,59 82 2 0,-48-41-12-16,-4 1-16 0,-7 1-20 15,0-2-45-15,-9-8 32 16,-4-5-36-16,0-8-11 16,6-7-2-16,4-12-35 15,3-1 19-15,0-17-9 16,12-18-83-16,9-10 59 15,5-8-39-15,4-4 45 16,-1-1 38-16,-7 7 6 16,-1 4 0-16,-9 5 9 15,-2 9 27-15,-7 7 71 16,-1 6-28-16,-2 9 15 0,0 5 5 16,0 6-69-1,0 0-21-15,0 18-9 0,-6 14 0 16,-3 6 88-16,3 6-63 15,2 3-1-15,4-3 18 16,0-3-23-16,0-5-19 16,13-5 0-16,8-7-136 15,23-18-45-15,-6-6-193 16,1 0-254-16</inkml:trace>
  <inkml:trace contextRef="#ctx0" brushRef="#br0" timeOffset="23851.366">14232 4286 1348 0,'0'0'237'0,"0"0"125"16,0 0-151-16,0 0-21 15,0 0-94-15,0 0-48 16,-29 75-1-16,19-33-17 16,-1 3 7-16,1-1 11 15,4-1-29-15,3-5 43 16,3-7-62-16,0-7-13 15,0-9 5-15,0-6-47 16,4-9-12-16,4 0 34 16,7-17 26-16,0-12-14 15,4-10 20-15,0-4-11 16,-1-3 11-16,0 9 2 16,-4 7 11-16,-3 8-12 0,-5 11 0 15,-3 7 31 1,0 4-31-16,1 0 0 0,2 5 1 15,4 11-1-15,5 6 35 16,3 2-35-16,-1-2 0 16,6 1-15-16,2-5-23 15,4-5-148-15,14-13-115 16,-3 0-264-16,-4-8-284 0</inkml:trace>
  <inkml:trace contextRef="#ctx0" brushRef="#br0" timeOffset="25097.7873">14673 4313 1177 0,'0'0'292'16,"0"0"82"-16,0 0-140 16,0 0-55-16,0 0-90 15,0 0-8-15,0 0 16 0,-9 81-50 16,9-46-2-16,0 0-43 16,0-1 12-16,1-6-5 15,5-4-9-15,0-7-12 16,2-10-59-16,-2-7-61 15,6 0 44-15,0-14 2 16,4-12-158-16,1-7 79 16,0-4 45-16,-4 1 69 15,0 0 48-15,-4 7 3 16,-3 5 83-16,-2 8 21 16,-1 6 16-16,-3 5 62 15,0 5-93-15,0 0-47 16,0 5-27-16,3 12 10 15,-2 3 32-15,2 3-41 16,2 2-7-16,1-1 7 0,0-3-16 16,0-3 0-16,0-4 0 15,1-5-79-15,2-6-32 16,5-3-79-16,1 0 20 16,4-17 2-16,2-8-105 15,3-9-26-15,0-4 74 16,-4-3 135-16,-1 2 90 15,-5 9 78-15,-5 8 31 16,-4 5 25-16,-1 10-28 16,1 6-5-16,-2 1-60 0,3 0-40 15,3 0 14 1,5 0-15-16,5 2-10 0,-2-2 9 16,1 0-12-16,-3 0 12 15,-5-8 1-15,-2 0 1 16,-2-1 156-16,-5 4 51 15,-1 4 4-15,0 1-42 16,0 2-78-16,-7 18 13 16,-3 9 2-16,-5 10-52 15,0 6 23-15,1 1-46 16,0 3-10-16,4-5 14 16,4-7-35-16,-1-2 0 15,4-11-1-15,3-5-85 16,0-11 21-16,0-8-27 0,0 0 2 15,7-17 60-15,2-11-24 16,1-2 39-16,1-1 14 16,-3 7 0-16,-2 7 45 15,-2 8-5-15,-1 5-2 16,0 4-2-16,6 0-35 16,3 0 7-16,7 4-8 15,3 2 8-15,6-6-3 16,2 0-5-16,1 0-8 15,0-14 1-15,-4-12 4 16,-5-11 2-16,-4-24 1 16,-4-35 0-16,-4-52 15 15,2-22-15-15,-6-2 0 16,-3 37 23-16,-3 58-23 0,0 35-12 16,0 25-36-16,-7 8 32 15,0 9 7-15,-7 0 9 16,-6 43-37-16,-5 43 37 15,-2 37 45-15,6 17 11 16,14-20 12-16,7-32-35 16,7-40 53-16,13-16-86 15,8-2-12-15,8-4 6 16,6-7 2-16,5-15 3 16,1-4 1-16,0-22 0 15,-5-8 0-15,-4-7 0 16,-11 1 0-16,-8 4 14 0,-7 8 33 15,-7 9 35 1,-6 11-41-16,0 4-35 16,-8 23 40-16,-9 15-31 0,-3 11 27 15,5 8 8-15,8 2-26 16,7-3 17-16,3-2-5 16,22-9-21-16,9-10 56 15,8-11-56-15,8-11-7 16,7-13 22-16,6 0-11 15,6-20 1-15,1-5-20 16,-3-4 12-16,-9 2 6 16,-13 2-18-16,-14 1-14 15,-17 7 13-15,-29 4-57 16,-18 3-174-16,-22 5-531 0</inkml:trace>
  <inkml:trace contextRef="#ctx0" brushRef="#br0" timeOffset="26179.7563">8751 10221 760 0,'0'0'288'0,"0"0"-83"0,0 0 69 15,0 0 6-15,0 0-50 16,0 0-89-16,-28 1-85 16,28-1-54-16,1 4 41 15,16-1-18-15,14 1 4 16,31-2 42-16,42-2-26 15,44-6 1-15,29-16 30 16,-3-4-45-16,-14-1 12 16,-36 5-43-16,-33 8 0 0,-27 2 26 15,-25 4 2 1,-15 3-20-16,-3-1-8 0,-5 5 6 16,-3-3-2-16,-8 3-4 15,-5 1-4-15,0 0-13 16,0 0 9-16,0 0-18 15,0 0-20-15,-10 12-74 16,-1 4 72-16,3-2-266 0</inkml:trace>
  <inkml:trace contextRef="#ctx0" brushRef="#br0" timeOffset="26854.3841">11002 10324 1328 0,'0'0'362'15,"0"0"1"-15,0 0-35 16,0 0-180-16,0 0-97 16,0 0-30-16,0 0-21 15,-4 4 0-15,22 1 34 16,7 0-6-16,6-3 8 16,11 0 13-16,4-2-16 15,8 0 6-15,3 0-20 16,-1-4-17-16,-2-3 45 15,-5 4-47-15,-7-1 0 16,-9 1 0-16,-8-2 2 16,-9 3-1-16,-8-1-1 15,-5 3 1-15,-3 0-25 0,-18 0 3 16,-13 5-52 0,-20 4-447-16</inkml:trace>
  <inkml:trace contextRef="#ctx0" brushRef="#br0" timeOffset="30684.1227">2257 4088 1549 0,'0'0'182'0,"0"0"-115"16,23-100 15-16,-4 68 47 15,9 17-28-15,2 15-53 16,6 12 38-16,10 35-12 0,2 28 28 16,-2 21 33-1,-12 5-54-15,-16-16 2 0,-15-21-14 16,-3-24-54-16,0-4 38 15,-8 0-53-15,3-2 0 16,-4-5-5-16,3-9 5 16,4-15-40-16,2-5-8 15,0-28-21-15,15-37 22 16,11-35-63-16,2-17 34 16,-1-1 49-16,-8 13 14 15,-13 20 13-15,-6 15 0 16,0 15 1-16,0 19 35 0,-3 14 7 15,-4 2 19 1,1 8 20-16,1 4-55 16,1 8-18-16,-2 28-9 0,-2 39 0 15,6 25 16-15,2 9 5 16,0-12 20-16,13-28 15 16,3-19-41-16,10-6-10 15,5 3-5-15,15-1-52 16,9-6-24-16,1-17-86 15,2-15-54-15,-6-9-91 16,-11-23-64-16,-9-6 21 16,-11-4 16-16,-12 1 334 15,-9 4 46-15,0 7 206 16,-6 6 24-16,-5 7-5 16,0 7 3-16,2 8-51 0,1 2-48 15,-1 8-104 1,1 19 24-16,3 7-72 0,0 9-5 15,5 3 22-15,0-3-30 16,8-5 7-16,8-7-17 16,6-10 0-16,-2-9 12 15,1-11-12-15,-1-1-11 16,-1-20 10-16,-2-13 1 16,-3-9 0-16,-8-6-33 15,-6-4-28-15,0-2 46 16,-12 7-59-16,-7 4-18 15,-3 11 3-15,0 13-98 16,-6 4-121-16,7 6-253 16,6 2-264-16</inkml:trace>
  <inkml:trace contextRef="#ctx0" brushRef="#br0" timeOffset="30874.5307">3484 3788 1662 0,'0'0'265'16,"0"0"-56"-16,0 0-114 15,0 0-54-15,0 0-9 16,0 0-31-16,0 0-2 16,84-42-204-16,-60 33-312 15,-6 2-368-15</inkml:trace>
  <inkml:trace contextRef="#ctx0" brushRef="#br0" timeOffset="31054.8816">3339 4202 1560 0,'0'0'247'0,"0"0"66"15,0 0-164-15,0 0-60 16,0 0-36-16,0 0-38 15,152 5 3-15,-36-49-18 16,-13 1-193-16,-21 2-376 0</inkml:trace>
  <inkml:trace contextRef="#ctx0" brushRef="#br0" timeOffset="31495.6246">4145 3269 1502 0,'0'0'386'0,"0"0"-2"15,0 0-146-15,0 0-165 16,0 0-6-16,0 0-50 15,0 0-10-15,-4 106 80 16,8-47-11-16,7 5-8 16,7-2-18-16,1-4-32 15,-1 0 39-15,4-7-57 16,2-2-14-16,-4-8 13 0,8-2-209 16,-7-12-379-16,-10-18-682 0</inkml:trace>
  <inkml:trace contextRef="#ctx0" brushRef="#br0" timeOffset="32217.9298">4395 2888 1367 0,'0'0'321'15,"-83"-63"-190"-15,13 23 103 0,-26-3-111 16,-21 8-109 0,-10 16 10-16,-3 19-31 0,-8 8 8 15,-10 31-1-15,-19 17 25 16,-19 15-23-16,-4 12 4 16,5 9 10-16,12 8 8 15,15 11 5-15,25 5-2 16,25 5 8-16,25 0 22 15,22 7 15-15,20 7-8 16,15 9 9-16,13 6-9 16,11 8 57-16,4 2-64 15,28 1 30-15,17 1 4 0,19-10 0 16,13-13-22 0,16-14-3-16,10-21-36 0,11-17 34 15,8-19-63-15,16-22 0 16,5-23 23-16,16-23-18 15,19-31 12-15,16-30 3 16,17-17-4-16,5-12 56 16,-9-11-47-16,-8-8 2 15,-13-8 29-15,-28-3-34 16,-29 1 8-16,-28 3 8 16,-30-1-25-16,-16 2 44 15,-11-4-58-15,-15-9-21 16,-11-8 20-16,-19-7-10 15,-4-4 5-15,-28 1-27 16,-12 7-45-16,-10 8 53 0,-3 11-53 16,-7 14 1-16,4 12 25 15,-3 12-20-15,9 14 30 16,7 17 29-16,9 13-53 16,1 11 55-16,-5 1-37 15,-6 1 6-15,-12 6 17 16,-14 10-17-16,-33 9-1 15,-48 33 1-15,-31 27-30 16,-27 25 12-16,-10 14-13 16,12 8-25-16,-5 6 35 15,9-8-37-15,54-25 16 16,29-27-1418-16</inkml:trace>
  <inkml:trace contextRef="#ctx0" brushRef="#br0" timeOffset="44965.6032">5698 13876 39 0,'0'0'0'15,"104"2"-39"-15</inkml:trace>
  <inkml:trace contextRef="#ctx0" brushRef="#br0" timeOffset="46735.5377">9273 13812 531 0,'424'-23'0'16,"-49"8"-394"-16</inkml:trace>
  <inkml:trace contextRef="#ctx0" brushRef="#br0" timeOffset="55704.7427">8650 13257 165 0,'0'0'62'0,"0"0"-51"15,0 0 291-15,0 0-151 16,0 0-44-16,0 0 95 15,-27 0 33-15,23 0-16 16,2 0 9-16,1 0 19 16,1 0-50-16,-2 0-53 0,2 0-40 15,0 0-43-15,0 0 8 16,0 0-39-16,9 3-3 16,15 0 53-16,14-2 7 15,25-1 4-15,27 0-17 16,20 0-33-16,7-9 37 15,-9 0-51-15,-12-3-8 16,-13 0 3-16,-14-2 4 16,-9 5-1-16,-14 1-16 15,-6 1 2-15,1-3 2 16,2 1-13-16,-2-2 0 16,-9 3 8-16,-10 0-8 0,-7 2 11 15,-6 2-11-15,-2 1 0 16,-5 1 2-16,-2 2-2 15,0 0-6-15,0 0 5 16,0 0-41-16,-7 0-50 16,-41 6-157-16,0 7-317 15,-10 0-196-15</inkml:trace>
  <inkml:trace contextRef="#ctx0" brushRef="#br0" timeOffset="56266.9331">8649 13496 669 0,'0'0'175'15,"0"0"-21"-15,0 0 113 16,0 0-43-16,0 0-52 16,0 0 12-16,0 0-11 0,-16 9-41 15,27-9 23 1,7 3-2-16,9-2 0 0,8 2-7 15,7-1-32-15,7 1-19 16,8-3-60-16,4 0-7 16,6 0 53-16,5-3-36 15,4-6-11-15,0-3-11 16,2-2-10-16,-5-1 26 16,-5 1-32-16,-8 3-6 15,-12 2 29-15,-12 1-28 16,-11 5 8-16,-10 0 7 15,-8 3-16-15,-4 0 22 16,-2 0-23-16,-1 0 0 16,0 0 16-16,0 0-16 15,0 0 0-15,0 0-1 0,0 0 3 16,0 0-5-16,0 0 3 16,0 0-27-16,0 0 27 15,-57 6-60-15,0 11-268 16,-16 6-878-16</inkml:trace>
  <inkml:trace contextRef="#ctx0" brushRef="#br0" timeOffset="57791.0386">11101 13229 643 0,'0'0'586'0,"0"0"-279"0,0 0-25 16,0 0 42-16,0 0-42 16,0 0-81-16,-32 0-28 15,32 0-28-15,0 0-45 16,0 0-22-16,2 0-36 15,17 0-15-15,9 0 55 16,11 0-40-16,7-4-18 16,2-2 0-16,4 0-23 15,-2 1 16-15,-4-1-17 16,-6 2 0-16,-7 2-3 16,-10-3 3-16,-4 3-35 0,-9 0-24 15,-4-3-46 1,-3-1-36-16,-3-2-122 0,0-5-99 15,-13 1-245-15,-5 3-352 0</inkml:trace>
  <inkml:trace contextRef="#ctx0" brushRef="#br0" timeOffset="58059.4042">11019 13366 879 0,'0'0'812'16,"0"0"-662"-16,0 0 32 16,0 0 27-16,0 0-42 0,0 0-44 15,0 0 34-15,40 20 4 16,-10-19-67-16,4-1-25 16,2 0-8-16,3 0-28 15,2-8-1-15,0-1-32 16,-4-1-12-16,-4 0 12 15,-9 3-124-15,-18-7-182 16,-6 4-327-16,-6 2-583 0</inkml:trace>
  <inkml:trace contextRef="#ctx0" brushRef="#br0" timeOffset="59123.2589">12269 12975 614 0,'0'0'989'0,"0"0"-796"16,0 0 3-16,0 0-24 16,0 0-76-16,0 0-55 15,0 0-39-15,-5 0 17 0,5 0-19 16,0 0-25 0,-1 3-80-16,-2-1-189 0,1 1-332 0</inkml:trace>
  <inkml:trace contextRef="#ctx0" brushRef="#br0" timeOffset="59712.5673">12514 13196 1136 0,'0'0'304'0,"0"0"-132"16,0 0 41-16,0 0-24 15,0 0-54-15,0 0-4 16,0 0-17-16,-4 6-34 16,7-4 15-16,12-1 8 15,6-1 16-15,13 0-4 16,7 0-44-16,5-3-7 16,7-6-12-16,0-5-32 15,-1 0 16-15,-2 1-36 16,-5 1 0-16,-6 1 6 15,-5 0-5-15,-13 6-2 16,-4 0-3-16,-11 3-67 16,-5 2-24-16,-1 0-128 0,-20 0-70 15,-5 12-275 1,-9-1-315-16</inkml:trace>
  <inkml:trace contextRef="#ctx0" brushRef="#br0" timeOffset="60158.8232">12483 13439 584 0,'0'0'612'0,"0"0"-470"16,0 0 29-16,0 0 34 16,0 0 34-16,0 0-81 15,0 0-18-15,18 16 30 16,8-12-21-16,6-4-5 0,6 3-38 15,5-3-25 1,-1 0 4-16,2 0-50 0,0-9-10 16,3 1 2-16,-4-2-26 15,-3 1 28-15,-3-1-29 16,-8 2 0-16,-7 1-2 16,-6 2 2-16,-7-2-1 15,-5 4-29-15,-4-3-69 16,-10-7-114-16,-12 1-292 15,-10 0-429-15</inkml:trace>
  <inkml:trace contextRef="#ctx0" brushRef="#br0" timeOffset="63738.9233">13135 12447 162 0,'0'0'79'0,"0"0"-72"16,0 0 254-16,0 0-96 15,0 0-11-15,0 0 33 16,-9 37-9-16,9-32-20 16,0 3 17-16,3 1 6 15,8 1-9-15,5-1-1 16,5-1-38-16,4-4-25 16,11-4 6-16,4 0-34 15,4-11-23-15,8-10-19 16,1-6-8-16,-3-5 0 15,-4-5-21-15,-9-1-8 0,-10-4 29 16,-11-5-29-16,-10-5 18 16,-6-5 18-16,0-4-5 15,-14 0-4-15,-3 0-15 16,-4 4-11-16,5 8 70 16,-2 6-61-16,6 9 1 15,2 4 11-15,5 7-8 16,2-2 10-16,3 1-25 15,0 4 8-15,0 2-5 16,8 1-3-16,3 4-11 16,0 4 2-16,-1 2-31 15,1 1-14-15,-4 4-77 16,-1 1-60-16,-6 1-135 0,0 0-247 16,0 0-232-16</inkml:trace>
  <inkml:trace contextRef="#ctx0" brushRef="#br0" timeOffset="64016.5152">13341 11571 1237 0,'0'0'252'16,"0"0"-64"-16,0 0-29 15,85-74-59-15,-48 55 2 16,3-1 3-16,2 5-20 0,-4 3-9 15,-4 6-21-15,-4 6-4 16,-5 0-12-16,-3 14-23 16,-4 12 5-16,-3 9-14 15,-4 8-6-15,-7 4 16 16,-4 0-17-16,0 0 0 16,0-6-2-16,-9-6-118 15,-12-8-159-15,5-9-235 16,-2-11-399-16</inkml:trace>
  <inkml:trace contextRef="#ctx0" brushRef="#br0" timeOffset="64787.9026">13650 10923 100 0,'0'0'1472'0,"0"0"-1222"16,0 0 53-16,0 0-175 16,0 0-91-16,0 0-29 15,89-54 24-15,-54 56-15 16,1 13 0-16,2 8 4 16,-7 8 0-16,-2 4 22 15,-11 7-19-15,-9 2-11 16,-7 2 23-16,-2-2-26 15,-14 1 17-15,-12-6 18 16,-2-5-23-16,1-5 17 0,6-9-32 16,4-8-5-16,9-12 17 15,3 0-9-15,4-22-9 16,1-14 1-16,3-10-2 16,14-9-2-16,9-6-59 15,2 0-16-15,4 4 47 16,-2 7 5-16,-3 2-6 15,-7 7 7-15,-5 5-7 16,-4 8 20-16,-5 7-14 16,-3 7 4-16,-3 7 20 15,0 6 1-15,0 1 0 16,0 0 0-16,-6 11-3 16,-6 10 2-16,-3 11 2 15,4 2 4-15,2 5 31 16,7 3 4-16,2-3 11 0,0-2 1 15,7-2-24-15,11-4 27 16,1-5-27-16,1-5-14 16,0-8 20-16,3-3-16 15,-4-7 3-15,2-3 0 16,0 0-12-16,-1-15 29 16,0-5-38-16,-2-4 1 15,-4-1 0-15,-4 1-1 16,-3 1-2-16,-5 6-4 15,-1 2 5-15,-1 5-7 0,0 3 8 16,0 2 0 0,0 5 8-16,0 0-7 0,0 0 5 15,0 0-6-15,0 17-3 16,-1 6 3-16,-1 10 24 16,1 4-12-16,1 8 16 15,0 4-6-15,3 4 1 16,11 21-23-16,-7 34-8 15,-1-13-114-15,-9-6-995 0</inkml:trace>
  <inkml:trace contextRef="#ctx0" brushRef="#br0" timeOffset="70243.7106">20577 9554 322 0,'0'0'37'0,"0"0"-37"15,0 0 0-15,0 0 367 16,0 0-200-16,0 0-34 16,-16-29 32-16,16 26-16 15,0 3-66-15,7 0-36 16,15 0 51-16,12 4-4 16,13 9-5-16,29 7 10 15,27 4-17-15,32-2 3 16,17-3-35-16,2-8-22 0,-6-9 47 15,-15-2-53 1,-4 0-9-16,-6-3-5 0,-8-7 0 16,-11 3 3-1,-12-5-11-15,-4 0 0 0,-16 0 6 16,-11-1-6-16,11-4 0 16,10-8 16-16,10-6-14 15,8-6 23-15,-19 5-25 16,-24 6 0-16,-13 6 2 15,-2-2-2-15,1-5 0 16,8-2 6-16,4-7 0 16,-4 2 16-16,-1 0-22 0,-1-2 2 15,-3 2 35 1,1-4-36-16,-4 1 15 0,-1-2 5 16,-3-2-20-16,-3-1 31 15,-8-3-30-15,-8 1-2 16,-9-1 47-16,-11-2-27 15,0 0 0-15,-11 0 6 16,-10 0-25-16,-6 2 42 16,-2 4-43-16,-2 1 0 15,-3 2-10-15,-9 3 10 16,-5 1-7-16,-20-1 6 16,-27 2 2-16,-31 4-13 15,-18 7 12-15,-12 8-1 0,0 4-9 16,8 6 10-1,-3 1-14-15,4 0 13 0,6 1 1 16,8 2-9-16,5 0 9 16,7 0 0-16,6 0-9 15,3 5 10-15,2 7-1 16,1 3 0-16,2 2 10 16,10 6-7-16,15-3-3 15,21-1 0-15,13 0-7 16,3 1 7-16,-7 4 0 15,-5 6 0-15,-10 4 6 16,6 4 20-16,7-1-26 16,2 3 0-16,6 1 34 15,5 3-24-15,4 0 7 16,1 3 9-16,5 4-25 16,1 0 66-16,6 0-58 0,5-1-8 15,5-1 35-15,4-2-36 16,4-2 21-16,5 1 14 15,1-1-21-15,0-3 59 16,0 0-68-16,6-1-4 16,8-4 37-16,3-2-37 15,7-3 14-15,4-2-1 16,6-2-5-16,8-4 40 16,3-2-49-16,5-5 0 15,2-1 30-15,0-3-24 16,-1-3 3-16,-1-3-9 0,-2 0 10 15,-6-2-1 1,1-5-9-16,-7 0 0 0,-5 0-4 16,-6 0 5-16,-4 0-2 15,-6 0-6-15,-3-5-82 16,-5 0-4-16,-7 0-137 16,0 0-140-16,-4 0-404 0</inkml:trace>
  <inkml:trace contextRef="#ctx0" brushRef="#br0" timeOffset="70417.9947">20726 9815 2118 0,'0'0'196'0,"0"0"-143"16,0 0-53-16,-88-4-25 15,55 4-473-15,-9 0-650 0</inkml:trace>
  <inkml:trace contextRef="#ctx0" brushRef="#br0" timeOffset="72671.6702">19155 10526 87 0,'0'0'603'0,"0"0"-508"16,0 0 70-16,0 0 63 16,0 0 69-16,0 0-61 15,-55-57-19-15,55 52-55 16,10 0-54-16,22-2-28 16,30-3 99-16,39-4-41 0,37-4-8 15,19-3-2-15,5 1-46 16,-4-2-8-16,-14 3-16 15,-7 1-40-15,-12 0 57 16,-28 4-75-16,-24 4 0 16,-25 3 19-16,-12 0-18 15,1-1 8-15,-7 1-9 16,-6-1 1-16,-8 3 6 16,-12 1-7-16,-4 3-16 15,0 1-20-15,-23 0-100 16,-28 0-156-16,-40 10-88 15,-45 12-145-15,15-1-53 0,12-3-509 16</inkml:trace>
  <inkml:trace contextRef="#ctx0" brushRef="#br0" timeOffset="72998.7829">19019 10689 1007 0,'0'0'163'0,"0"0"-50"16,0 0 74-16,0 0-44 15,0 0 10-15,0 0 47 16,0 0 53-16,146 22-78 16,-19-22-37-16,24-17 0 0,10-6-19 15,-3-5 4-15,-12 3-56 16,-5-3-47-16,-7 0 62 15,-12 0-67-15,-8-1-8 16,-13 0 12-16,-20 6-18 16,-21 5 10-16,-20 5-11 15,-12 4 0-15,-6-1-26 16,-10 5 20-16,-12 4-98 16,-62 4-117-16,-13 12-407 15,-28 2-491-15</inkml:trace>
  <inkml:trace contextRef="#ctx0" brushRef="#br0" timeOffset="74681.5707">24353 11710 811 0,'0'0'361'0,"0"0"-113"16,0 0 27-16,0 0-48 16,0 0-6-16,0 0-92 15,25-2-14-15,7-1 19 16,11 3-39-16,10-4-15 16,20-1-20-16,-6-3-48 0,9-1 42 15,-6 1-54-15,-18 1 0 16,-4 2-6-16,-16-3-67 15,-15 3-72-15,-17-6-55 16,-6 2-315-16,-13-2-111 0</inkml:trace>
  <inkml:trace contextRef="#ctx0" brushRef="#br0" timeOffset="75126.0003">24392 11455 778 0,'0'0'292'0,"0"0"-124"15,0 0 78-15,0 0 0 16,0 0-44-16,0 0-14 15,0 0-69-15,24-48-57 16,-24 49 33-16,-8 13-39 16,-9 8 51-16,-4 6-13 15,-4 6-28-15,2 0 4 16,-2 5-15-16,2-3-32 0,5 0 56 16,2-3-63-1,8-3 7-15,4-5 11 0,4-3-16 16,0-3 16-16,7-2-34 15,14 0 11-15,5-2 23 16,7-3-33-16,11-2-1 16,2-1 13-16,4-5-11 15,-1 1-4-15,-7 2-1 16,-5 0-124-16,-12 6-98 16,-11 19-273-16,-11-1-310 15,-3 0-327-15</inkml:trace>
  <inkml:trace contextRef="#ctx0" brushRef="#br0" timeOffset="77152.0403">15687 12335 859 0,'0'0'292'16,"0"0"-85"-16,0 0-75 15,0 0 98-15,0 0 24 16,115 1-33-16,-8-7-15 15,47-14-40-15,21-4-29 16,-2 2-34-16,-23 5-67 16,-30 7 55-16,-28 6-91 15,-26 1 1-15,-23 3 4 0,-17 0-5 16,-4 0 0 0,-8 0-46-16,-7 0-129 0,-7 0 28 15,-17 8-128-15,-44 6-53 16,3-2-62-16,-8 0-412 0</inkml:trace>
  <inkml:trace contextRef="#ctx0" brushRef="#br0" timeOffset="77362.6972">15553 12538 1590 0,'0'0'222'0,"0"0"-153"16,0 0 55-16,0 0 79 0,151-5 4 15,-34-10-36 1,19-5-78-16,1 3 18 0,-17 3-93 16,-35 5-9-1,-24 6 3-15,-21 1-12 0,-16 2-1 16,-15 2-185-16,-7 11-320 16,-2-1-536-16</inkml:trace>
  <inkml:trace contextRef="#ctx0" brushRef="#br0" timeOffset="82440.9332">24218 13916 1309 0,'0'0'582'0,"0"0"-484"0,0 0-79 16,0 0 90-1,111 3 83-15,-54-3-86 0,3 0 28 16,7-7-49-16,0-5-46 16,-1-5-2-16,-2-2-27 15,-2-3 7-15,-7-1-17 16,-5 0 10-16,-10-2-29 15,-11 4-27-15,-15 1-120 16,-17 0-137-16,-19 4-352 16,-9 4-542-16</inkml:trace>
  <inkml:trace contextRef="#ctx0" brushRef="#br0" timeOffset="82762.9127">24353 13601 1800 0,'0'0'214'0,"0"0"-199"15,0 0 27-15,0 0-17 16,0 0 26-16,0 0 33 16,0 0 66-16,-52 64-29 15,24-23-57-15,-7 3-14 16,2 2 66-16,3 0-51 15,9 0-26-15,10-4-9 16,11-4-18-16,4-5 16 16,26-4-28-16,12-9 11 15,24-8 23-15,27-12-34 0,20-11 0 16,4-19-6 0,-6-7 0-16,-14-8-85 0,-18-2-134 15,-24 9-302-15,-15 3-496 0</inkml:trace>
  <inkml:trace contextRef="#ctx0" brushRef="#br0" timeOffset="83532.1043">15749 14015 1121 0,'0'0'230'0,"0"0"-27"0,0 0 38 15,0 0-42-15,0 0-42 16,0 0-55-16,0 0 77 15,140 10-24-15,7-9-54 16,22-1 20-16,-2 0-67 16,-18 0-4-16,-31-5-12 15,-14-2-37-15,-21-1 14 16,-23 3-15-16,-22 1-20 0,-16 1 11 16,-11-2-82-1,-10 3-67-15,-2-1-9 0,-44 3-107 16,-55 0-68-16,8 7-213 15,-6 3-72-15</inkml:trace>
  <inkml:trace contextRef="#ctx0" brushRef="#br0" timeOffset="83736.0729">15477 14333 1468 0,'0'0'211'0,"0"0"-169"16,0 0 52-16,0 0 83 0,158 33 1 15,-28-38 27 1,22-18-65-16,9-7-27 0,-9 2-52 16,-22 3-46-16,-14 8 24 15,-27 3-39-15,-29 6-23 16,-17 6-68-16,-21 2-210 16,-17 0-500-16</inkml:trace>
  <inkml:trace contextRef="#ctx0" brushRef="#br0" timeOffset="97116.4349">15416 15363 646 0,'0'0'264'16,"0"0"-134"-16,0 0-14 16,0 0 35-16,0 0-22 15,-48 11-38-15,46-10 24 16,2 2-67-16,-1 2-27 16,1 1 37-16,0 5-17 15,0-2 0-15,0 1-18 16,1 1-23-16,4 0 47 15,1-2-47-15,-1-1 0 16,-2-2 3-16,0 0-3 16,-1-3 7-16,3 1-7 15,-1-1 1-15,2 0 11 16,3-2-12-16,6 2 0 0,5-3 11 16,5 0-11-1,8 0 6-15,7 0-6 0,3 0 1 16,5 0 0-16,3 0-1 15,1 0 0-15,-2 0 1 16,0 0-1-16,-2 0 0 16,-5 3 0-16,-3-3 0 15,-4 0-28-15,-6 0 15 16,-7 0-72-16,-11 4-27 16,-4 2-166-16,-8 2-409 0</inkml:trace>
  <inkml:trace contextRef="#ctx0" brushRef="#br0" timeOffset="97638.3997">15239 16841 215 0,'0'0'1540'16,"0"0"-1281"-16,0 0-97 15,0 0-1-15,0 0-19 16,0 0 4-16,0 0-19 0,81 28 35 16,28-11-94-1,6-3-31-15,-18-7 3 0,-27-7-19 16,-24 0 19-16,-8 0-40 16,3-7-27-16,13-5-43 15,-10-1-292-15,-16 0-739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9:22:20.6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20718 12272 58 0,'0'0'76'0,"0"0"-45"0,0 0-11 15,0 0 12-15,0 0 9 16,0 0 10-16,-17 0-22 16,17 0-3-16,-3 1-6 15,1 2 13-15,1-3 28 16,1 0-2-16,-2 2-16 15,2-2 29-15,0 0-27 16,0 0-20-16,0 0 3 16,0 0 222-16,0 1-67 15,0-1-81-15,0 0-13 16,0 0-5-16,-2 0-39 16,1 0 10-16,0-1-5 0,-1-1-11 15,2 2 19 1,-2 0-26-16,2 0-14 0,0 0 21 15,0 0-27-15,0 0 6 16,0 0 11-16,0 0-4 16,0 0 29-16,0 0-23 15,0 0-14-15,0 0 19 16,0 0-30-16,0 0 5 16,0 0-11-16,0 0 7 15,0 0 3-15,0 0-10 16,0 0 0-16,0 0 4 15,0 0-3-15,0 0 4 16,8 0 14-16,0 0-7 0,5-3 30 16,-4 3-40-1,-1 0-2-15,2-1 19 0,-3 1-19 16,1-1 3-16,-3 1-3 16,4-2 1-16,1 2 21 15,0-2-21-15,2 1 6 16,3 0 29-16,0 0-18 15,3-2-7-15,1 2 8 16,0-2-18-16,1 0 26 16,-1 0-27-16,-2 2 0 15,-1-2 12-15,-1 3-12 16,0 0 0-16,-3 0 0 0,3 0 6 16,-2 0-1-1,0 0-5-15,1 0 0 0,-1 0 0 16,-1 0 2-16,2 0 2 15,-1 0-4-15,2 0 2 16,1 0 11-16,1 0-13 16,1 0 0-16,-2 0 12 15,-1 0-11-15,1 0 12 16,-2 0-13-16,1 0 8 16,-3 0 7-16,1 0-15 15,1 0 0-15,-2 0 2 16,0 0 4-16,1 0 1 15,-2 0-7-15,2 0 7 0,-1 0 13 16,1 0-20 0,-1-1 0-16,0 1 16 0,1-2-16 15,0 1 1-15,0-1-1 16,0 1 6-16,2 1-4 16,-1-2-2-16,2 2 0 15,-3-1 1-15,4-1 1 16,-5 2-2-16,0-2 0 15,1-1 0-15,-3 3 11 16,1 0-11-16,2-2 0 16,1 1 9-16,-1 0-9 15,1-1 11-15,0 1-11 16,0-1 8-16,2 2 14 16,-2-3-22-16,2 1 0 15,-2 0 13-15,-1 1-11 0,-1-1 2 16,-1 2-4-1,-1 0 0-15,0 0 3 0,-1 0-3 16,3 0 0-16,-1 0 1 16,2 0-1-16,-1 0 10 15,2 0-10-15,0 0 0 16,-2-1 12-16,2 1-12 16,-2 0 0-16,1-1 16 15,-1-1-10-15,2-1 6 16,2 3-12-16,-1-3 7 15,1 0 15-15,-2 2-22 16,3-2 0-16,-4 2 9 0,3-2-7 16,-6 2 11-1,-1-1-13-15,-1 2 0 0,-2-2 5 16,0 2-5-16,-2-1 0 16,3 1 5-16,-2 0-5 15,4-2 7-15,-1 0-7 16,2 2 0-16,-1-1 5 15,0-1-5-15,1 1 0 16,-2 0-1-16,-4 1 2 16,-1 0 10-16,-1 0-11 15,-2 0 0-15,0 0-9 16,1 0 9-16,-1 0 0 16,0 0 0-16,0 0 6 15,0 0-5-15,0 0-1 16,0 0-36-16,-45 0-132 0,-1 5-360 15,-12 2-589-15</inkml:trace>
  <inkml:trace contextRef="#ctx0" brushRef="#br0" timeOffset="1471.4136">20802 12282 163 0,'0'0'116'0,"0"0"-21"0,0 0-13 16,0 0 0-16,0 0 15 16,0 0 8-16,0 0 14 15,0 0 2-15,0 0-11 16,0 0 25-16,0 0-34 16,0 0-23-16,0 0 5 15,0 0-19-15,0-2-6 16,3 2-14-16,6-1-11 15,6 0 36-15,1-1-30 16,3-1 4-16,0 2 21 16,3 0-18-16,-1-1-1 0,1 0-7 15,-2 2-19-15,-1 0 28 16,0 0-29-16,1 0-9 16,-1 0 16-16,-2 0-18 15,3 0 12-15,1 0 6 16,0 0-19-16,0 0 43 15,0 0-48-15,-4 0 1 16,3 0 17-16,-2 0-18 16,-2 0 8-16,1 0-5 15,1 0 4-15,0 0 30 16,-3 0-37-16,-1 0 5 16,0 0 7-16,2 0-6 15,-1 0 7-15,2 0-14 0,-2 0 7 16,-1 0 17-16,0 0-24 15,2 0 0-15,-2-1 1 16,3 0 0-16,2 0 7 16,-2-2-8-16,3 2 1 15,-4-1 16-15,0-1-17 16,1 2 0-16,-1-1 14 16,1 0-12-16,-1-1 14 15,-1 3-16-15,2-1 8 16,-4-1 11-16,2 1-19 0,3-2 0 15,0 1 3-15,-1 1-3 16,0-1 11-16,1 2-11 16,-3-2 0-16,3-1 15 15,1 3-15-15,1-3 0 16,0 0 15-16,-2 0-9 16,2 0 6-16,-1 1-12 15,-1-1 9-15,1 0 10 16,-2 0-19-16,-1 0 0 15,-2 0 9-15,3 0-9 16,0 1 14-16,-2-1-14 16,1 1 1-16,-1 0 23 15,1 0-24-15,-1 0 0 16,3-3 5-16,0 2-5 16,2 1 13-16,-1-1-13 0,-1-1 1 15,1 1 17-15,-1-2-18 16,0 3 1-16,-4-1 6 15,-3 2-5-15,-2-1 8 16,-4 1-10-16,-3 1 1 16,-1 0 2-16,-1 0-3 15,2 0 0-15,-2 0-1 16,0 0 2-16,0 0 6 16,0 0-7-16,-38 0-67 15,-2 9-155-15,-15 1-482 0</inkml:trace>
  <inkml:trace contextRef="#ctx0" brushRef="#br0" timeOffset="2422.7837">20775 12322 584 0,'0'0'253'0,"0"0"-155"16,0 0 9-16,0 0-4 16,0 0-2-16,0 0 12 15,0 0-17-15,42 0-17 16,-21 0 24-16,2 0-7 15,0 0-17-15,5 0 16 16,2 0-38-16,3-2-14 16,4 1 20-16,-1-1-22 15,1 2 21-15,1 0-33 16,-1 0-7-16,-3 0 26 16,-4 0-26-16,0 0 7 15,-2 0-2-15,-2 0-18 16,2-1 41-16,2-2-32 15,3 0-4-15,4-2 21 0,0 0-20 16,0 1-3-16,1-3-12 16,-1 1 6-16,-3 1 18 15,-1-1-17-15,-2 1-6 16,-2 2 32-16,-7 0-33 16,1 0 8-16,-3 2-8 15,3-1 1-15,-2 1 23 16,4-1-24-16,2 0 0 15,1-1 22-15,2 0-16 16,0-1 6-16,3-1-9 16,-1 0 6-16,1 1 18 0,-1-1-27 15,-4 0 0 1,-3 2 17-16,-4 0-15 0,-3 0-1 16,-4 0 1-16,-4 0 7 15,0 0 4-15,-1 2-13 16,-3-2 0-16,-1 2 9 15,-5 1-9-15,3 0 0 16,-3 0 0-16,0 0-20 16,0 0 5-16,-48 0-206 15,-1 8-431-15,-15-2-715 0</inkml:trace>
  <inkml:trace contextRef="#ctx0" brushRef="#br0" timeOffset="3264.892">20881 12326 705 0,'0'0'153'0,"0"0"-76"15,0 0-1-15,0 0 13 16,0 0-21-16,0 0-19 15,0 0-7-15,2 0-18 16,7 0 33-16,4 0-16 0,2 0 22 16,3-1 7-16,6-2-15 15,6 0 11-15,8-1 11 16,7-1 21-16,4-3 22 16,3 2-47-16,2 1 0 15,-1-1-11-15,-3 0-12 16,-1 3 4-16,-2-4-14 15,0 3-24-15,-3-1 40 16,0 0-37-16,-2 1 5 16,1 0 12-16,0 0-14 15,0 1 8-15,1 0-14 16,-2 1-16-16,1-3 39 16,-4 3-39-16,-3 0 1 0,-1 0 15 15,1-1-10 1,-2 3 11-16,-2-3-17 0,-3-1 0 15,0 3 33-15,-5-2-33 16,-3 2 10-16,-3-1 7 16,-3 1-10-16,-2-1 19 15,-3 2-16-15,-1-3-2 16,0 3 38-16,-1-3-34 16,-2 2-6-16,0 0 9 15,0-2-15-15,-1 1 8 16,1 1-8-16,-3 0 0 15,-1 1-18-15,-4 0-63 16,-12 9-216-16,-15 3-584 0</inkml:trace>
  <inkml:trace contextRef="#ctx0" brushRef="#br0" timeOffset="5172.2656">20926 13972 447 0,'0'0'270'15,"0"0"-182"-15,0 0 64 16,0 0 23-16,0 0-7 15,0 0 7-15,-12 0-6 16,12 0 3-16,0 0-25 16,0 0-33-16,-2 0 11 15,2 0-46-15,0 0-19 16,0 0-8-16,0 0-16 0,3-1 16 16,14-3-6-1,3-2-5-15,3 3 29 0,7-5-28 16,4 1 22-16,5 0 3 15,3-3-16-15,5 1 19 16,4 1-23-16,4 1-19 16,-1 2 41-16,-2 3-36 15,-4 1-2-15,-1-1 8 16,-1 2-12-16,-2-1 24 16,-4-1-25-16,-1-1-10 15,1 0 45-15,-2 0-31 16,1-3 6-16,-1 0 8 15,-1 1-8-15,1-3 27 16,-1 2-17-16,-2-1-14 16,-4 2 38-16,-1 0-32 0,0-2 4 15,-4 4 3-15,-3-2-18 16,-3 1 25-16,-6-1-42 16,-2 5-9-16,-6-3 23 15,-3 3-23-15,-2 0 0 16,1 0 1-16,-2 0 8 15,0 0-4-15,0 0-6 16,0 0-22-16,0 0 1 16,-6 0-123-16,-36 11-99 15,2 5-109-15,-5-2-471 0</inkml:trace>
  <inkml:trace contextRef="#ctx0" brushRef="#br0" timeOffset="17435.6039">18756 4286 1011 0,'0'0'252'0,"0"0"-82"15,0 0-60-15,0 0-31 0,0 0-34 16,16-16-1-16,8 6-36 15,4-1 3-15,2 0-3 16,6-1-8-16,-2 2 4 16,-1 1-4-16,0 4-19 15,4 0 2-15,-7 4-242 16,-9 1-253-16</inkml:trace>
  <inkml:trace contextRef="#ctx0" brushRef="#br0" timeOffset="17615.4746">18739 4456 1048 0,'0'0'239'15,"0"0"-17"-15,0 0-85 0,0 0-79 16,0 0-14-16,0 0-15 16,81-51 3-16,-20 14-32 15,7-6-21-15,16-12-148 16,-14 9-155-16,-19 5-401 0</inkml:trace>
  <inkml:trace contextRef="#ctx0" brushRef="#br0" timeOffset="17840.0915">18982 3950 1091 0,'0'0'126'0,"0"0"-100"15,0 0 6-15,0 0-24 16,93-50 12-16,-41 47-19 0,2 3 4 16,0 12 28-16,-7 16-5 15,-17 8 13-15,-26 22 12 16,-29 25 11-16,-63 32 31 16,-33 9-95-16,9-26-185 15,12-21-470-15</inkml:trace>
  <inkml:trace contextRef="#ctx0" brushRef="#br0" timeOffset="22015.6738">19585 5149 874 0,'0'0'255'0,"0"0"-134"16,0 0-19 0,0 0-4-16,0 0-27 0,0 0 4 15,0 0 50 1,58 0-5-16,-28-1 4 0,4-2-23 16,3-1-2-16,1-1 1 15,1 0-36-15,-2-1-14 16,3-1 4-16,2-2-4 15,2-5 26-15,0-3-31 16,3-8-11-16,-3-2 12 16,0-3-19-16,-6-2-3 15,-7-2 4-15,-7-2-16 16,-7-3 24-16,-7-2-32 16,-9-4-2-16,-1-4 8 15,-8-3-10-15,-11-3-18 0,-3 4-47 16,-4 0 4-16,2 3 37 15,-2 7-27-15,-1 5-16 16,-1 6 31-16,-2 4-11 16,-1 7 10-16,-3 4 15 15,2 3-20-15,-5 5 26 16,0 2-24-16,-1 5 10 16,-1 0 11-16,-2 5-2 15,0 7 20-15,2 2-14 16,1 4 15-16,5 0 0 15,3 2 0-15,2 0 0 16,5 6 6-16,-1-2-6 0,1 5 6 16,3 2 1-1,4 6-6-15,-2 4 35 0,6-1-5 16,0 4 1-16,6 0-5 16,5-1-11-16,1 2 30 15,0 0 2-15,5-1-21 16,9 0 39-16,0-3-31 15,3-3 5-15,0-4 19 16,1-2-15-16,3-5-3 16,1-6-11-16,-1-5-22 15,-2-3 22-15,1-6-30 16,-2-3 0-16,4-3 6 16,-4-1-4-16,4 0-1 15,-3 0-1-15,-3-7 11 16,-5 2-26-16,-5 2-87 0,-4 0-92 15,-2 3-52 1,0 0-260-16,0 0-347 0</inkml:trace>
  <inkml:trace contextRef="#ctx0" brushRef="#br0" timeOffset="24837.4695">19622 7620 1303 0,'0'0'177'15,"0"0"-95"-15,0 0-50 16,0 0 59-16,0 0 74 16,0 0 10-16,82-13-21 15,-37-2-34-15,7-10-40 16,5-3 9-16,1-8-34 0,-3-6-3 15,-3 1-6 1,-10-5-24-16,-6-3-5 0,-14-5-8 16,-8-5-8-16,-13-4 32 15,-5-12-14-15,-36-15-8 16,-26-12 7-16,-4 8 0 16,0 21 2-16,16 20 4 15,7 15-23-15,-5 2 40 16,-7 1-23-16,-10 4 11 15,5 15 7-15,3 16-25 16,1 5 7-16,4 27-15 16,0 27 3-16,4 29 13 15,9 19-18-15,12 7 0 0,17-10 22 16,13-9-11-16,1-13 10 16,6-12-19-16,10-13 4 15,2-12 14-15,7-3-21 16,10 6 0-16,8 8 14 15,8 6-13-15,4-7 9 16,0-5-10-16,-2-9 0 16,0-7-1-16,-1-9 1 15,-1-12-35-15,-6-7-41 16,-7-6-58-16,-7-8-90 16,-11-26-106-16,-10 1-339 15,-8 2-595-15</inkml:trace>
  <inkml:trace contextRef="#ctx0" brushRef="#br0" timeOffset="26933.9393">22523 6766 1124 0,'0'0'219'16,"0"0"9"-16,0 0 23 16,0 0-11-16,112-36-68 15,-22 29-47-15,48-3 35 16,22-4-58-16,7 1-6 0,-5-3-17 16,-26-1-27-16,-9 2-16 15,-26 1-22-15,-26 2-13 16,-27 4 27-1,-16 2-28-15,-3-2-10 0,-7 5 9 16,-7-3-12-16,-13 3-28 16,-2 0-83-16,-21 2-159 15,-52 1-76-15,2 4-203 16,-10 5-202-16</inkml:trace>
  <inkml:trace contextRef="#ctx0" brushRef="#br0" timeOffset="27246.1379">22708 6970 1560 0,'0'0'267'0,"0"0"-101"16,0 0 66-16,0 0 79 16,100 5-4-16,-1-5-178 15,45-8-60-15,22-14 16 16,8-7-43-16,-9-7-3 15,-24 5-14-15,-13-1 1 16,-26 5-2-16,-29 6-20 16,-24 6 2-16,-12 1 8 15,-2 2-14-15,-4-1-8 16,-6 2 7-16,-10 3 2 16,-7 6 4-16,-8 1-5 0,0 1-23 15,0 0 4-15,-21 0-38 16,-84 28-63-16,0 1-206 15,-25 3-1142-15</inkml:trace>
  <inkml:trace contextRef="#ctx0" brushRef="#br0" timeOffset="44745.0659">19082 5032 679 0,'0'0'229'0,"0"0"-55"0,0 0 43 16,0 0 59-16,0 0-116 15,0 0-40-15,-31-29-34 16,32 17-62-16,14-3-7 16,3-2-17-16,9 0 1 15,1 0-25-15,1 0-80 16,3 0-158-16,-8 4-124 15,-10 2-342-15</inkml:trace>
  <inkml:trace contextRef="#ctx0" brushRef="#br0" timeOffset="44903.2911">18867 5179 952 0,'0'0'140'0,"0"0"-19"16,0 0-13-16,0 0-52 15,0 0-5-15,0 0-51 16,105-41-12-16,-58 10-124 16,-5-1-244-16</inkml:trace>
  <inkml:trace contextRef="#ctx0" brushRef="#br0" timeOffset="45106.267">19082 4691 1015 0,'0'0'175'0,"0"0"-58"0,0 0-10 15,0 0 1-15,102 12-25 16,-71 20-26-16,-7 24-47 16,-24 30-1-16,-38 33-9 15,-48 17-88-15,4-27-120 16,-2-25-311-16</inkml:trace>
  <inkml:trace contextRef="#ctx0" brushRef="#br0" timeOffset="48310.4126">23154 4995 232 0,'0'0'1060'0,"-18"-75"-812"16,8 42-15-16,2 6 74 16,1 14-81-16,4 13-29 15,-5 24-186-15,1 44 11 16,-1 27-22-16,4 3 54 16,1-17 14-16,3-25-32 15,0-15-35-15,0 5 39 0,0 4-40 16,3-1-3-16,3-9-9 15,-1-15 12-15,-2-13-51 16,1-12 9-16,3-4 42 16,1-24 3-16,1-14-3 15,3-10 0-15,1-4 8 16,2 2-2-16,-2 8 16 16,1 12 0-16,-1 8-21 15,-5 13 47-15,1 7-48 16,0 6-3-16,3 4 2 15,5 17 2-15,0 6 6 16,1 4-7-16,-3 6-22 0,-1-3 16 16,0 4-89-16,-1-2-80 15,3 1-126-15,-2-6-302 16,-5-12-481-16</inkml:trace>
  <inkml:trace contextRef="#ctx0" brushRef="#br0" timeOffset="48776.7907">23521 5266 1343 0,'0'0'276'0,"0"0"41"15,0 0-72 1,0 0-78-16,0 0-91 0,0 0 38 15,0 0-28-15,-84 92-57 16,77-60 45-16,6 1-73 16,1-3 0-16,0-7-2 15,13-3 0-15,4-8 0 16,2-9-21-16,3-3-25 16,-1-2 32-16,3-16-15 15,-2-8-7-15,-1-5 9 16,-7-3-11-16,-5 0 29 15,-6-1-2-15,-3 4 12 16,0 11 10-16,-3 6-10 0,-6 7 40 16,-2 5 37-1,-2 2-20-15,-2 2-7 0,0 13-50 16,0 8 9-16,0 4 26 16,8 2-35-16,2 3 0 15,5-3-2-15,0-4 8 16,5-3-18-16,6-5 8 15,7-8-114-15,5-2-10 16,19-7-233-16,-5-13-183 16,-3-7-996-16</inkml:trace>
  <inkml:trace contextRef="#ctx0" brushRef="#br0" timeOffset="49009.0196">23831 4919 1491 0,'0'0'349'16,"0"0"-100"-16,0 0-54 15,0 0-49-15,-50 77-36 16,43-31 30-16,7 4-77 16,0 1-16-16,11 0-12 15,10-4-34-15,6-2 12 16,2-6-13-16,3-1-44 15,20-2-134-15,-6-11-196 16,-7-11-411-16</inkml:trace>
  <inkml:trace contextRef="#ctx0" brushRef="#br0" timeOffset="49466.57">24072 5141 1403 0,'0'0'188'0,"0"0"-56"16,0 0-54-16,0 0-48 15,0 0-11-15,0 0 49 16,0 0-23-16,86 62 47 16,-81-35 25-16,-5 3-23 15,0 1 4-15,-9-2-75 16,-5-3-22-16,1-6 2 15,1-4-3-15,9-8-43 0,1-6-37 16,2-2-5-16,0-7 31 16,12-19-60-16,7-8 4 15,3-5 97-15,0-5-3 16,0-2 16-16,-5 2 13 16,-4 1 19-16,-5 4 82 15,-8 6-13-15,0 8 7 16,0 9 45-16,0 9-23 15,0 7-3-15,-2 0-57 16,-3 20-69-16,1 10 48 16,1 9-49-16,3 4 0 15,0 1 0-15,1-5 0 16,12-3 0-16,6-5-1 0,2-6-90 16,22-5-49-1,-9-9-225-15,-1-9-439 0</inkml:trace>
  <inkml:trace contextRef="#ctx0" brushRef="#br0" timeOffset="49663.927">24426 4824 1580 0,'0'0'213'15,"0"0"-159"-15,0 0-3 16,0 0-7-16,69 82 59 0,-29-7 1 15,-7 22-51 1,-16 9 23-16,-17-4-76 0,-35-10-72 16,-4-26-105-16,-5-14-356 0</inkml:trace>
  <inkml:trace contextRef="#ctx0" brushRef="#br0" timeOffset="69617.5287">19027 14928 1876 0,'0'0'236'16,"0"0"-189"-16,0 0-6 0,0 0-41 15,36-6 1-15,4 2 18 16,9-1-17-16,24-1 23 16,-1 0-25-16,5 2-31 15,1-1-69-15,-3 0-113 16,-7 1-111-16,-20-2-321 0</inkml:trace>
  <inkml:trace contextRef="#ctx0" brushRef="#br0" timeOffset="69896.87">18982 14650 664 0,'0'0'834'0,"0"0"-703"0,0 0-109 16,-80-52 57-16,71 50 39 16,2 2-73-16,-3 8-2 15,-5 18 29-15,-9 11-29 16,-2 8 31-16,-2 9-67 16,4 1-1-16,7 1 13 15,8 0-19-15,6-3-2 16,3-2 2-16,23-5-64 0,12 0-25 15,25 0-125 1,37 2-90-16,-9-9-180 16,-6-7-314-16</inkml:trace>
  <inkml:trace contextRef="#ctx0" brushRef="#br0" timeOffset="70199.6625">18824 16111 1642 0,'0'0'257'0,"0"0"-204"16,0 0-18-16,0 0-34 15,0 0 17-15,0 0 33 16,131 5-20-16,-67-5-8 16,5-10-23-16,2-4-7 15,-6-3-11-15,-7-2-125 16,0-17-110-16,-15 5-234 16,-13 1-281-16</inkml:trace>
  <inkml:trace contextRef="#ctx0" brushRef="#br0" timeOffset="70558.1616">18842 15772 1582 0,'0'0'220'0,"0"0"-164"15,0 0 5-15,0 0 39 16,0 0-9-16,0 0-9 16,0 0-8-16,-60-34 61 15,50 54-95-15,-9 15-7 16,-4 10 41-16,-3 8-13 16,0 7 6-16,1 1-26 0,8-3-40 15,4-5 37-15,11-5-38 16,2-6 0-16,2-1 0 15,18-5 1-15,10-6-2 16,11-4-9-16,19-11-63 16,30-15-3-16,34-3-133 15,12-16-107-15,-27 0-185 16,-26 10-310-16</inkml:trace>
  <inkml:trace contextRef="#ctx0" brushRef="#br0" timeOffset="70711.3735">19571 16419 1726 0,'0'0'260'0,"0"0"-191"15,0 0-25-15,0 0-20 16,0 0-24-16,0 0-39 16,0 0-202-16,96-67-539 0</inkml:trace>
  <inkml:trace contextRef="#ctx0" brushRef="#br0" timeOffset="260785.4983">776 10165 454 0,'0'0'1262'0,"0"0"-942"15,0 0-125-15,0 0-9 16,0 0-65-16,0 0-98 16,28 83 30-16,-4-9 5 15,6 21-14-15,-5-7 55 16,-7-18-50-16,-9-24-10 16,-3-13-8-16,-6-1-25 15,0 0 33-15,0 1-39 0,-2-9 0 16,-18-6 21-16,-7-8-21 15,-12-8-9-15,-4-2-57 16,-8-23-165-16,-19-49-65 16,12 2-382-16,7-2-466 0</inkml:trace>
  <inkml:trace contextRef="#ctx0" brushRef="#br0" timeOffset="260914.2429">542 10089 806 0,'0'0'181'0,"0"0"-97"16,0 0-19-16,0 0-15 16,86-5-50-16,-53 7-22 0,-3 5-189 15</inkml:trace>
  <inkml:trace contextRef="#ctx0" brushRef="#br0" timeOffset="261095.6027">994 10190 1247 0,'0'0'499'16,"0"0"-309"-16,0 0 8 15,0 0-111-15,0 0-57 16,0 0-29-16,95-50-1 16,-66 39-23-16,2 4-237 15,-9 3-280-15,-9 4-247 0</inkml:trace>
  <inkml:trace contextRef="#ctx0" brushRef="#br0" timeOffset="261247.5903">997 10374 1182 0,'0'0'507'0,"0"0"-204"16,0 0-39-16,0 0-41 16,0 0-144-16,0 0-79 15,0 0 0-15,-3 12-121 16,67-58-93-16,-6 3-161 15,-3-1-445-15</inkml:trace>
  <inkml:trace contextRef="#ctx0" brushRef="#br0" timeOffset="261544.2949">1346 9964 1258 0,'0'0'362'15,"0"0"115"-15,0 0-218 0,0 0-68 16,-91 79-118-16,76-38-60 15,12 1 51-15,3-2-56 16,3 0 5-16,12-6 41 16,5-6-35-16,3-11-7 15,-1-8-12-15,2-9 2 16,1 0-2-16,-2-20 0 16,-2-10-40-16,-9-4 19 15,-5-10-4-15,-7 0 2 16,-3-4-29-16,-15 0-30 0,-1 9 82 15,-1 10-32-15,1 13-25 16,4 13 11-16,6 3-121 16,9 38-130-16,0-4-76 15,2-2-299-15</inkml:trace>
  <inkml:trace contextRef="#ctx0" brushRef="#br0" timeOffset="261920.567">1750 10122 1508 0,'0'0'249'0,"0"0"9"15,-3-89-140-15,3 46-26 16,0-5-89-16,0-1 3 0,0 0 28 16,0 6 1-16,-2 8 30 15,-7 9-56-15,-2 12 6 16,-3 6 3-16,1 8-18 15,-2 0-12-15,0 3 12 16,3 11 0-16,3 4 1 16,9 5-1-16,0 1 0 15,0 0 16-15,18 1-16 16,6 1 0-16,3-3 3 16,-1 1-3-16,0-1 5 15,-5-1-5-15,-5-2 0 16,-5-1 36-16,-8-1-36 15,-3-2 12-15,-3 4 32 16,-15-4-17-16,-3 0-11 0,-6-5-16 16,-1-8-121-1,5-3-183-15,7-5-553 0</inkml:trace>
  <inkml:trace contextRef="#ctx0" brushRef="#br0" timeOffset="262100.7981">1945 9556 1721 0,'0'0'237'0,"0"0"-82"15,0 0-91-15,0 0-45 16,0 0 30-16,20 93-2 16,-1-41-9-16,15 19-21 15,20 29-17-15,-6-16-17 0,-7-9-1069 0</inkml:trace>
  <inkml:trace contextRef="#ctx0" brushRef="#br0" timeOffset="262641.6718">3259 10268 1508 0,'0'0'528'0,"0"0"-293"16,0 0 63-16,0 0-106 16,0 0-117-16,0 0-16 15,171 7-6-15,-42-7 11 16,19-5-32-16,-10-11-24 16,-30 3 57-16,-41 5-65 15,-22 4 0-15,-14 2 4 16,-5 1-3-16,-6 1-2 15,-12 0-81-15,-30 5-228 16,-20 8-57-16,-16 3-560 0</inkml:trace>
  <inkml:trace contextRef="#ctx0" brushRef="#br0" timeOffset="262857.0514">2997 10606 1066 0,'0'0'1190'0,"0"0"-1075"16,0 0 43-16,0 0 101 15,146 25-42-15,14-25-62 16,28-16-96-16,-2-6-23 16,-34-1 9-16,-47 6-18 15,-32 6 23-15,-24 1-50 16,-9 6 0-16,-1-2 27 16,-7 3-27-16,-5-2-10 15,-14 5-1-15,-15 1-51 0,-19 13-145 16,-17 0-570-16</inkml:trace>
  <inkml:trace contextRef="#ctx0" brushRef="#br0" timeOffset="263505.4486">3374 13561 1629 0,'0'0'565'15,"0"0"-304"-15,0 0-19 16,0 0-140-16,0 0-24 16,0 0-61-16,0 0-15 0,149-39 46 15,-49 22-47-15,0-2 14 16,-18 5-12-16,-24 4 10 16,-17 4-2-16,0 0-11 15,3-1-35-15,-7 3 28 16,-15 1-199-16,-22 3-148 15,0 0-370-15,-19 4-194 0</inkml:trace>
  <inkml:trace contextRef="#ctx0" brushRef="#br0" timeOffset="263699.9751">3358 13919 1770 0,'0'0'319'0,"0"0"-192"16,0 0 90-16,0 0-18 15,0 0-3-15,158 29-69 0,-24-60 13 16,14-10-90-16,-12 1-49 16,-34 7 44-16,-35 15-44 15,-20 7-1-15,-11 5-33 16,-1 6-202-16,-12 0-340 16,-20 11-757-16</inkml:trace>
  <inkml:trace contextRef="#ctx0" brushRef="#br0" timeOffset="287664.4982">4093 8918 1243 0,'0'0'144'0,"0"0"-83"15,0 0 9-15,0 0-37 0,0 0 2 16,0 0-35-16,98-57-48 16,-53 42-94-16,-4-3-374 0</inkml:trace>
  <inkml:trace contextRef="#ctx0" brushRef="#br0" timeOffset="287827.6635">4093 9046 963 0,'0'0'232'16,"0"0"2"-16,0 0-84 15,0 0-58-15,0 0-55 16,123-56-37-16,-21-3 0 16,-12 6-240-16,-6 1-427 0</inkml:trace>
  <inkml:trace contextRef="#ctx0" brushRef="#br0" timeOffset="288064.9664">4538 8556 879 0,'0'0'159'15,"0"0"-100"-15,0 0 51 16,97-5-46-16,-64 11-31 0,-1 11 40 15,-11 2-47-15,-10 8-19 16,-11 0 41-16,0 2-19 16,-17 0-14-16,-5-4-15 15,-8-2-70-15,8-8-198 16,5-9-746-16</inkml:trace>
  <inkml:trace contextRef="#ctx0" brushRef="#br0" timeOffset="288681.835">4834 8233 1285 0,'0'0'171'0,"0"0"72"0,0 0 32 16,0 0-108 0,0 0-74-16,0 0-75 0,0 0-5 15,-13 32-13-15,28 4 14 16,0 7-1-16,0-2-13 15,-3-4 0-15,-3-6-9 16,-2-3 9-16,1-9-1 16,-7-8-9-16,-1-4 10 15,0-7 4-15,0 0-3 16,0-4 0-16,-3-10 24 16,0-4-24-16,3-2 11 15,3 0-12-15,14 0 1 16,5 4 5-16,11 2-6 15,1 5-4-15,2 4-4 16,-2 5 9-16,-7 0-2 0,-10 4 0 16,-4 9-12-1,-12 6-11-15,-1 3 21 0,-10 1-6 16,-11 3 3-16,-6 0 12 16,1-1-4-16,4-5-2 15,7-5 1-15,7-7 1 16,6-2-2-16,2-6-3 15,9 0 3-15,12-4 0 16,13-12 0-16,6-4-13 16,-1-5-29-16,-3-1 30 15,-6-3 0-15,-6 0 8 16,-8 4 3-16,-4 3 2 0,-5 5 18 16,-3 6 29-16,-4 6-16 15,1 5 45-15,1 0-68 16,-1 5-8-16,5 15 8 15,-2 2-8-15,1 2 8 16,-1-2-9-16,-1-1 0 16,-1-8-27-16,-2-4-69 15,0-9-148-15,-12 0-59 16,-1-10-488-16</inkml:trace>
  <inkml:trace contextRef="#ctx0" brushRef="#br0" timeOffset="288817.6351">5118 8098 751 0,'0'0'177'0,"0"0"-124"0,0 0-24 15,0 0-4-15,42 84-25 16,-5-56-91-16,-1-5-418 0</inkml:trace>
  <inkml:trace contextRef="#ctx0" brushRef="#br0" timeOffset="289387.82">5421 8197 727 0,'0'0'237'16,"0"0"14"-16,0 0 21 15,0 0-75-15,0 0-77 16,0 0-50-16,0 0-8 16,-50 46-20-16,49-15 39 15,1 2-71-15,0-2-8 0,0-4 20 16,7-6-21-16,2-7 8 15,0-7-9-15,3-7 6 16,-1 0 28-16,-1-17-34 16,2-8 0-16,-3-4 1 15,-3-1 1-15,-1 1-2 16,-4 5 0-16,-1 6 6 16,2 7 5-16,-2 6-11 15,0 5-6-15,0 0 6 16,0 7-16-16,5 10 16 15,1 2 0-15,2 2 0 16,8-4-5-16,8-4 5 0,9-9 0 16,9-4 8-1,3-9-8-15,4-14-52 0,-8-10-37 16,-8-5 2-16,-10-3 77 16,-14-1 1-16,-9 1 9 15,0 9 12-15,-9 6 20 16,-6 14 63-16,3 5 3 15,0 7-43-15,-3 7 8 16,3 13-63-16,1 7 1 16,4 1 17-16,7 1-18 15,0 0 21-15,15-4-21 16,6 1 6-16,0-4 22 16,0-2-28-16,-2 0 0 15,-4-1-2-15,-6-1 8 16,-7 1-17-16,-2 3 9 0,-11 0-53 15,-34 10-73 1,2-5-140-16,-2-4-315 0</inkml:trace>
  <inkml:trace contextRef="#ctx0" brushRef="#br0" timeOffset="289584.3721">5212 8780 1048 0,'0'0'697'0,"0"0"-576"16,0 0 53-16,0 0-31 16,89-59-81-16,-5 24 9 15,-1 6-71-15,-9 2 16 0,-7 9-22 16,-21 7 6-16,0 2-147 16,-4 2-137-16,-24 6-448 0</inkml:trace>
  <inkml:trace contextRef="#ctx0" brushRef="#br0" timeOffset="289734.5345">5327 8913 1273 0,'0'0'198'16,"0"0"-117"-16,0 0 47 16,0 0 17-16,119 2-65 15,-23-34-15-15,33-25-65 16,-18 5-208-16,-23 0-890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9:36:08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7698 11804 629 0,'0'0'342'0,"0"0"-130"16,0 0 27-16,0 0-37 16,0 0-45-16,-109-19 0 15,77 19-2-15,-4 0-40 16,-3 0 39-16,-1 9-59 16,0 4-13-16,2 2 14 15,2 4-29-15,5 6-4 16,1 5-24-16,2 4-23 15,4 5 40-15,2 4-37 16,4 4 9-16,0 4 8 16,9-1 3-16,3 3 8 15,6-4-22-15,0-1-25 0,6-4 58 16,13-3-35 0,5-5 2-16,9-2 8 0,6-5-16 15,6-8 19-15,6-4-17 16,5-7-18-16,-1-7 52 15,2-3-45-15,1-3 4 16,-3-13 13-16,-4-4-11 16,-5-2 14-16,-3-4-25 15,-5-2 3-15,-7-1 36 16,0-3-34-16,-7 0 5 16,-3-3 16-16,-6-5-17 15,-4-1 21-15,-6-1-33 16,-3-2 1-16,-2 1 38 0,-7-1-28 15,-7 1-11-15,-7 2 9 16,-4 5-7-16,-1 2-4 16,-4 6-4-16,-1 2-15 15,3 7 6-15,-1 5 2 16,1 4-8-16,1 3 7 16,-1 5-20-16,1 2 19 15,-3 0-27-15,-1 12-24 16,-5 10 24-16,8-3-287 15,5-5-635-15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9:23:39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2363 5334 560 0,'0'0'153'0,"0"0"-16"16,0 0 81-16,-119-38-77 15,64 38-15-15,-7 1 4 16,-5 24-19-16,0 16-14 16,1 19-43-16,16 1-30 15,17 7 40-15,22 0-52 16,11-11-1-16,24 4 6 15,15-3-16-15,16-5 32 16,8-2-15-16,4-4-18 16,0 1 48-16,-10 0-47 15,-17 1-1-15,-19 2 15 0,-21 2-5 16,-14 0 27 0,-41 5-20-16,-4-8-17 0,-10-7 50 15,-2-6-44 1,14-15 6-16,3-6 6 0,14-7-17 15,16-9 46-15,11 0-35 16,10 0-11-16,3-5 16 16,12 1-16-16,13 4 1 15,12 0 2-15,6 16 5 16,1 16 10-16,8 29-7 16,-9 34-5-16,-14 50 70 15,-18 33-25-15,-11 13 3 16,-22 9 10-16,-9-7-23 0,-4 2 40 15,1 6 1 1,1-1-32-16,3-13 60 0,8-11-86 16,7-20 12-16,11-26-8 15,4-21-17-15,4-28 37 16,11-23-49-16,-1-22 6 16,3-7 3-16,6-5-9 15,2-6-1-15,6-6-7 16,8-12 16-16,4-4 14 15,13-19-22-15,3-10-19 16,1-6 4-16,4-4-41 16,-7-2-83-16,1-5-98 15,-13 9-117-15,-14 10-490 0</inkml:trace>
  <inkml:trace contextRef="#ctx0" brushRef="#br0" timeOffset="1144.9315">7579 5920 1099 0,'0'0'165'15,"0"0"-10"-15,0 0-31 16,0 0 11-16,0 0-5 15,0 0-51-15,0 0 24 16,101-49-89-16,-53 32-14 16,5 2 0-16,4-1-4 15,-4 1-80-15,7-2-160 16,-13 5-310-16,-19 3-319 0</inkml:trace>
  <inkml:trace contextRef="#ctx0" brushRef="#br0" timeOffset="1308.6311">7482 6168 1237 0,'0'0'229'0,"0"0"-5"15,0 0-15-15,0 0-128 16,0 0 98-16,107 11-96 16,40-63-49-16,32-16-9 15,17-10-25-15,-47 17-196 16,-47 12-438-16</inkml:trace>
  <inkml:trace contextRef="#ctx0" brushRef="#br0" timeOffset="4351.4545">4621 9232 694 0,'0'0'127'0,"0"0"-100"16,0 0-17-16,0 0 15 16,0 0 63-16,0 0 55 15,79 22-47-15,-52-15-21 16,3 0 25-16,6 1-32 15,4 2-1-15,2 0-7 16,7 1-25-16,2-1 40 16,7 3-50-16,3-2-15 15,3 1 31-15,3-1-22 16,-1-2 0-16,-2 0-10 16,0-1 1-16,-3 1 24 0,-1-2-34 15,1-2 0 1,-1 2 14-16,1-2-13 0,2 0 5 15,1 0-6-15,-3 1 9 16,2-1 3-16,-4 3-12 16,-1-2 0-16,-4 1 2 15,4 2-2-15,-5-2 0 16,0 1 0-16,-1-2 1 16,-3 2 14-16,-3-2-15 15,1 0 0-15,-5 1 0 16,-2-3 1-16,-1-1 9 15,-3 0-10-15,-2 0 13 16,2-3 30-16,0 0-43 16,2 0 0-16,-2 0 16 15,1 0-13-15,-2 0 6 0,-4 0-9 16,-4 0 6-16,-2 0 5 16,-8 0-11-16,-7 0-4 15,-1 0 1-15,-4 0 4 16,-1 0-1-16,3 0 0 15,2 0 2-15,2 0 5 16,10 0-7-16,0 4 0 16,11-3-1-16,1-1 2 15,3 0 4-15,3 0-5 16,5 0 7-16,1 0 43 0,4 0-20 16,1 0-8-1,3 0 28-15,0 0-4 0,-1 0-12 16,-4 0-17-16,2 0-5 15,1 0 65-15,-3 0-68 16,4 0 9-16,-4 0 18 16,-2 0-35-16,-4 0 18 15,-4 0-19-15,-5 0 9 16,-6 0 5-16,-7 0-14 16,-6 0 0-16,-5 0-3 15,-7 0 9-15,1 0-2 16,-3 0-4-16,0 0 0 15,0 0 6-15,0 0-6 16,-3 0-65-16,-7 4-144 0,-4-4-398 16</inkml:trace>
  <inkml:trace contextRef="#ctx0" brushRef="#br0" timeOffset="9711.4928">10240 7204 189 0,'0'0'222'0,"0"0"-186"16,0 0-34-16,94-1 14 15,-60-3-15-15,1 0 9 16,-1-1 1-16,6 2-11 16,-5 1 36-16,3 0-29 15,0 2-6-15,5 0 21 16,0 0 10-16,8 0 7 15,4-1-3-15,4-2-14 16,5 1 31-16,5-2-34 16,16-1-9-16,17 0 12 15,22 1-12-15,6-3 0 0,-3-1-1 16,-10 0-8-16,-8-1 31 16,7 2-32-16,2-3 0 15,3 0 12-15,1-1-12 16,3 0 10-16,8-2 3 15,3 2-7-15,3-1 37 16,4 3-41-16,3-1-1 16,-1 0 15-16,1 1-15 15,1 1 12-15,1-2-13 16,1 2 7-16,-1-3 4 16,-2 0-11-16,0-1 0 15,-7-1 5-15,-5 1-4 16,-5 0 0-16,-7 0-1 0,0 3 0 15,0-2 18 1,-2 2-11-16,-4 1-6 0,-7-1 27 16,-3 1-17-16,-5-1 4 15,0 1-15-15,-2-2 8 16,0-1 13-16,-1 2-21 16,2 1 0-16,3-1 14 15,3-1-14-15,4 2 8 16,2 3-8-16,-3 0 1 15,0 2 27-15,-1 3-28 16,-5 0 0-16,-1 0 11 16,-5 0-5-16,-1 0 3 0,0 1-9 15,-5 2 6-15,-1-1 22 16,-17 0-28-16,-13-2 0 16,-13 3 1-16,-6-3-1 15,11 3 10-15,2-1-10 16,7 0 0-16,-3 0 9 15,-6-1-9-15,-4-1 0 16,-6 2-1-16,-3-1 2 16,-4-1 7-16,1 1-8 15,-2-1 0-15,1 0 12 16,1 3-12-16,-2 0 0 16,-3-1 5-16,-2-1-5 15,-6 2 0-15,-3 0 0 0,-5-3 1 16,-5 2 2-1,-1 0-3-15,-2-1-1 0,0 2-6 16,0 0 14-16,2 2-6 16,0 0-1-16,1 2 0 15,4 1-7-15,1 4 7 16,1 3 0-16,4 4 7 16,0 3-6-16,4 5 5 15,1 3-6-15,2 2 1 16,-1 3 37-16,2 2-38 15,-2 0 0-15,-3-1 7 16,-2 3-5-16,-3 0-2 16,-2 0 0-16,-3 2 6 15,-3-2 12-15,-3 0-16 16,-4 1 5-16,-3 1 26 0,0 1-17 16,0 2 9-16,0-1-25 15,-3 3 13-15,-4 4 20 16,-3 2-24-16,-1 5 0 15,-1 4 20-15,2 2-13 16,-2 13 8-16,-2 14-3 16,1 15-20-16,-2 4 60 15,4-19-59-15,2-20 9 16,2-24 16-16,0-3-26 16,1 8 29-16,-2 7-22 15,0 8-1-15,0-1 56 16,5-5-47-16,-2-2 0 0,2-5 38 15,-1-3-39-15,0 0 18 16,2-4-33-16,-2-3 1 16,1-2 30-16,0-3-31 15,0-4 0-15,1-4 10 16,0-7-9-16,2-1 7 16,0-7-8-16,0-2 0 15,0-4 0-15,0 1 0 16,0-5 0-16,0 0-1 15,0 2 2-15,0-4 8 16,0 0-9-16,0 1 0 16,0 3-4-16,0-2 4 15,-2 1-7-15,-2 0 6 16,-3-1 2-16,-6 2-2 16,-1 0 1-16,-8 0 0 0,-2 3-22 15,-6 1 22-15,-6 2 0 16,-4 2 0-16,-2-1 9 15,1 1-12-15,0 0 3 16,3-1 0-16,3 0-4 16,1 1 4-16,0-1 0 15,-2 1-1-15,-5-2 7 16,-2 1-6-16,-6-2 0 16,-5 3 0-16,-11 0-9 15,1 2 9-15,-5 2 0 16,2 0-1-16,6-1 3 15,5-2 2-15,4 0-4 0,4-4 0 16,-2 0-10-16,-2 0 10 16,-6 0-2-16,-5-1 2 15,-6 0-23-15,-4 1 8 16,-4-1 12 0,2 0 3-16,-1-1-10 0,1 2 11 15,1-3-1-15,-13 1 0 16,-13 2 7-16,-16 3-16 15,-5 1 9-15,8-2 0 16,10-1-17-16,10-4 17 16,2 2 0-16,0-2-1 15,0-1 2-15,-1-5 3 16,0 1-4-16,4 1 0 16,-2-5 0-16,-3 4 1 0,-4-3-1 15,-4-1 0-15,-8 0 1 16,-4 0-4-16,1-5 3 15,0-2 0-15,-1-5-4 16,4-1 4-16,-2-4 0 16,3 0-1-16,2 0 8 15,-2 2-4-15,1 1-3 16,0 5 0-16,2 1 6 16,5 2-4-16,1 5-2 15,8 0 8-15,4 1-2 16,14 0 19-16,15 0-25 15,14 0 0-15,4 2 6 0,-5 4-5 16,-5-1-1-16,-7 3 0 16,3 1 8-16,-3-1 0 15,-2 1-8-15,-6 2 0 16,-1-3-3-16,-3 2 3 16,-3-3 0-16,-1 1-1 15,2 1 7-15,-4-1 1 16,-12 1-7-16,-14 2 0 15,-11 0-9-15,-4 1 9 16,10-4 0-16,12-2 0 16,13-3 6-16,-1-2 7 15,14-1-13-15,8 0 0 16,12 0-6-16,5 0 7 16,-9-3-1-16,-6-1 0 15,-7 0 1-15,6 0 8 16,1 1-9-16,3 3 0 0,4-1 3 15,0-2-2-15,3 0-1 16,4 0 0-16,-2-1 1 16,5-2 9-16,2 2-10 15,1-3 0-15,2 2 2 16,3 1-1-16,2-2-1 16,1-1 0-16,5 0 6 15,2 0 5-15,1-2-11 16,2 0 0-16,1-1 3 15,0-1-2-15,1 2-1 0,1 1 0 16,1-1 8 0,2 1-2-16,3 1-6 0,1 2 0 15,2-2 12-15,1 3-12 16,0 0 9-16,3 0-9 16,-1 1 13-1,1 1 27-15,-1-3-40 0,1 3 0 16,-3-1 10-16,2-2-8 15,-3 3 10-15,2-1-12 16,-1-2 11-16,-3 1 20 16,1-1-31-16,-5 2 0 15,2 0 7-15,-3 0-6 16,-1 0 6-16,2 0-7 16,0-2 6-16,0 2 10 0,4 0-16 15,1 0 0-15,3 0 33 16,1-1-24-16,-1-1 8 15,-1-2-17-15,1-3 14 16,-2-3 11-16,-1 0-25 16,-1-1 0-16,0-2 5 15,2 1-4-15,-4-2 0 16,5 1-1-16,-2-4 6 16,2 1 16-16,0-3-22 15,0-1 0-15,4-2 16 16,0-4-16-16,-2 0 13 15,-2-5-13-15,3-3 6 16,-4-1 6-16,2-2-12 0,-3-2 0 16,0-2 5-1,2 1-4-15,-1-3 0 0,0 3-1 16,-1 1 1-16,1-2 5 16,-1 0-6-16,-2-1 0 15,4-1 0-15,0-3 7 16,1-1-7-16,0 1 0 15,2-4 0-15,2 0 4 16,-1-3-4-16,-2 0 0 16,-1-1 1-16,-4-1 0 15,3 1-1-15,-3 0 0 16,1 1 2-16,1 3-2 16,0 5 0-16,1 3-19 15,-5 5 11-15,4 0-13 0,-1 2 5 16,-2 1-12-16,2 4-39 15,1 3 60-15,5 4-58 16,0 2 29-16,3 3 35 16,0 1-13-16,0 3 14 15,6-4-9-15,6 1-6 16,1-1-6-16,1-2 17 16,2 0-2-16,-1-2-1 15,1-4 1-15,0-1 4 16,0 1-20-16,-4-1-10 15,-2-2 10-15,-2 3 3 16,-4 0-7-16,-2 2 10 16,-2 2-19-16,0 1 13 15,0 1-2-15,0 1-5 0,0 5 14 16,0 0 2-16,0 2-9 16,0 4 22-16,0 3-13 15,0 3 12-15,0 3-11 16,0 0 12-16,0 2-13 15,0 0 13-15,0 0-12 16,0 0 11-16,0-1-5 16,0 1 4-16,0 0 2 15,0 0 0-15,0-2-5 16,0 2 5-16,4-5-1 16,11-2-5-16,8-3 7 15,8-1-2-15,9-2-5 0,3 1 6 16,8-2-15-16,4 0 15 15,6-2 0-15,2 2-1 16,0 1 2-16,-5 1 4 16,-7 3-5-16,-5 3 0 15,-7 1-1-15,-7 4 1 16,-3-2 0-16,-5 2-7 16,-7 1 14-16,-5 0-6 15,-3 0-1-15,-4 0 0 16,-1 0-19-16,-4 0 19 15,0 0-64-15,0 4-58 16,-12-4-547-16</inkml:trace>
  <inkml:trace contextRef="#ctx0" brushRef="#br0" timeOffset="19217.5566">12819 7227 978 0,'0'0'326'16,"0"0"17"-16,0 0-42 15,0 0-86-15,0 0-85 16,-89 45-81-16,69 18 27 15,3 2-6-15,6-4-53 16,6-15 43-16,2 3-60 16,2 1 0-16,1-10 0 15,0-9 0-15,0-13-6 16,0-13-56-16,0-5-13 0,0-19 63 16,1-33-42-16,4-27 12 15,-5-34 42-15,0-16 1 16,0-1 10-16,0 14-11 15,1 36 9-15,8 25 45 16,2 23-31-16,5 15-23 16,5 7 0-16,7 3-8 15,7 7 8-15,3 4-12 16,2 23 12-16,-7 12-9 16,-7 11 9-16,-13 4 0 15,-10 7 19-15,-3 0-17 16,-13-2-4-16,-14-5-12 15,-3-5-117-15,-9-2-94 0,5-13-132 16,8-12-340-16</inkml:trace>
  <inkml:trace contextRef="#ctx0" brushRef="#br0" timeOffset="19532.9278">13066 7117 1341 0,'0'0'288'16,"0"0"-146"-16,0 0 26 16,20 78-19-16,-8-30-13 15,0 1-64-15,-2-1-41 16,-5-5 42-16,-2-9-73 0,-3-7 0 16,0-7 16-1,0-9-15-15,0-5 19 0,0-6-3 16,0-7 4-1,0-21 52-15,4-25-73 0,14-5 0 16,9-9-12-16,8 2 3 16,3 19-7-16,2 2-47 15,2 17-73-15,-5 13 22 16,-4 9-106-16,6 5-81 16,-9 1-194-16,-8 5-300 0</inkml:trace>
  <inkml:trace contextRef="#ctx0" brushRef="#br0" timeOffset="20260.9327">13416 7127 910 0,'0'0'368'0,"0"0"-93"16,0 0-129-16,0 0 18 16,0 0-53-16,-17 76-9 15,23-58-47-15,10-1-54 16,4-6 61-16,7-8-62 15,4-3 0-15,2-6 13 16,-2-16-12-16,-4-4 6 16,-6-4-7-16,-12-1 0 15,-8 3 8-15,-1 4-8 16,-10 7 0-16,-14 6-1 16,-7 11 8-16,-7 0-8 0,-3 21 1 15,5 5 0-15,5 6-9 16,11 3 9-16,10-3-22 15,10 0-96-15,11-7-84 16,34-8-74-16,30-15-74 16,0-2 273-16,-8-7 63 15,-8-9-50-15,-24-2-15 16,-5-1 70-16,-5-4 9 16,-12 4 165-16,-10 1 97 15,-3 2 6-15,0 5 47 16,-14 6-123-16,0 5-71 15,-4 2-15-15,0 18-57 16,-2 10 18-16,5 7-29 16,4 4-37-16,7 1 66 15,4-5-67-15,0-6 0 0,16-5 6 16,3-9 0-16,5-12-9 16,3-5 3-16,1-7-1 15,3-21-29-15,1-12 15 16,-4-21 2-16,-10-28 7 15,-15-27 12-15,-3-10 13 16,-9 19-18-16,-4 29-1 16,4 38 74-16,4 16-74 15,1 7-13-15,-1 5 13 16,4 7 0-16,1 5-14 16,0 31-7-16,0 33 20 15,4 26 0-15,7 16 2 16,2-5 36-16,-1-5 37 0,-4-25-41 15,2-13 30-15,-2-18-32 16,-1-10-25-16,3-1 36 16,1-2-42-16,1-4-20 15,12-21-150-15,-4-2-289 16,1-6-553-16</inkml:trace>
  <inkml:trace contextRef="#ctx0" brushRef="#br0" timeOffset="20510.5165">14687 7250 1355 0,'0'0'1011'16,"0"0"-663"-16,0 0-178 15,0 0-91-15,0 0-23 16,101-46-49-16,-40 30 44 15,3-2-51-15,0 2 0 16,-6 2 10-16,-10 3-10 16,-11 2 0-16,-13 1-7 15,-3-1-59-15,-9 2-186 16,-5 0-524-16</inkml:trace>
  <inkml:trace contextRef="#ctx0" brushRef="#br0" timeOffset="20943.3652">15661 6945 1500 0,'0'0'251'15,"0"0"122"-15,0 0-102 16,0 0-43-16,-83-53-89 15,50 53-117-15,-7 0 28 16,-5 19-50-16,-1 12 11 16,3 13 2-16,2 18-4 15,16 17 40-15,12-6-49 16,13-8 0-16,3-19 27 0,24-18-27 16,7-7 0-16,6-7 0 15,2-14-66-15,-1-3 54 16,-3-23-49-16,-4-14 28 15,-5-9 23-15,-4-8 10 16,-5-1 0-16,-6 5 0 16,-3 7 11-16,-7 15 15 15,0 15-26-15,-4 12 0 16,0 4-15-16,0 20 15 16,-8 14-2-16,0 7 2 0,5 7-61 15,3 1-67-15,17 6-217 16,8-11-412-1,5-15 22-15</inkml:trace>
  <inkml:trace contextRef="#ctx0" brushRef="#br0" timeOffset="21358.158">15953 7086 1124 0,'0'0'277'16,"0"0"253"-16,0 0-261 15,0 0 11-15,0 0-84 16,0 0-108-16,0 0-12 15,-40-4-55-15,26 39 3 16,5 8-17-16,8 0 10 16,1 2 8-16,9-8-25 15,14-6-4-15,9-11-13 0,7-13 13 16,5-7-51-16,0-15-44 16,-3-18-34-16,-1-24 87 15,-7-28-16-15,-13-26 43 16,-11-3 18-16,-9 21 2 15,0 27 5-15,-9 30 45 16,-2 14 10-16,4 2 82 16,-2 8-117-16,0 4-25 15,3 8 26-15,0 22-15 16,0 18-8-16,4 26 22 16,2 20-25-16,10 18 78 15,15 0-49-15,0-18 5 16,-4-24 23-16,-8-24-46 15,-2-9-11-15,-1-2-1 16,-2-5-92-16,-8-4-104 0,0-10-289 16,-2-8-250-16</inkml:trace>
  <inkml:trace contextRef="#ctx0" brushRef="#br0" timeOffset="21523.2313">15898 7129 1053 0,'0'0'797'0,"0"0"-545"16,0 0 10-16,0 0-148 16,110-29-51-16,-9 18-17 15,11 0-39-15,-15 3-7 16,-12-8-122-16,-35 7-398 16,-15-8-838-16</inkml:trace>
  <inkml:trace contextRef="#ctx0" brushRef="#br0" timeOffset="21739.656">16651 6425 2162 0,'0'0'222'0,"0"0"-163"15,0 0 21-15,152 124-14 16,-30 9 68-16,10 27-15 15,-24 15-35-15,-53-5 65 16,-66-21-74-16,-82-7-75 0,-63-18-4 16,11-38-312-16,-2-32-607 0</inkml:trace>
  <inkml:trace contextRef="#ctx0" brushRef="#br0" timeOffset="22296.3266">12707 6597 1393 0,'0'0'297'16,"0"0"215"-16,0 0-414 15,-124 93-72-15,72 19 20 16,3 25 6-16,13 17 57 16,29-9-16-16,17-23-14 15,51-13 77-15,39-22-101 16,39-22-9-16,38-29 29 16,37-33-33-16,32-31-42 15,-49-15-283-15,-17-18-1330 0</inkml:trace>
  <inkml:trace contextRef="#ctx0" brushRef="#br0" timeOffset="23468.6283">17710 6805 1520 0,'0'0'261'16,"0"0"-37"-16,0 0-98 15,0 0 84-15,22 104-56 0,-5-48-54 16,6 3 35-16,1-2-68 16,-1-6-28-16,-2-5-24 15,-4-11-6-15,-5-10 9 16,-5-13-18-16,-6-9 0 15,-1-3 16-15,-1-20-5 16,-19-28-11-16,-13-33 0 16,-8-37 9-16,2-26-26 15,12-3 1-15,18 16-23 16,9 38-7-16,6 33-88 16,11 27 24-16,5 13 43 15,9 3-2-15,12 7 68 16,7 7-22-16,3 3 7 15,-2 25 4-15,-3 28-242 0,-16-5-319 16,-14-2-572-16</inkml:trace>
  <inkml:trace contextRef="#ctx0" brushRef="#br0" timeOffset="23644.2172">17498 7106 1452 0,'0'0'313'16,"0"0"-212"-16,0 0-66 16,148-103 9-16,-32 50-44 15,11 2-29-15,-5 5-103 16,-37 18-389-16,-31 10-639 0</inkml:trace>
  <inkml:trace contextRef="#ctx0" brushRef="#br0" timeOffset="23987.8994">18141 6802 1343 0,'0'0'212'0,"0"0"-50"16,0 0 6-16,0 0-37 16,0 0-36-16,0 0 24 15,0 0-63-15,51 68-30 16,-17-68 25-16,0 0-37 0,-2-14 1 15,-2-7-15 1,-5-6 13-16,-12-1 9 0,-11 0-22 16,-2 0 0-16,-11 3 58 15,-18 8-25-15,-6 11 4 16,-13 6-16-16,-3 8-12 16,-4 18 32-16,5 7-41 15,8 6 6-15,18 0 16 16,16 1-22-16,8-6-1 15,32-1-14-15,26-5-77 16,31-14-27-16,27-14-215 16,-15-9-146-16,-20-16-114 0</inkml:trace>
  <inkml:trace contextRef="#ctx0" brushRef="#br0" timeOffset="24526.3268">18642 6674 1113 0,'0'0'295'0,"0"0"68"16,0 0-35-16,0 0-66 15,0 0-76-15,0 0-33 16,0 0-93-16,-76 29 33 16,63 14-4-16,5 4-44 15,5-4-13-15,3-1-32 16,0-11 6-16,16-7-8 16,3-12 2-16,4-12-57 15,3 0 3-15,-1-14-23 16,-2-10-1-16,-4-5 27 15,-3-3 7-15,-2 0 24 16,-4 0 20-16,-4 4-4 16,-2 6 4-16,-2 6 16 15,-2 7 47-15,0 6 1 0,0 3-39 16,0 4 28-16,0 15-53 16,0 8 0-16,5 2 18 15,5 3-17-15,9-2 14 16,6-5-15-16,4-6 6 15,4-8-22-15,0-8 16 16,-1-3-66-16,-2-17 14 16,-4-14-23-16,-10-12 27 15,-7-23 20-15,-9-28 28 16,-13-29-9-16,-11 10 9 16,3 25 0-16,6 37 45 15,9 33 25-15,0 8-27 0,3 5-38 16,0 5 12-16,3 11-30 15,0 23 13-15,1 13 0 16,15 9 45-16,3 9-10 16,5 1 18-16,0 1-53 15,-2-4-1-15,-4-6-10 16,-2-7-183-16,-4-14-134 16,-10-18-379-16</inkml:trace>
  <inkml:trace contextRef="#ctx0" brushRef="#br0" timeOffset="25307.0905">18693 6699 675 0,'0'0'905'0,"0"0"-796"0,0 0-36 16,125-22-55-16,-21-2-1 15,1 0-17-15,-17 2 2 16,-28 5 2-16,-23 0-4 15,-4-5 0-15,1-1 5 16,-10-5-4-16,-11-1 85 16,-10 5 22-16,-3 5 30 15,0 4 87-15,0 6-54 16,-1 7-39-16,-1 2-41 16,1 9-57-16,1 20-7 15,0 12 27-15,0 10-29 0,1 9 70 16,11 0-55-1,4-2-4-15,3-6-6 0,3-11-30 16,-1-8 3-16,-1-11-3 16,0-15-84-16,-2-7 41 15,-6-16-35-15,0-16-1 16,-3-11 43-16,-3-6 17 16,-3 0 17-16,1 4-2 15,-1 4 4-15,0 12 41 16,0 9 0-16,1 5 8 15,-2 9 24-15,-1 3-34 16,4 3-1-16,3 5-37 16,5 14 11-16,6 5 70 15,5 6-71-15,4 3-1 16,1-1 8-16,-2-4-16 0,1-3 4 16,-1-9-6-16,-5-5-9 15,1-8-12-15,-1-3-23 16,-2-10-4-16,2-15 13 15,2-7-10-15,-1-6 16 16,-1-3-8-16,-3 2 26 16,-2 1-8-16,-4 4 19 15,-4 5 0-15,-5 5 8 16,-4 5-7-16,0 5 40 16,0 8 18-16,-1 3-46 0,-8 3 54 15,-6 1-61 1,-2 16 2-16,1 7 25 0,-2 5-9 15,6 5 21-15,6 2-27 16,6 0-17-16,0 0 61 16,18-4-62-16,7-5 12 15,7-6 2-15,5-9-13 16,3-9 14-16,6-3-15 16,1-4-87-16,3-15 41 15,19-23-206-15,-11 3-129 16,-10-2-504-16</inkml:trace>
  <inkml:trace contextRef="#ctx0" brushRef="#br0" timeOffset="25614.6884">20494 6378 1783 0,'0'0'523'0,"0"0"-408"15,0 0 73-15,0 0-135 16,0 0 65-16,0 0 9 16,0 0-21-16,96 108-27 15,-53-68-35-15,2-1 5 16,-8-5-49-16,-5-5 2 16,-7-9 13-16,-7-12-15 15,-2-8 0-15,-4-4 0 16,2-27-15-16,-2-11 9 0,-3-22-69 15,-2 2-69 1,-6-5-11-16,-1 9-109 0,1 21-65 16,1 7-203-16,4 18-280 0</inkml:trace>
  <inkml:trace contextRef="#ctx0" brushRef="#br0" timeOffset="26679.4234">21090 6364 1393 0,'0'0'225'0,"0"0"128"16,0 0-101-16,-81 0-77 15,57 8-15-15,1 11-48 16,5 6-31-16,3 4 17 0,6 2-62 16,1 2-14-16,8-1-5 15,0-5-11-15,10 0 4 16,10-10-10-16,7-5-55 15,1-12 21-15,2 0-78 16,0-9-6-16,-5-11 27 16,-6-10 5-16,-8 1 77 15,-6-4-7-15,-5 1 16 16,0 3 10-16,0 4 27 16,-6 7 38-16,1 5 12 15,0 8-9-15,1 5 28 16,3 0-99-16,1 8 14 15,0 14 2-15,0 3-16 16,1 3 4-16,14 0-4 16,3-3 2-16,2-5 4 0,0-8-13 15,2-10-40-15,1-2 1 16,-1-15-59-16,1-16-13 16,-7-12 25-16,-4-20 48 15,-10-37 24-15,-2-45 7 16,0-3 7-16,-7 22 7 15,2 45 12-15,2 56 59 16,0 17 50-16,-2 8-89 16,1 0 30-16,-5 28-69 15,0 38 0-15,9 35 21 16,3 15 15-16,25 0 13 0,8-24 26 16,-6-33-27-1,-5-17 32-15,1-11-80 0,5-3-12 16,5-6-2-16,4-8-16 15,-4-14-73-15,-5-10 34 16,-6-19-54-16,-6-9 99 16,-6-3-8-16,-4-2 32 15,-3 5 15-15,-5 8 40 16,1 10 44-16,-2 6 3 16,0 11-26-16,0 3 6 15,0 2-82-15,0 19 2 16,0 10 14-16,5 7-14 15,3 5 13-15,4-1-5 16,4-1-2-16,7-5 31 16,1-7-39-16,7-12 0 0,6-6-23 15,1-11 23-15,2-6-25 16,-1-21-28-16,-1-10-13 16,-5-13 47-16,-5-6-29 15,-8-3 32-15,-7 3 4 16,-7 12 24-16,-6 10-6 15,0 14 49-15,0 12-21 16,-7 8 50-16,-9 9-84 16,-8 18 0-16,-2 8 48 15,1 3-27-15,6 2 4 16,8-2 19-16,11-1-23 16,0-5 62-16,18-3-62 0,19-6-10 15,23-8 40-15,26-14-33 16,29-1-2-16,9-20-16 15,-18-2 21-15,-29 6-4 16,-30 6-17-16,-14 2-8 16,-4 1-7-16,-5 1 12 15,-6 2 2-15,-12 1-6 16,-6 1 7-16,0 2-30 16,-22 0-11-16,-18 0-147 15,-65 8-131-15,5 1-346 16,-4 1-974-16</inkml:trace>
  <inkml:trace contextRef="#ctx0" brushRef="#br0" timeOffset="36285.7938">14470 14863 78 0,'0'0'881'0,"0"0"-713"15,0 0-103 1,0 0 19-16,0 0 22 0,0 0 24 16,45-26-18-16,-23 25 3 15,8 1 30-15,3 0-47 16,7 0 5-16,2 0 6 15,4 3-25-15,3 4 0 16,7 2-24-16,2 2-36 16,4 0 53-16,4-1-52 15,0-3 5-15,2-2 4 16,1-4-18-16,-1-1 29 16,2 0-31-16,4-8-13 0,-3-1 55 15,2 1-38-15,-4 2 3 16,-4 0 3-16,-3 5-23 15,-4 0 38-15,-3 1-39 16,0 0 1-16,-1 0 50 16,3 0-40-16,3 0 10 15,7 0 3-15,2 0-24 16,3 0 45-16,2 0-45 16,0 0 9-16,-4 0 21 15,-4 0-30-15,-3 0 10 16,-7 0 2-16,-2 0-5 15,-6 0 28-15,-1 0-35 16,1 1 1-16,0-1 15 16,2 0-5-16,2 0-7 15,2 0 1-15,0 0 1 0,0 0 27 16,-4 0-33-16,-3-1 0 16,-3 1 12-16,-6 0-12 15,-6 0 1-15,-5 0-1 16,-5 0 9-16,-3 0 8 15,0 0-17-15,-1 0 0 16,-2 0 15-16,6 0-14 16,2 0-1-16,2 0 8 15,1 1 4-15,-2 0 11 16,-1 0-23-16,-7 1 0 16,-1-1-5-16,-7 1 7 15,-2-1-2-15,-4-1 0 16,-3 0 6-16,1 2-2 15,-1-2-4-15,0 0 0 16,0 0-6-16,0 0 6 0,0 0 0 16,0 0 0-16,0 0 10 15,0 0-34-15,0 0-4 16,2 0-101-16,7 0-54 16,-1-2-203-16,2-5-654 0</inkml:trace>
  <inkml:trace contextRef="#ctx0" brushRef="#br0" timeOffset="42591.4195">18139 14925 1179 0,'0'0'288'15,"0"0"-164"-15,0 0-65 16,0 0 46-16,0 0 49 16,0 0-54-16,12-41-21 15,8 32-17-15,5 0-43 16,5 1 5-16,4 3-24 16,2-2 0-16,3 2 3 0,1-3-3 15,0 1-13-15,-1 0-35 16,-3 0-52-16,-6 2-33 15,-3 2-146-15,-8 1-108 16,-8 0-216-16</inkml:trace>
  <inkml:trace contextRef="#ctx0" brushRef="#br0" timeOffset="42781.6671">18060 15009 1502 0,'0'0'218'0,"0"0"-177"0,0 0-32 16,0 0 23-1,0 0-18-15,0 0 35 0,132 8-49 16,-23-5-53-16,-8-3-195 16,-19 0-521-16</inkml:trace>
  <inkml:trace contextRef="#ctx0" brushRef="#br0" timeOffset="45555.2481">20237 14039 439 0,'0'0'205'0,"0"0"-146"16,0 0-17-16,0 0 97 15,0 0 10-15,0 0 0 16,0 0-51-16,-51-42 9 16,39 32-17-16,-2 3 11 15,-5-2 15-15,-3-2-12 16,-2-2-2-16,-6 0-21 16,-4 0-23-16,-4-2 57 15,0 4-56-15,-4 1-4 0,2 3-1 16,1 3-34-16,1 4 5 15,3 0-25-15,4 0 10 16,1 9 14-16,3 8-24 16,-3 7 0-16,0 2 20 15,0 6-13-15,-1 7 21 16,1 2-2-16,0 6-14 16,3 1 63-16,2 2-49 15,3 1-1-15,5-1 14 16,4 0-17-16,7-4 15 15,4 0-14-15,2-6-23 16,0-1 67-16,11-3-67 16,8-2 11-16,2-1 23 15,3-3-4-15,6-3 18 0,1-3-20 16,6-3-22 0,1-4 74-16,1-4-69 0,4-4 6 15,0-5 13-15,3-4-12 16,4 0 15-16,0-6-33 15,1-8 10-15,-2-6 35 16,-2-2-45-16,-3-4 0 16,-3-4-1-16,-6-3 11 15,-1-4-7-15,-5-2-3 16,-5-4 0-16,-5-3-25 16,-4-2 25-16,-5-3-23 15,-4 0 17-15,-3 0-34 16,-3 0 5-16,0 2-17 0,0 2-9 15,-6 4 60-15,-7 5-56 16,0 4-4-16,-4 4 19 16,-2 6-9-16,-4 5 24 15,-6 2-7-15,-6 6-20 16,-21 9 48-16,-29 3-23 16,-26 28-3-16,-14 8 8 15,4 5-17-15,34-12-434 16,25-10-1191-16</inkml:trace>
  <inkml:trace contextRef="#ctx0" brushRef="#br0" timeOffset="64600.4853">5509 16898 1452 0,'0'0'270'16,"0"0"10"-16,0 0-73 15,0 0-99-15,0 0-13 16,0 0-94-16,20 0-1 16,12 0 33-16,5 0-5 15,7 0 12-15,6-10-25 16,7-7-9-16,1-2 37 16,3-5-43-16,-1 1 0 0,-2-3-1 15,-6 4 1 1,-4 1 0-16,-5 4-28 0,-7 4-115 15,-15 13-108-15,-5 0-428 16,-14 0-715-16</inkml:trace>
  <inkml:trace contextRef="#ctx0" brushRef="#br0" timeOffset="64830.302">5446 17323 1696 0,'0'0'295'16,"0"0"-129"-16,0 0 4 15,0 0-59-15,0 0-68 0,130-26 66 16,-69 2-71-16,21-10-6 16,18-12 3-16,18-12-29 15,6-4 3-15,-4 3-9 16,0 8-49-16,-4 5-43 15,-25 15-282-15,-18 2-673 0</inkml:trace>
  <inkml:trace contextRef="#ctx0" brushRef="#br0" timeOffset="69719.7457">8877 16847 1094 0,'0'0'270'0,"0"0"-48"16,0 0-132-16,0 0 18 16,0 0-65-16,0 0-17 15,-8-11-1-15,42 11-12 0,28-1 51 16,29-6-11-1,29-6-22-15,6-6 47 0,-22 0-37 16,-25 2-7-16,-28 4-5 16,-9 2-17-16,1-2 26 15,2-1-38-15,-3-2 0 16,-12 2 3-16,-8 0-3 16,-10 3 0-16,-5 0-1 15,-7 0-22-15,0 3 21 16,-6 2-55-16,-15 6-30 15,-13 0 23-15,-44 25-169 16,8 2-172-16,-1 2-430 0</inkml:trace>
  <inkml:trace contextRef="#ctx0" brushRef="#br0" timeOffset="70014.2976">8983 17112 1207 0,'0'0'370'0,"0"0"-90"16,0 0-152-16,0 0-79 16,0 0 13-16,0 0-37 15,0 0-6-15,96-9 67 16,-25-8-42-16,21-12 1 16,-4 0 5-16,-9 2-28 15,-10 3 43-15,-20 5-65 16,2 2 1-16,-1-2 4 15,-14 5-5-15,-12 4-1 16,-9 1-7-16,-7 3-6 0,-5 0-4 16,-1-2-1-16,-2-3-35 15,-4-10 8-15,-11 3-222 16,-4 0-783-16</inkml:trace>
  <inkml:trace contextRef="#ctx0" brushRef="#br0" timeOffset="70635.8567">9049 16040 375 0,'0'0'177'0,"0"0"-168"15,0 0-8-15,0 0 3 16,0 0 3-16,-11-84 10 0,11 61-17 16,0-4 0-16,11-4 23 15,6-1-17-15,5-3 7 16,6-1-13-16,4-1 7 15,2 0-3-15,4 2-4 16,2 0-20-16,-3 3-3 16,-2 3-39-16,-6 5 1 15,-6 3-25-15,-8 3-43 16,-5 5 15-16</inkml:trace>
  <inkml:trace contextRef="#ctx0" brushRef="#br0" timeOffset="70919.7629">9481 15407 15 0,'0'0'13'16,"0"0"-13"-16,0 0-28 15,31 80 28-15,-40-48 28 16,-16 6-21-16,-1 0-7 16,0 0 7-16,-7 8 3 15,7-13-10-15</inkml:trace>
  <inkml:trace contextRef="#ctx0" brushRef="#br0" timeOffset="71092.4291">9913 15654 515 0,'0'0'16'0,"0"0"-16"16,0 0 69-16,0 0-49 15,0 0-20-15,0 0-7 16,0 0-145-16</inkml:trace>
  <inkml:trace contextRef="#ctx0" brushRef="#br0" timeOffset="72251.1643">15514 17475 1288 0,'0'0'340'16,"0"0"-174"-16,0 0 32 0,0 0 5 15,0 0 14-15,0 0-83 16,76-38-18-16,20 7-11 16,45-6-52-16,27-4 49 15,12 1-39-15,-7 3-20 16,-21 1 21-16,-10 1-41 16,-18-2-4-16,-29 6-19 15,-26 6 6-15,-22 7 5 16,-14 1-11-16,0-2 0 15,0-2-18-15,-3 1 16 16,-11 5-59-16,-12 1-72 16,-7 5-96-16,-35 9-58 15,-11 0-438-15,-11 0-424 0</inkml:trace>
  <inkml:trace contextRef="#ctx0" brushRef="#br0" timeOffset="72526.9759">15726 17629 1790 0,'0'0'341'0,"0"0"-225"16,0 0-34-16,0 0 83 16,0 0 42-16,122-39-80 15,19-3 48-15,30-8-104 16,12-4-39-16,-12 4 13 0,-27 1-23 15,-13 6-1 1,-31 9-21-16,-28 4 1 0,-24 7 7 16,-17 6-8-16,-4-1-30 15,-7 3-12-15,-4 2-106 16,-19 10-91-16,-20 3-245 16,-12 0-492-16</inkml:trace>
  <inkml:trace contextRef="#ctx0" brushRef="#br0" timeOffset="75807.9901">14145 13631 567 0,'0'0'223'16,"0"0"-145"-16,0 0 86 15,0 0 45-15,0 0-97 16,0 0-28-16,-19-14 54 16,38 14-27-16,8 0 10 15,11 0-4-15,10 0-32 0,10 0 31 16,20 0-38 0,17 0-35-16,19 0 44 0,4 0-50 15,-5 0-3-15,-9 0 4 16,-10 0-18-16,-3 0 29 15,0 0-44-15,-3-3 8 16,-4-4 33-16,3 0-40 16,-3 0 14-16,1-1 9 15,-13 3-21-15,-11 0 44 16,-12 1-46-16,-2-1 0 16,8-2 49-16,11 2-44 15,20-4 15-15,13 1 6 16,-11 0-25-16,-9 4 57 15,-11-1-58-15,-10 3 5 16,7-1 25-16,9 0-35 0,-4 2 20 16,-1-1 5-16,-2 1-20 15,0 1 41-15,-2 0-47 16,-2 0 1-16,0 0 46 16,-5 0-41-16,-1 0 9 15,-8 0-5-15,-3 0-1 16,-7 0 29-16,-5 0-38 15,-2 0 0-15,-5 3 29 16,-2-2-28-16,-4 1 7 16,-4-1-8-16,0-1 14 15,-4 2-1-15,-2-2-13 16,-5 1 0-16,-2-1-4 16,-2 0 4-16,-1 2 0 0,-1-2 0 15,0 0 9-15,0 0-6 16,0 0-3-16,0 0 0 15,0 0-6-15,0 0 7 16,0 0-1-16,0 0 0 16,0 0 9-16,0 0 0 15,0 0-9-15,0 0 0 16,0 0-11-16,0 0 12 16,0 0-1-16,0 0 0 15,0 0 9-15,0 0-6 16,0 0-3-16,0 0-3 15,0 0-11-15,0 0 14 16,0 5 0-16,0 4-2 16,0 5 2-16,0 4-3 15,0 3 3-15,2 1-4 0,2 3-4 16,2-4 8-16,3 0 0 16,-1-1-52-16,-1-2-84 15,-7 3-74-15,-3-6-288 16,-16-4-298-16</inkml:trace>
  <inkml:trace contextRef="#ctx0" brushRef="#br0" timeOffset="76433.0433">14033 13399 487 0,'0'0'199'0,"0"0"2"16,0 0-27-16,0 0-5 0,0 0 31 15,0 0 6-15,0 0 40 16,1-37-88 0,-1 37-61-16,0 7-34 0,0 15-44 15,0 15 21-15,-4 12 2 16,-5 20-29-16,3 20 36 16,6 16-49-16,0-9-19 15,16-7-95-15,1-30-280 16,-5-27-669-16</inkml:trace>
  <inkml:trace contextRef="#ctx0" brushRef="#br0" timeOffset="77281.8795">17525 13268 98 0,'0'0'114'15,"0"0"-62"-15,0 0 16 16,0 0-23-16,0 0 7 0,0 0-12 16,3-2 16-16,-3-1 55 15,0 0-33-15,0-2 36 16,0 1 25-16,0-4 16 16,0-1 13-16,-3-2-7 15,-3-2 48-15,-3 2 59 16,3 0-38-16,1 4-19 15,1 2 0-15,2 5-81 16,1 0-21-16,1 17-105 16,0 29 2-16,0 31 66 15,3 30-59-15,8 16 1 16,-2 4-14-16,-9-9-111 0,0-34-133 16,-7-18-525-16</inkml:trace>
  <inkml:trace contextRef="#ctx0" brushRef="#br0" timeOffset="156977.8821">11082 2472 1403 0,'0'0'490'0,"0"0"-230"0,0 0-3 16,0 0 2-16,0 0-142 16,0 0-49-16,-47 82-13 15,47 10-9-15,0 8 40 16,12-14-69-16,3-23 4 15,-5-24 35-15,2-8-29 16,-2 4-2-16,-1 2-25 16,2 0 8-16,-7-2 10 15,-4-6-18-15,0-4 0 16,-4-3 13-16,-12-5-11 16,-7-5 17-16,-5-5-19 15,-8-4 8-15,-7-3-2 0,-6-2-6 16,-5-15-50-1,2-5-34-15,1-9-128 0,-7-27-88 16,14 6-260-16,12 2-336 16</inkml:trace>
  <inkml:trace contextRef="#ctx0" brushRef="#br0" timeOffset="157134.2712">10698 2238 1350 0,'0'0'270'0,"0"0"-109"16,0 0-68-16,0 0-74 16,0 0-1-16,0 0-18 0,0 0-66 15,69 70-105-15,-35-48-392 16</inkml:trace>
  <inkml:trace contextRef="#ctx0" brushRef="#br0" timeOffset="157354.0617">11421 2740 1699 0,'0'0'372'16,"0"0"-231"-16,0 0 60 0,0 0-85 15,0 0-41 1,0 0-34-16,0 0-41 0,60-8-24 15,-32 0-83-15,5 2-115 16,-6 1-97-16,-12 2-287 0</inkml:trace>
  <inkml:trace contextRef="#ctx0" brushRef="#br0" timeOffset="157529.3201">11397 3023 916 0,'0'0'893'0,"0"0"-665"16,0 0 27-16,0 0-114 0,0 0-60 16,0 0-14-16,0 0-16 15,77 0-2-15,-8-18-49 16,41-17-129 0,-12 3-153-16,-7-6-791 0</inkml:trace>
  <inkml:trace contextRef="#ctx0" brushRef="#br0" timeOffset="159151.6788">12215 2544 1053 0,'0'0'375'16,"0"0"-55"-16,0 0 52 16,0 0-61-16,0 0-127 0,0 0-108 15,0 0-41 1,-27-43-34-16,27 50 28 0,0 13-21 15,0 13-8-15,0 7 44 16,0 5-6-16,0 3-1 16,0 1-17-16,0-4-19 15,0-3 25-15,0-6-26 16,12-2-103-16,0-12-186 16,-2-10-450-16</inkml:trace>
  <inkml:trace contextRef="#ctx0" brushRef="#br0" timeOffset="159586.147">13011 2331 967 0,'0'0'612'16,"0"0"-388"-16,0 0 106 15,0 0-114-15,0 0 15 0,0 0-104 16,0 0-87-16,0-1-3 15,0 22-16-15,0 12 26 16,0 11-7-16,0 9-28 16,5 8 70-16,-1 2-61 15,5-1-4-15,0-3 23 16,3-4-16-16,3-6 12 16,0-9-36-16,3-10 1 15,-2-8-24-15,2-10-16 16,1-5-94-16,-2-7-52 15,5-19-87-15,-4-9-193 16,-7-7-455-16</inkml:trace>
  <inkml:trace contextRef="#ctx0" brushRef="#br0" timeOffset="159984.8041">12894 2624 595 0,'0'0'933'15,"0"0"-787"-15,0 0 32 16,0 0-131-16,0 0 20 16,111-73-24-16,-67 59 27 15,-1 5 29-15,-6 7-18 16,-6 2 0-16,-5 4-2 16,-8 14 44-16,0 5 53 15,-1 7-81-15,-2 0-24 0,2 4-10 16,-1-3-39-16,4-3 8 15,-5-2-30-15,2-7 1 16,-1-6 1-16,-3-6-2 16,-3-5-12-16,2-2-24 15,-3-7 24-15,0-14 1 16,-1-9 8-16,-1-9-22 16,-4-4 19-16,-3-3-45 15,0 0-6-15,-14 2-11 16,-7 10-56-16,-7 12 19 15,-5 11-13-15,-1 11 6 16,7 0-11-16,17 19-122 0,10 2-267 16,0-4-167-16</inkml:trace>
  <inkml:trace contextRef="#ctx0" brushRef="#br0" timeOffset="160509.8532">14028 2486 1192 0,'0'0'271'16,"0"0"23"-16,0 0-16 16,0 0-55-16,0 0-60 15,0 0-82-15,0 0-40 16,-86 17 36-16,65 11-28 0,2 5-7 15,4 5 53-15,3 0-59 16,6-1-9-16,6-2-9 16,0-5-8-16,6-8-11 15,12-6 1-15,3-11-27 16,2-5 26-16,2-4-14 16,0-18 6-16,-3-13 3 15,-3-7 6-15,-6-10-5 16,-9-19 5-16,-4-16 0 15,-4 4 23-15,-13 11-23 16,2 14 1-16,3 18 48 16,-1 3-18-16,1 6 4 15,3 11-35-15,3 10 0 0,3 5 1 16,0 5-1 0,2 5 0-16,1 19-30 0,0 22 30 15,0 27 21-15,19 21 18 16,3 6-12-16,4-7 52 15,-2-18-39-15,-5-21-14 16,-4-13 1-16,1 2-17 16,1 3-4-16,3 8-6 15,-7 19-196-15,-5-18-351 16,-8-14-1329-16</inkml:trace>
  <inkml:trace contextRef="#ctx0" brushRef="#br0" timeOffset="161013.3091">13117 3028 849 0,'0'0'704'16,"0"0"-424"-16,0 0 70 15,0 0-71-15,0 0-20 16,0 0-65-16,0 0-87 16,-13-10-19-16,13 39-78 15,4 11 5-15,8 7 48 16,-1 7-30-16,1-3 6 15,-1-1-1-15,-1-4-31 16,-3-1 39-16,0-8-46 16,-4-3-40-16,-3-5-32 0,0-7-121 15,-13-7-146-15,-8-10-212 16,-6-5-436-16</inkml:trace>
  <inkml:trace contextRef="#ctx0" brushRef="#br0" timeOffset="161224.475">12803 3350 1625 0,'0'0'529'0,"0"0"-439"15,0 0 72-15,0 0 44 16,52 92-38-16,-13-61 1 16,8-1-88-16,3-3-29 15,6-4-4-15,-4-6-39 0,-4-6-2 16,-6-4-7-16,-5-3-95 15,-1-4-41-15,4-4-206 16,-10-9-348-16,-10-7-941 16</inkml:trace>
  <inkml:trace contextRef="#ctx0" brushRef="#br0" timeOffset="161405.4907">13398 3271 1872 0,'0'0'382'15,"0"0"-100"-15,0 0-103 16,-14 76-13-16,14-27-20 16,0 9-61-16,0 5-20 0,0 0-65 15,7 0-9-15,-3 4 7 16,-4 23-183-16,-2-15-194 16,-16-9-572-16</inkml:trace>
  <inkml:trace contextRef="#ctx0" brushRef="#br0" timeOffset="170233.1499">12285 2453 990 0,'0'0'291'0,"0"0"18"16,0 0-16-16,0 0-69 16,0 0-48-16,-93-1 8 15,74 13-70-15,3 3 22 16,-2 7-56-16,4 5-20 15,1 4 15-15,3 5-24 16,3 3-3-16,4 0-7 16,3 1-32-16,0-1 56 0,3-5-53 15,9 0-5-15,6-5 19 16,1-5-14-16,3-8 15 16,0-5-17-1,2-3-4-15,-1-8 41 0,0 0-46 16,-1-3 0-16,1-14 26 15,-2-5-20-15,-2-8 9 16,-3-4-16-16,-2-5 6 16,-6-3 8-16,-4 1-14 15,-4-1 0-15,0 3 4 16,-4 4-4-16,-12 2 0 0,-4 5-12 16,-4 4-10-16,0 7 1 15,-4 5 11-15,2 5-22 16,1 6 32-16,-1 1-15 15,3 8 15-15,2 11-6 16,0 10 4-16,3 7-11 16,3 8 13-16,3 4 0 15,6 3 3-15,5 2 7 16,1-3 25-16,2-5-16 16,13-2-13-16,2-11 58 15,5-4-63-15,4-8 6 16,2-5 22-16,2-8-23 15,1-5 10-15,1-2-16 16,2-9 1-16,-4-10 14 0,-3-11-15 16,-4-4 0-16,-6-8 7 15,-7-7-6-15,-6-2 7 16,-4 1-8-16,0 5 1 16,-11 5-24-16,-7 8 23 15,-3 5-27-15,-4 8 26 16,-1 3-24-16,-2 5 24 15,-2 8-15-15,-1 3-5 16,0 0-4-16,-1 15 17 16,1 7-17-16,3 5 24 15,5 6-8-15,5 2 8 16,6 3-1-16,5 2 2 16,7 1-10-16,0-2 10 0,9-2 0 15,8-4 0 1,9-7 0-16,2-7 0 0,4-7 0 15,2-7 0 1,2-5 6-16,-1-8-6 0,0-13 0 16,-5-10 0-16,-8-6 6 15,-4-3 0-15,-9-5-6 16,-7 1 0-16,-2 1 4 16,-7 2-4-16,-9 10-5 15,-6 3 4-15,-4 10-13 16,0 6-4-16,-4 7-19 15,0 5-28-15,0 0 11 0,0 9-158 16,-3 11-134-16,6-3-313 16,6-3-690-16</inkml:trace>
  <inkml:trace contextRef="#ctx0" brushRef="#br0" timeOffset="172598.6665">20523 9542 1521 0,'0'0'520'15,"0"0"-440"-15,0 0 64 16,0 0 68-16,0 0 29 15,0 0-21-15,164 7-51 16,-12-2-1-16,19-5-76 16,-5 0-32-16,-23-14 14 15,-29-8-13-15,-26 5 2 16,-20 2-63-16,-18 5 18 16,-12 3-15-16,0 0-3 15,-2 1-12-15,-5-2-13 16,-10 4-61-16,-12 2-38 15,-9-1-30-15,-2 0-98 0,-57-5-130 16,0 2-407-16,-6-2-549 0</inkml:trace>
  <inkml:trace contextRef="#ctx0" brushRef="#br0" timeOffset="172878.3155">20676 9665 1655 0,'0'0'341'0,"0"0"-213"16,0 0 107-1,0 0-14-15,0 0-44 0,0 0-7 16,110 29 26 0,22-29-106-16,26-5-34 0,8-11 11 15,-4-4-18-15,-17 3 10 16,-5 0-46-16,-14 0 4 15,-26 3 1-15,-29 4-18 16,-26 5-15-16,-15 2-24 16,-5 1-90-16,-19 2-60 15,-4 10-300-15,-8 2-324 0</inkml:trace>
  <inkml:trace contextRef="#ctx0" brushRef="#br0" timeOffset="178958.0397">17717 2535 1179 0,'0'0'272'0,"0"0"60"0,0 0-77 16,-88-43-47-16,60 39-151 15,0 2-43-15,1 2-7 16,0 7-7-16,1 15 0 16,1 14 0-16,1 10 0 15,4 8 12-15,8 5-10 16,5 5 29-16,7-5 7 15,3-4-30-15,18-9 13 0,8-8 19 16,2-10-8-16,6-8 37 16,1-10-62-16,-3-10 2 15,0 0 8-15,-4-18 3 16,-1-14 9-16,-6-7-4 16,-6-13-13-16,-9-17 34 15,-9 4-46-15,0-5-18 16,-8 2-38-16,-11 15-26 15,0-1 28-15,-1 13-5 16,1 11 1-16,5 12 57 16,2 6-40-16,5 9 16 15,2 3 13-15,-1 0-30 16,-1 14-17-16,-4 11 19 16,1 8 40-16,7 4-10 15,3 7 10-15,0-2 0 0,15 0-1 16,15-3-4-16,33 2-7 15,-8-9-362-15,0-13-484 0</inkml:trace>
  <inkml:trace contextRef="#ctx0" brushRef="#br0" timeOffset="246826.5951">3303 2955 1577 0,'0'0'337'16,"0"0"-220"-16,0 0 21 15,0 0-61-15,0 0-56 16,0 0 13-16,89-55-25 16,-47 86 17-16,-6 16 5 15,-12 10-19-15,-14 6 33 16,-10 5 14-16,-6-2 1 15,-18-4 17-15,-4-6-59 16,1-12-5-16,5-15-11 16,8-15 4-16,8-14-3 15,6-25-3-15,6-53-81 16,24-47 41-16,9-31-22 16,2-8 11-16,-6 18 38 0,-11 29 13 15,-6 30 3-15,-8 29-3 16,-3 22 0-16,-7 17 36 15,0 2-17-15,0 7-17 16,0 3 4-16,0 7-6 16,-2 27-1-16,-10 38-51 15,-2 33 51-15,7 19 1 16,7-3 9-16,0-27 10 16,18-29 8-16,2-22-21 15,5-9-3-15,13 0-3 16,4-6-41-16,12-3-15 15,-5-15-86-15,-9-3-44 16,-9-11 76-16,-10-9 69 16,-10 0 41-16,-8 2 40 15,-3 2 96-15,0 6 69 0,0 7 4 16,0 3-75-16,0 2-61 16,0 19-55-16,3 14 105 15,8 8-52-15,3 8-35 16,5 5 26-16,1 2-24 15,-1-4-2-15,0-4-10 16,-8-4-26-16,0-8 51 16,-8-9-51-16,-3-9 1 15,0-6 14-15,-11-6-8 16,-13-8 4-16,-10 0-11 0,-5-3 1 16,-2-11-22-16,-1-8 3 15,6-5-40-15,7-4-24 16,6-22-198-16,9 5-301 15,5 1-488-15</inkml:trace>
  <inkml:trace contextRef="#ctx0" brushRef="#br0" timeOffset="247044.4891">3896 2694 1884 0,'0'0'291'16,"0"0"-84"-16,0 0-148 0,0 0-47 16,0 0 12-16,0 0-24 15,0 0 6-15,0 0-6 16,0 0-6-16,0 0-3 16,5-3-49-16,-1-8-314 15,-2-6-896-15</inkml:trace>
  <inkml:trace contextRef="#ctx0" brushRef="#br0" timeOffset="248177.2572">4563 2363 1167 0,'0'0'199'0,"0"0"-21"15,0 0 117-15,0 0-104 16,0 0-110-16,0 0-41 16,0 0-16-16,-103 23-17 15,72 53 37-15,3 33-17 0,5 12 37 16,18-4 24-16,5-18-16 16,8-26 8-16,10-19-13 15,0-13-24-15,3-7 63 16,11 2-51-16,6-2-14 15,7-4-13-15,2-13-1 16,1-14 15-16,-2-3-3 16,-1-25-27-16,1-25 53 15,-4-28-53-15,-13-31-11 16,-18-17-1-16,-11 3-30 16,-24 13 15-16,-5 35-15 15,0 22-64-15,1 15 70 16,0 12-42-16,-7-2 2 0,-1 3 36 15,-1 4-16-15,5 9 21 16,6 8-1-16,-1 4-15 16,-1 17 30-16,-2 16-43 15,2 16 52-15,-1 13-6 16,9 2 12-16,9 3 27 16,8-4 4-16,3-7-18 15,21-5 56-15,7-8-48 16,8-9 14-16,6-9 15 15,4-11-4-15,0-7 14 16,0-7-20-16,-2 0-20 16,-3-12 32-16,-5-7-58 15,-6 0 1-15,-7-1 0 16,-6 3-1-16,-6 2-20 0,-1 3-27 16,-2 2-40-16,9-2 14 15,-1 2-294-15,1-1-581 0</inkml:trace>
  <inkml:trace contextRef="#ctx0" brushRef="#br0" timeOffset="248681.0377">5319 2776 1209 0,'0'0'409'0,"0"0"95"15,0 0-253-15,0 0-59 16,0 0-95-16,0 0-78 16,0 0-10-16,-10 73 27 15,17-28 16-15,4 7 24 16,2 2-21-16,2-1-22 0,0 1 42 16,3-1-44-16,-6 0 4 15,4-6-4-15,-7-3-17 16,-4-10 20-16,-2-5-34 15,-3-9 0-15,0-7 17 16,-12-1-16-16,-12-5 4 16,-10-3 14-16,-13-2-19 15,-8-2 9-15,-3 0-9 16,0-3-36-16,3-7 34 16,10-3-41-16,3-5-7 15,8-18-53-15,7 3-374 16,15-7-416-16</inkml:trace>
  <inkml:trace contextRef="#ctx0" brushRef="#br0" timeOffset="249065.4491">5167 2431 1129 0,'0'0'275'0,"0"0"-147"16,0 0 31-16,0 0 75 16,0 0-53-16,0 0-91 0,0 0-54 15,-7 59 24-15,4-51-34 16,1-5-15-16,1-1 34 15,1-2-38-15,0 0 5 16,0 0 10-16,0 0-5 16,0-2 30-16,0-3-41 15,0-1-6-15,0 2 13 16,0 2-13-16,0 2-1 16,0 0-5-16,3 0-40 15,10 0 28-15,7 0-44 16,-1 0-123-16,-8 0-830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9:36:01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8552 10310 325 0,'0'0'160'0,"0"0"73"16,0 0 15-16,0 0-25 15,0 0-28-15,0 0-10 16,-13 0-38-16,13 0-5 16,-1 0 27-16,1 0-32 15,0 0-29-15,0 0-16 16,0 1-30-16,0-1-2 15,0 0-23-15,0 3-27 16,3 1 41-16,14 0 32 16,3 0-31-16,6 0-8 15,2 1-16-15,3-2 14 16,4-1-24-16,1 0-12 0,8-2 35 16,4 0-27-16,6 0 4 15,1 0 7-15,6 0-17 16,-1 0 19-16,2 0-27 15,-4 0 1-15,-1 0 9 16,-6 0-9-16,-2-3-1 16,-4-1 13-16,-4-1-12 15,-6 1 20-15,-5 2-21 16,-8-1 0-16,-5 1-3 16,-6 1 3-16,-5 1 0 15,-3 0-1-15,-1 0 9 16,-1 0-8-16,-1 0 0 15,0 0-44-15,0 0-26 16,0 0-114-16,-20 4-128 0,-2 4-266 16,-4 0-411-16</inkml:trace>
  <inkml:trace contextRef="#ctx0" brushRef="#br0" timeOffset="589.4434">8818 10481 385 0,'0'0'192'0,"0"0"7"16,0 0 49-16,0 0-54 15,0 0-21-15,0 0-32 16,0 0-26-16,-4 0-2 15,4 0-34-15,0 0 6 16,6 0 32-16,8 0 8 16,11 2 28-16,6-2-53 0,8 0-14 15,6 0 10 1,7 0-26-16,4 0 16 0,4 0-20 16,1 0-23-16,-1 0 26 15,-5 0-38-15,-1 0-8 16,-5 1 14-16,-1 1-22 15,-5-2 0-15,-3 0 5 16,-5 0-19-16,-5 0 38 16,-7 0-39-16,-6 0 0 15,-7 0 16-15,-2 0-15 16,-5 0 4-16,-3 0-5 16,0 0 0-16,0 0 6 15,0 0-6-15,0 0-29 0,-11-2-65 16,-8-4-217-16,-4-3-632 15</inkml:trace>
  <inkml:trace contextRef="#ctx0" brushRef="#br0" timeOffset="18877.7116">1784 5600 1147 0,'0'0'247'0,"0"0"-67"16,0 0 112-16,0 0-5 0,0 0-110 16,0 0-12-16,-37 0-86 15,37 0-43-15,3 0-13 16,16 3-11-16,8 4 32 16,9 0-36-16,9 2-7 15,10-3 52-15,21-2-32 16,-6-1-4-16,9-3-17 15,-4 0 5-15,-20 0-16 16,-2 0-123-16,-21 0-224 16,-16 0-280-16,-16 0-371 0</inkml:trace>
  <inkml:trace contextRef="#ctx0" brushRef="#br0" timeOffset="19087.452">1486 6012 1709 0,'0'0'242'0,"0"0"-153"16,0 0 99-16,0 0 36 15,150-11-37-15,-30-7-64 16,26-4 5-16,3-3-95 16,-11 1-27-16,-22 4 0 15,-11 3-6-15,-9 2-24 16,-14-7-170-16,-22 3-432 15,-27-6-960-15</inkml:trace>
  <inkml:trace contextRef="#ctx0" brushRef="#br0" timeOffset="26653.7752">17930 9126 848 0,'0'0'176'15,"0"0"-56"-15,38-105-51 16,-8 65 68-16,10 9-31 16,8 13-22-16,4 14-33 15,2 6-28-15,-2 27 22 16,-4 26-32-16,-14 30-12 15,-22 40 40-15,-12 18-18 0,-34 4 37 16,-16-5 30 0,-3-16-11-16,2-2 10 0,11-4-33 15,14-6-24-15,20-8 33 16,9-10-51-16,30-8-13 16,3-21-2-16,2-21 9 15,-4-21-13-15,0-15 5 16,8-10 0-16,7-2 5 15,12-35-5-15,-8-10 0 16,-6-13 5-16,-6 0 2 16,-16 14 2-16,-6 11-9 15,-7 15 0-15,-6 17 20 16,-6 3 5-16,0 37 22 0,-3 38 81 16,-3 40 28-1,3 28-16-15,3 13-58 0,0 3-19 16,14-5 52-16,0 4-60 15,-1 4-20-15,-1-5 4 16,1-5-38-16,-2-4 27 16,0-13-28-16,-1-8 0 15,-4-13 23-15,-6-16-23 16,0-25 0-16,-4-20 0 16,-10-19 7-16,-6-7 11 15,-13-1-18-15,-24 6 0 16,-37-6 36-16,-46-12-36 15,-33-6 8-15,-15-8-8 0,-4 0 9 16,15 3-24 0,3 7-14-16,9 2-85 0,19-1-52 15,27-8-204-15,40-3-322 16,29-2-441-16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9:37:25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1135 5118 1490 0,'0'0'392'0,"0"0"-91"15,0 0-39-15,0 0-67 16,44-96-49-16,-19 63-92 16,11-3-48-16,4-1 34 0,3 2-40 15,2 4-1-15,-2 2-71 16,9 3-139-16,-13 8-100 16,-12 4-422-16</inkml:trace>
  <inkml:trace contextRef="#ctx0" brushRef="#br0" timeOffset="179.8302">988 5334 1733 0,'0'0'307'0,"0"0"-113"16,0 0-99-16,0 0-45 0,0 0 63 15,141-48-64-15,-39-8-28 16,-4-4-21-16,-2-18-60 15,-29 20-196-15,-30 8-495 0</inkml:trace>
  <inkml:trace contextRef="#ctx0" brushRef="#br0" timeOffset="399.9322">1406 4618 1748 0,'0'0'345'0,"0"0"-249"16,0 0-9-16,151-1 61 0,-43 1-56 16,-2 8-2-16,-23 12-29 15,-32 9-40-15,-21 17 28 16,-14 40-49-16,-32 48-19 16,-48 30 8-16,-65 11-121 15,10-45-386-15,2-41-1114 16</inkml:trace>
  <inkml:trace contextRef="#ctx0" brushRef="#br0" timeOffset="10630.1169">10006 9950 796 0,'0'0'211'15,"0"0"-59"-15,0 0-20 16,0 0-28-16,0 0 43 16,3-3-63-16,7 3-12 0,5 0 31 15,6 0 6 1,4 1 28-16,1 7-31 0,2 1-31 15,2 3 21-15,1-2-29 16,4 3 3-16,3 1 10 16,3-2-37-16,0 2 44 15,6-1-44-15,2-4-21 16,2 0 59-16,3-4-42 16,6-2-1-16,0-3 1 15,1 0-19-15,-1 0 32 16,-1 0-38-16,-2-2-14 15,-3-3 50-15,-3-2-38 16,-1-1 5-16,-1-2 4 16,-2-1-20-16,-3-4 42 15,-3 0-43-15,-2-5 1 0,0-2 34 16,-3-6-34-16,0-3 8 16,-3-3-3-16,-3-2 3 15,-3-3 18-15,-3 0-27 16,-8 1 0-16,-1 1 7 15,-8-1-7-15,-3 1 0 16,-4-3 0-16,0-1 1 16,-8-1-8-16,-9-2 7 15,-6 1-29-15,-5-1 20 16,-5 1-7-16,-8-1-13 16,-6 6-7-16,-6 3-18 15,-5 6 53-15,-4 3-33 0,-4 5-2 16,-5 3 22-16,-1 4-11 15,-1 5 10-15,3 1-9 16,2 3 16-16,7 2-11 16,4 2 1-16,6 1-4 15,9 0 13-15,-2 0 16 16,0 6-7-16,0 5 0 16,-3 2 1-16,-4 2 22 15,-1 4-23-15,-5 2-20 16,-1 0 10-16,-2 2 10 15,1-1 0-15,-1 3 0 16,-1 0 1-16,1 0 9 16,2 1-10-16,0 2 0 0,0-2-2 15,8 3 4 1,6-4-2-16,5 0 0 0,6 0 1 16,8 4-4-16,4-1 3 15,7 3 0-15,3 2-6 16,5 4 8-16,4 4-2 15,2 2 27-15,0 3-20 16,6 1 45-16,10 3-52 16,5-4 9-16,3 1 50 15,10-5-34-15,5-3-3 16,6-3 1-16,7-8-8 16,6-7 61-16,5-7-62 15,3-6-13-15,-1-4 61 16,2-4-46-16,-4 0 10 15,-5-10-20-15,-9-4 6 0,-8 0 1 16,-11 2-13-16,-8-2-1 16,-4 1-14-16,-8 1 15 15,-4-2-12-15,-2-1-41 16,-4 0-122-16,-2-4-94 16,-12 4-366-16,-8 1-542 0</inkml:trace>
  <inkml:trace contextRef="#ctx0" brushRef="#br0" timeOffset="31374.9361">8097 10892 1360 0,'0'0'374'0,"0"0"-139"16,0 0-22-16,0 0-6 16,0 0-55-16,0 0-66 15,28 11 47-15,8-8-35 16,10-1-26-16,6-2-44 15,1 0-17-15,5 0 4 16,-3-3-15-16,-6-3 0 0,-7 0 0 16,-9 1-51-16,-8 0-39 15,-6 2-108-15,-10 1-86 16,-9 2-196-16,0 0-24 16,-16 0-458-16</inkml:trace>
  <inkml:trace contextRef="#ctx0" brushRef="#br0" timeOffset="31572.132">8111 11030 1237 0,'0'0'489'15,"0"0"-154"-15,0 0-11 16,0 0-78-16,0 0-82 16,0 0-64-16,0 0 23 15,91 0-44-15,-33-3-8 16,10-7-61-16,15-4-10 15,17 0 14-15,15-3-14 0,-7 6-72 16,-30 3-212-16,-33 3-574 0</inkml:trace>
  <inkml:trace contextRef="#ctx0" brushRef="#br0" timeOffset="35803.1543">9842 10894 362 0,'0'0'218'16,"0"0"-110"-16,0 0 36 15,0 0 54-15,0 0-60 16,0 0-33-16,-17 0 11 16,17 0-4-16,0 0-10 15,0 0-26-15,-1 0 4 16,1 0 16-16,0 0-21 0,0 0-2 16,0 0-8-1,0 0-29-15,0 0-9 0,13 3-3 16,4 3 55-16,5 0 10 15,5-1-37-15,-2 0-9 16,6-1 7-16,0-1-8 16,6-1 16-16,1-2-15 15,7 0-1-15,0 0-2 16,0 0-6-16,2-3-2 16,-4-3-1-16,1 1-19 15,-5 2 28-15,0 0-26 16,0 0-2-16,1 0 32 15,4 0-20-15,0-2 0 16,1 3 0-16,5-4-15 16,4 0 27-16,1 1-24 0,1-1-12 15,-3 2 17-15,-4 0-16 16,-4 1 7-16,-4 1-5 16,-2 2 3-16,-2 0 7 15,0 0-13-15,-1 0 0 16,0 0 6-16,3 0 2 15,2 0-7-15,2 0 14 16,2 0-15-16,0 0 22 16,2 0-22-16,-2-1 1 15,-5-1 12-15,2 2-12 16,-5 0-1-16,-1 0 0 16,-2 0 10-16,-2 0 3 0,-1 0-13 15,0 0 0-15,4 0 8 16,2 0-8-16,0-2 7 15,3 2-7-15,1 0 1 16,0 0 9-16,-3 0-10 16,-4 0 0-16,-1 0 3 15,-2 0-3-15,-2 0 1 16,-3 2-1-16,0-2 8 16,4 3-2-16,4 1-6 15,2-1 0-15,7 1 9 16,-1-2-3-16,-2 1 1 15,0-2-5-15,-4 3 5 16,0-1 10-16,-2-1-16 0,0-1-1 16,1 2 15-16,2-1-6 15,0-1 3-15,1 1-3 16,2-2-8-16,0 1 29 16,-6-1-30-16,-2 0 1 15,-7 0 16-15,-5 0-8 16,-3 0 6-16,-5 0 4 15,-1 0-11-15,-4 0 34 16,-1 0-24-16,-3 0-5 16,0 0 11-16,-2 0-15 15,-1 0 2-15,2 0-11 16,-2 0 1-16,0 0 16 16,0 0-17-16,0 0 0 15,0 0 0-15,0 0 0 16,-6 0-33-16,-16 1-86 0,-65 16-120 15,5 1-369 1,-14-2-764-16</inkml:trace>
  <inkml:trace contextRef="#ctx0" brushRef="#br0" timeOffset="229702.9711">14222 9945 879 0,'0'0'246'16,"0"0"-45"-16,0 0-18 15,0 0 34-15,0 0 17 16,0 0-40-16,108 5-53 16,-66-5-24-16,7 0-59 15,3 0-31-15,5-3 0 0,-1-3-26 16,-4-1 0-16,-7 0-1 15,-9 2-56-15,-10 2-109 16,-19 3-200-16,-7 0-210 16,-1 0-229-16</inkml:trace>
  <inkml:trace contextRef="#ctx0" brushRef="#br0" timeOffset="229865.7112">14138 10157 1129 0,'0'0'304'15,"0"0"-23"-15,0 0 15 0,0 0-108 16,0 0-61 0,165-27-56-16,-29 6-49 0,22-1-16 15,10 7-6 1,-9 0-132-16,-51 6-246 0,-21-1-795 0</inkml:trace>
  <inkml:trace contextRef="#ctx0" brushRef="#br0" timeOffset="251847.5065">3562 10760 945 0,'0'0'252'0,"0"0"-21"16,0 0-23-16,0 0 66 16,0 0-60-16,0 0-92 15,-3-46-20-15,15 40-60 16,9-1-25-16,4 0-6 15,5 2-11-15,4-2 6 16,-1 1-6-16,-3 1-82 16,-2 1-91-16,-11 1-173 0,-7 3-240 15,-10 0-478-15</inkml:trace>
  <inkml:trace contextRef="#ctx0" brushRef="#br0" timeOffset="252009.5718">3404 10901 940 0,'0'0'318'16,"0"0"-158"-16,0 0 52 16,0 0-76-16,0 0-65 15,0 0 0-15,90-24-23 16,-29 0-23-16,9-7-25 16,22-20-104-16,-17 6-121 0,-15 3-387 15</inkml:trace>
  <inkml:trace contextRef="#ctx0" brushRef="#br0" timeOffset="252214.4108">3632 10442 1382 0,'0'0'216'16,"0"0"92"-16,0 0-8 16,0 0-167-16,0 0-89 15,91-3 35-15,-1 28-11 16,-2 4-17-16,-9 3 4 15,-23 5-45-15,-30 1-4 16,-23 22 5-16,-40 27-11 16,-99 37-39-16,-4-16-167 15,-23-9-428-15</inkml:trace>
  <inkml:trace contextRef="#ctx0" brushRef="#br0" timeOffset="285475.513">4150 10278 472 0,'0'0'172'0,"0"0"-69"16,0 0 87-16,0 0-8 15,0 0-43-15,0 0-17 16,-15-47-23-16,10 42-3 0,-3 1-21 16,0 4-15-16,-4 0 13 15,-6 4-41-15,-4 14-26 16,-6 12 31-16,-4 7 11 15,1 9 14-15,3 2-3 16,5 2-20-16,7-2 3 16,7-6-20-16,6-2-13 15,3-6 22-15,3-2-23 16,12-4 2-16,6 0-5 16,2 0-4-16,0-1 11 15,2 1-12-15,-4 1 0 16,-5 1 7-16,-7 1-6 0,-6 0 0 15,-3 4 7-15,-6-2-6 16,-14 3 24-16,-6-4-19 16,-5-1-6-16,0-2 12 15,1-7-13-15,3-5 0 16,9-4 0-16,5-8 2 16,7-1 11-16,4-4-13 15,2 0 0-15,0 3-10 16,0 2 10-16,4 6-6 15,6 8 5-15,6 7 2 16,-4 7 15-16,1 6-8 16,-5 8 21-16,-7 15 38 15,-1 22-5-15,-6 20 8 0,-13 9 15 16,-2-4-19-16,2-7 20 16,1-12-26-16,7 4-18 15,1-2 2-15,1-2 9 16,2-13-16-16,2-15 11 15,0-14-26-15,-1-5 25 16,-4 9-32-16,0 7 1 16,-5 7 23-16,1-2-16 15,1-7 2-15,-5-7 7 16,7-9-23-16,0-9 27 16,5-6-31-16,0-8-4 15,6-4 14-15,0-7-15 16,0 0 0-16,3-5 0 0,10-1 0 15,8-1 4 1,7 0-4-16,5-8-27 0,6-12-6 16,7-4-63-16,27-19-124 15,-10 2-308-15,-11 5-512 0</inkml:trace>
  <inkml:trace contextRef="#ctx0" brushRef="#br0" timeOffset="307322.7424">8049 10093 36 0,'0'0'36'0,"0"0"-10"16,0 0 19-16,0 0-22 15,0 0-11-15,0 0 22 16,-12-7-18-16,9 7-15 0,1 0 13 16,-1-2-7-16,0 2 5 15,-1 0-4-15,2-2-6 16,1 1 21-16,-1-1-22 15,-2 0 5-15,2 1 40 16,1 0-7-16,0-2-5 16,-1 2 7-16,1-2-18 15,-1 2 27-15,1 1-12 16,-1 0-16-16,1 0 9 16,-1 0-12-16,1 0 16 15,-1 0-9-15,2 0-26 16,0 0 131-16,0 0-20 15,0 0-47-15,0 0-5 16,-1 0-8-16,1 0-5 0,0 0-4 16,-2 0-29-16,2 0 49 15,0 0-31-15,-3 0-4 16,3 0 26-16,0 0-27 16,0 0-7-16,0 0-17 15,0 0 7-15,0 0 17 16,0 7-25-16,0 1 5 15,0 5 30-15,-2 1-5 16,2 3 2-16,0 4-11 16,0 3-21-16,0 3 64 15,0 4-46-15,0 3-3 0,0 0 27 16,2 5-16 0,3 1 26-16,-2-1-14 0,1 2-15 15,-1 1 54 1,2 2-37-16,-3-4 2 0,3 4 16 15,-1-5-13 1,-2-1 6-16,1 0-13 0,0 0-27 16,-2-1 62-16,-1-2-62 15,0-3-11-15,2-1 21 16,-2-3-22-16,0-5 10 16,0-2-10-16,0-2 1 15,0-6 3-15,0-3-4 16,0-5-15-16,0-2 15 15,0-2-65-15,0-1-30 16,-11-4-73-16,0-11-178 16,0-5-332-16</inkml:trace>
  <inkml:trace contextRef="#ctx0" brushRef="#br0" timeOffset="311121.5982">8140 9962 58 0,'0'0'110'0,"0"0"-12"0,0 0-5 16,0 0-9-16,0 0-16 16,0 0-9-16,0 0 16 15,-8 0 0-15,8 0-20 16,0 0 17-16,0 0-27 16,0 0 11-16,0 0 6 15,0 0-18-15,0 0 5 16,0 0-27-16,0 2 18 15,9 1 64-15,2-2-54 16,5 1-4-16,-2 0-2 16,6-1-23-16,0-1 29 15,2 0-33-15,5 0-8 16,1 0 36-16,6 0-38 0,6 0 15 16,4 0 4-16,0 0-17 15,2 0 30-15,-3 0-27 16,1 0-11-16,2 0 35 15,-1-3-35-15,2 1 8 16,1-1 10-16,0-1-19 16,2 1 33-16,1-2-33 15,-3 3 0-15,1-2 19 16,0 1-18-16,-1 0 9 16,-2 1-1-16,-3 2-8 0,-1-3 25 15,0 3-26-15,-3 0 0 16,-1 0 13-16,2 0-13 15,1 0 1-15,-1 0 1 16,2 0 6-16,-3 0 3 16,1 0-11-16,-4 3 0 15,4-1 12-15,-3-1-11 16,-1 2-1-16,2-1 9 16,2-2-2-16,0 1 11 15,-1-1-18-15,0 0 0 16,-1 0 0-16,0 0 0 15,-1 0 0-15,0 0 0 16,-4 0 2-16,0 0 7 16,-4 0-9-16,0 0 0 15,-3 0-3-15,2 0 3 0,-3-3 0 16,0 2 0-16,-2-2 1 16,-2 1 2-16,1-1-3 15,0-1 0-15,-1 3-3 16,-1-2 3-16,2 0 0 15,-1 0 0-15,-3 0 1 16,3 3 4-16,-1 0-5 16,-1-2 0-16,0 2-2 15,-1-2 3-15,1 2-1 16,-1-1 0-16,2-1 0 16,-1 1 5-16,0 1-5 15,1-1 0-15,-1 1 0 16,2 0 0-16,-2 0 0 15,4 0 0-15,-2-2 0 16,1 2 6-16,0 0-6 0,1-1-2 16,-1 1 1-1,-1 0 1-15,1 0 0 0,1 0 0 16,-2 0 0-16,1 0 4 16,0 0-4-16,2 0-3 15,-3 0 2-15,0 0 2 16,0 0-1-16,-3 0 0 15,0 0 0-15,-1 0 5 16,0 0-5-16,-2 0-2 16,1 0 1-16,0 0 2 15,0 0-1-15,-2 0 0 16,1 0 1-16,2 0 5 16,-2 0-6-16,4 0 0 0,-1 0-1 15,1 1 2-15,1 2-1 16,-2-2 0-16,-1 1 1 15,0-2 7-15,-2 1-8 16,-3 1-7-16,-2 0 6 16,-1-2 2-16,-2 0 0 15,1 0-1-15,1 3 0 16,0-3 2-16,-1 0-2 16,2 0-2-16,-1 0 1 15,-2 0 2-15,1 0 3 16,1 0-4-16,-3 2 0 15,0-2-2-15,0 1 2 0,-2 1-3 16,2-1 2-16,-2 1 2 16,1-1 0-16,0 2-1 15,-3-1 0-15,3 1 0 16,-2 0 0-16,0 0-3 16,0 0 1-16,0 0 2 15,-2 2 0-15,1-1-1 16,-2 1 1-16,3 0 0 15,-3 2 0-15,0 1 0 16,0 1 29-16,0 0-16 16,0 4 11-16,0 2-6 15,0 1-16-15,0 2 54 16,0 1-49-16,0 0 1 0,0 3 22 16,0-1-15-1,0 1 16-15,0 0-31 0,0 1 16 16,0 0 22-16,0-1-38 15,1 1 0-15,2 3 25 16,-1-2-16-16,1 3 16 16,0 1-25-16,-2 0 9 15,1 0 33-15,1 2-42 16,1 0 0-16,-1 0 4 16,-1 1 2-16,2-1 16 15,-2-4-22-15,1 2 1 16,-2-3 14-16,2-1-14 15,-1-2-1-15,1-3 15 16,-1-2-14-16,3 0 7 16,-2 0-8-16,-1 0 0 15,2 0 0-15,-1 0 0 16,-1-1 0-16,1 0 0 0,-2-4 6 16,2 2-1-16,1-2-5 15,2 1 0-15,0 0 0 16,0-2 0-16,0 1 0 15,0-2 2-15,0-1-1 16,-3-2 4-16,-1-2-5 16,-2-2 0-16,3-3-3 15,-3 2 3-15,0-2 0 16,1 0 3-16,-1 0-2 16,0 0 14-16,0-2-15 0,0-5 0 15,0 0-2-15,0 1 2 16,0-2 0-16,0 1-2 15,-4 0 6-15,-7 1-12 16,1 2-7-16,-4 0 6 16,0 3-12-16,-2-1 21 15,0 2 0-15,0 0-7 16,-1 0 14-16,-1 0-5 16,4 0-2-16,-4 0 0 15,1 0-2-15,-2 3 2 16,2 0 0-16,-3 0-1 15,-1 1 3-15,-3 0 2 16,0 1-4-16,-3-2 0 0,-2 1 0 16,-1 2 0-1,0-2 0-15,0 1-1 0,1-1 2 16,1 0 3-16,0 0-4 16,-1-1 0-16,1 0-6 15,-2-1 6-15,-1 0 0 16,-2 0-1-16,-1-2 8 15,-1 2-5-15,-2 0-2 16,-3-2 0-16,-2 1-4 16,-4 1 4-16,1-1 0 15,-3 1-2-15,4-1 9 16,-2 1-2-16,5-1-5 16,1-1 0-16,-2 2-3 15,2-1 3-15,-2-1 0 16,-4 4-1-16,4-1 7 0,-3 0-4 15,-1-1-2-15,0 3 0 16,1-3-6-16,1 1 6 16,1-1 0-16,1 0-2 15,1 1 4-15,1-3 1 16,-2 3-3-16,2 0 0 16,-2 0-5-16,-3 1 5 15,3 0 0-15,-2-3 0 16,4 4 6-16,1-2-6 15,-1-3 0-15,1 3 0 16,3-1-4-16,0 0 4 16,2-1 0-16,4 1 0 15,-1-1 1-15,1 2 5 0,0 0-6 16,0 3 0 0,0-2-5-16,-1 1 5 0,-2 0 0 15,-2 2-1-15,2-2 7 16,-2 0-3-16,1 0-3 15,1 0 0-15,0-2-7 16,3 0 7-16,2 0 0 16,1-2-1-16,2 0 3 15,1 2 2-15,0-3-4 16,2 0 0-16,-2 2-4 16,3-2 4-16,-1 0 0 15,-2 0-1-15,-1 0 3 16,2 0 2-16,1 0-4 15,-3 0 0-15,2 1-6 0,-1 2 7 16,1 0-1-16,0-1 0 16,1 0 6-16,1 2-1 15,3-4-5-15,-2 3 0 16,4-2-5-16,1 1 5 16,0 0 0-16,-1 1 0 15,2-2 2-15,-2 1 5 16,1 1-7-16,2-3 0 15,-1 0-3-15,1 2 4 16,-1-2-1-16,1 0 0 16,0 0 9-16,3 0 7 15,-1 0-16-15,2 0 0 16,1 0 6-16,-2 0-4 0,1 0-2 16,1 0 0-16,-1 0 10 15,-1 0-4-15,2 0-6 16,0 0 0-16,-1 0-6 15,1 0 7-15,1 0-1 16,-1 0 0-16,-1 2 6 16,3-2-1-16,0 0-5 15,2 0 0-15,0 0 2 16,2 0-1-16,0 0 8 16,2 0-9-16,-1 0 13 15,-2 0 11-15,0 0-24 16,0 0 0-16,0 0-1 15,-2 0 7-15,2 0-6 0,-2 0 0 16,3 0 1-16,-4 0 11 16,3 0-12-16,0 0 0 15,0 0 2-15,0 0-1 16,0 0 10-16,2 0-11 16,-5 0 9-16,4 0 1 15,-4 0-10-15,3 0 0 16,0 0 1-16,0 0 0 15,2 0 4-15,-1 0-5 16,1 0 0-16,1 0 10 16,0 0-10-16,0 0-3 15,0 0 3-15,0 0 0 0,0 0 7 16,-2 0-7 0,2-2 1-16,-1 2 11 0,-2-2-12 15,0-1 0-15,0 0 0 16,0-3 1-16,-3 1 6 15,0-4-7-15,3-2 0 16,-2 0-10-16,1-3 10 16,4-4-28-16,0-6 16 15,0-4-24-15,9-7 11 16,24-25-17-16,-2 10-215 16,-4 0-678-16</inkml:trace>
  <inkml:trace contextRef="#ctx0" brushRef="#br0" timeOffset="356959.8769">20375 8193 1144 0,'0'0'209'0,"0"0"-112"0,-89 4 42 15,66-2 136-15,17-2-4 16,6 0-125-16,41 0-23 15,54 0 43-15,65 0 21 16,37-11-41-16,25 0-31 16,3-1-27-16,-10 1 11 15,7 0-43-15,-7 1-26 16,-11 5-11-16,-31 1-13 16,-46 4 5-16,-44 0-11 15,-39 0 1-15,-23 0 5 16,-8 0-6-16,-9-2-31 15,-4-5-13-15,-4-4-41 16,-24-5-105-16,-8-4-97 16,-26-16-30-16,9 4-205 15,5 2-306-15</inkml:trace>
  <inkml:trace contextRef="#ctx0" brushRef="#br0" timeOffset="357244.9753">22337 7683 1217 0,'0'0'667'16,"0"0"-567"-16,0 0 46 15,0 0-36-15,0 0-32 0,0 0 44 16,0 0 1 0,85 94-40-16,-35-57-39 0,7 2 0 15,-1-3-35-15,-3-2-9 16,-7-1 1-16,-13-6-1 15,-15 2 6-15,-14-1-6 16,-8 2 0-16,-30 2 7 16,-29 5-7-16,-4-2 0 15,-8-2 0-15,-1-5-64 16,11-6-90-16,9-5-134 16,21-9-351-16</inkml:trace>
  <inkml:trace contextRef="#ctx0" brushRef="#br0" timeOffset="358191.0362">23183 7648 540 0,'0'0'407'16,"0"0"-272"-16,0 0 92 15,0 0 7-15,0 0-84 16,0 0-36-16,0 0 22 16,-99 42 7-16,71 3 17 15,-1 10-23-15,2 5-14 16,5 5 10-16,9-3-51 16,8-3-12-16,5-5-21 15,12-5-23-15,16-9 5 16,8-9-25-16,6-13-5 0,4-14 12 15,5-4-13-15,1-24 6 16,-2-16 0-16,2-24-6 16,-7-25 11-16,-12-12-11 15,-14 4 0-15,-16 21-5 16,-3 28 5-16,-14 17 0 16,-10 0 0-16,-7 2 0 15,-7 4 7-15,-3 13-7 16,1 12 0-16,2 0 21 15,2 25-6-15,5 10 14 16,6 9 2-16,6 5-6 0,11 2 17 16,8 0-22-1,5-4-4-15,20-3 23 0,11-8-18 16,8-4-3-16,6-5-1 16,2-11-17-16,3-6 20 15,1-7-20-15,0-3 0 16,1-4-1-16,-2-12-26 15,-7-1-105-15,-4-6-195 16,-12 5-389-16,-15 1-1027 0</inkml:trace>
  <inkml:trace contextRef="#ctx0" brushRef="#br0" timeOffset="359611.6425">23763 8057 1066 0,'0'0'265'0,"0"0"-88"0,0 0 63 15,0 0-64 1,0 0-24-16,-93 61-22 0,75-18-5 16,2 7 3-16,5 4-40 15,8-4-10-15,3-4 6 16,0-12-35-16,17-7-3 16,5-10-11-16,8-11-14 15,6-6 16-15,8-18-19 16,10-28-3-16,4-29 1 15,-4-21-7-15,-17 3 5 16,-20 21-6-16,-17 23-7 16,-18 25 19-16,-40-5-20 15,-54 5-23-15,-76-1-126 16,15 8-335-16,2 4-853 0</inkml:trace>
  <inkml:trace contextRef="#ctx0" brushRef="#br0" timeOffset="360391.9213">20315 6353 317 0,'0'0'79'0,"0"0"-9"15,0 0 96-15,0 0-13 16,-65-73-10-16,52 64-18 15,2-1 11-15,1 7-1 16,2 0 25-16,5 2 7 16,0 1-14-16,2 5-53 0,-1 31-52 15,2 35 79 1,0 44 5-16,5 30 24 0,11 17-9 16,3 17 7-16,8-2 5 15,3 10-54-15,2 2-17 16,-4-13-6-16,-4-15-40 15,-8-15 15-15,-4-17-22 16,-7-16-16-16,-5-26-5 16,0-26-14-16,0-22 12 15,-3-14-12-15,-2-4 0 16,-2-9-8-16,-1-12 2 16,-7-18-66-16,-28-89-161 15,3 2-411-15,-11-19-1067 0</inkml:trace>
  <inkml:trace contextRef="#ctx0" brushRef="#br0" timeOffset="360946.7032">19245 5970 1341 0,'0'0'195'16,"0"0"-90"-16,0 0 76 15,107-46-22-15,-53 25-53 16,7-4-53-16,1 3-21 16,-5 1-27-16,-12 2-5 15,-12 2-50-15,-15 2-97 16,-14 5-11-16,-4 3 9 16,-13 6 5-16,-13 1 91 15,-4 0 39-15,2 6 14 16,3 13 52-16,6 6 27 0,8 11 12 15,6 7 15-15,5 9 3 16,3 8 17-16,17 3-35 16,4 2-5-16,9-2 4 15,1-6-25-15,0-3-20 16,-4-5-13-16,-6-3-20 16,-9-3 12-16,-14-4-19 15,-1-2-4-15,-20-2 13 16,-12-8-13-16,-10-8 0 15,-4-6-1-15,0-13-59 16,-9-22-104-16,11-12-225 16,10-4-473-16</inkml:trace>
  <inkml:trace contextRef="#ctx0" brushRef="#br0" timeOffset="361211.5622">20023 5423 1084 0,'0'0'187'0,"0"0"128"15,0 0-42-15,0 0-33 16,0 0-137-16,0 0-23 16,-65 114 27-16,65-39-41 15,0-4-2-15,6-8-32 16,13-15-15-16,2 3-15 0,9 4 5 15,1-10-14 1,3-12-20-16,-4-10-154 0,10-23-89 16,-8-9-210-1,-9-19-247-15</inkml:trace>
  <inkml:trace contextRef="#ctx0" brushRef="#br0" timeOffset="361661.6356">20246 5320 1030 0,'0'0'218'0,"0"0"56"15,0 0 41-15,0 0-19 16,0 0-72-16,0 0-75 16,0 0-68-16,-107 29 20 15,81 50 5-15,11 21-33 16,8-8 6-16,7-21-35 0,13-24-23 16,9-17-6-16,8-2-15 15,7-2 0-15,5-6 0 16,0-12 1-16,-4-8-5 15,-3-17 4-15,-5-17-8 16,-7-24 7-16,-10-23-14 16,-9 3 5-16,-4 7-4 15,0 13 10-15,-10 24-4 16,-5 0 8-16,-5 5 0 16,-5 12 3-16,1 12-1 15,-1 5-2-15,0 10 6 16,2 15-6-16,4 12 31 15,8 5-29-15,11 5 7 0,0 0 9 16,18-4-17 0,14-5 7-16,7-7-7 0,6-7 6 15,1-9 1-15,-2-6-8 16,-5-7-2-16,-5-2 1 16,-7-2 1-16,-5-13-39 15,-6-6-72-15,-8-21-153 16,-5 6-227-16,-3-1-414 0</inkml:trace>
  <inkml:trace contextRef="#ctx0" brushRef="#br0" timeOffset="361893.331">20568 5155 1465 0,'0'0'295'0,"0"0"48"15,0 0-80-15,88-48-82 16,-43 48-26-16,2 11-49 16,-2 21-43-16,-6 12 11 15,-10 9-48-15,-10 20-25 16,-18 18 14-16,-12 19-14 16,-29 6-1-16,-24-8-70 15,7-34-263-15,2-27-673 0</inkml:trace>
  <inkml:trace contextRef="#ctx0" brushRef="#br0" timeOffset="363208.1941">20830 6493 722 0,'0'0'254'0,"0"0"-72"15,0 0-25-15,0 0-40 16,0 0 81-16,0 80-40 15,0-8-12-15,6 23-11 16,8 14-47-16,3-1 5 16,4-8-9-16,-1-3-23 0,1-6-13 15,-1-5-14 1,0-4-16-16,2-5 17 0,-3-11-14 16,-2-9 4-16,-1-13-4 15,-2-6-12-15,7 5 10 16,4 5-9-16,5 2-9 15,6-3 15-15,-2-10-16 16,3-5 0-16,1-9 0 16,0-4 0-16,0-7 6 15,4-9-6-15,2-3 0 16,0-1 15-16,3-13-14 16,0-5 0-16,0-3 13 15,1-6 0-15,-2-3 12 16,-1-6-1-16,-3-4-8 15,0-7 20-15,-5-7-22 0,6-15 0 16,0-15-3-16,3-19 0 16,-5-5 4-16,-11 2-4 15,-11 8-11-15,-9 7 28 16,-6 4-17-16,-4 2 10 16,0-1-1-16,-7 0-7 15,-3 3 1-15,-2 12-9 16,5 15-5-16,1 11 16 15,1 6-16-15,-1-7 5 16,2-2 0-16,-2-6 2 16,1 4 7-16,2 2-14 15,-1 7 0-15,1 5 17 16,0 6-18-16,-1 8 1 0,4 7 6 16,0 6-6-16,-2 6 12 15,2 2-13-15,-1 2 0 16,1 0 2-16,0 0-2 15,-2 0-9-15,1 0-6 16,-3 11-78-16,-6 25-76 16,-2 0-109-16,-1-4-394 0</inkml:trace>
  <inkml:trace contextRef="#ctx0" brushRef="#br0" timeOffset="368942.3919">23038 8797 872 0,'0'0'195'0,"0"0"-128"0,0 0 28 16,0 0 104-16,0 0-46 15,9 72-22-15,12-50 22 16,9 0-2-16,10-3-20 16,22-2 31-16,26-5-37 15,30-4-30-15,12-7-6 16,-6-1-23-16,-15 0-7 0,-29-9-8 15,-19 0-17-15,-13 1 10 16,-8-6-24-16,7-3 4 16,2-10 23-16,9-2-16 15,-6-12 5-15,-4-5 6 16,0-5-30-16,-5-5 24 16,-1-4-18-16,-7-3-6 15,-3-7 13-15,-8-17-10 16,-9-11 2-16,-7 6-1 15,-8 19-15-15,0 20 29 16,-7 12-29-16,-3-6 0 16,-5-4 15-16,-3-9-8 15,-5 3-7-15,-2 1-1 16,-5 1 11-16,-6 1-4 16,-4 3-7-16,-6 2-9 0,-3 4 8 15,-6 2 2-15,-1 5-1 16,0 1 0-16,-3 3 1 15,3 1 6-15,0 5-7 16,3 3-3-16,1 2-3 16,1 7 2-16,5 2-13 15,1 6-1-15,2 1 9 16,-1 2-1-16,-2 5 10 16,-1 0 0-16,-1 0 1 15,-1 0-1-15,1 3-2 16,-1 7 2-16,2 2 0 15,0 2-3-15,-1 2 3 16,3 1 0-16,1-1 6 0,3 2-6 16,2-1 0-16,3 1-1 15,2 1 2-15,0 1 2 16,1 3-3-16,3 1 0 16,5 5 1-16,-1 3 0 15,1 2 0-15,3 7-1 16,4 2 6-16,0 4 4 15,3 1-10-15,5 5 0 16,1 2 3-16,3 2-3 16,4 2 8-16,0 1-8 15,2 2 0-15,0 3 2 16,0 11-2-16,0-8 0 0,0 1 0 16,0-3 1-16,2-15 5 15,6 6-5-15,1-6 0 16,1-5 20-16,7 0-21 15,0-5 1-15,4-2 8 16,5-2 0-16,2-6 10 16,6-4-2-16,4-3-8 15,3-7 33-15,3-2-29 16,-1-6 10-16,0-4 2 16,-2-2-8-16,-1-3 2 15,-6 0-4-15,0 0-15 16,-4 0 26-16,-2 0-26 15,-2 0 0-15,0 1 7 16,-1 1-6-16,0-1 6 16,-1 1-7-16,-2 1 1 0,-2-2 8 15,-3 0-9-15,-4 1 0 16,-2-2 0-16,-5 0 0 16,-3 0 1-16,-2 0-1 15,-1 0 2-15,0 0 2 16,0 0-4-16,0 0-37 15,0 0-50-15,-1 0-75 16,-9 0-203-16,-8-7-537 0</inkml:trace>
  <inkml:trace contextRef="#ctx0" brushRef="#br0" timeOffset="369106.5555">23306 8990 2061 0,'0'0'287'16,"0"0"-96"-16,0 0-45 16,0 0-37-16,0 0-99 15,0 0-10-15,0 0-193 16,-10-40-657-16</inkml:trace>
  <inkml:trace contextRef="#ctx0" brushRef="#br0" timeOffset="374084.4231">23890 8238 636 0,'0'0'221'0,"0"0"58"15,0 0 54-15,0 0-65 16,0-75-21-16,0 61 27 16,0 3-47-16,-3 4-31 15,1 2-6-15,-1 3-50 16,2 2-5-16,-4 0-71 16,-4 15-38-16,-5 16 8 15,-6 23-2-15,-1 2 5 16,0 8 8-16,4-2-27 0,6-15 19 15,3 3-35 1,2-8 7-16,3-8 9 16,3-7-9-16,0-9-5 15,0-7-4-15,0-9 0 0,0-2 15 16,0-8-7-16,6-18-1 16,5-13-5-16,7-25-2 15,7-28 9-15,5-22-9 16,-4 10 1-16,-7 25 6 15,-10 33-7-15,-7 28-1 16,-2 6 1-16,0 2 0 16,0 5-1-16,0 5 0 15,0 6-17-15,-5 29 12 16,-11 28-15-16,-4 24 18 16,3 1 3-16,4-16 7 0,5-21 8 15,5-20-15 1,-1 2 6-16,1-1 2 0,1-2-8 15,2-10-2-15,0-9 2 16,0-6 2-16,0-5-1 16,0-2 11-16,0-19-12 15,2-12 22-15,7-28-22 16,4-30-7-16,5-18 7 16,-3 10 7-16,0 21 1 15,-9 38-8-15,-3 25 1 16,-2 3 3-16,-1 4-4 15,0 6-11-15,0 2 10 16,0 33-8-16,-12 32-5 16,-8 28 13-16,0 11 1 15,2-15-1-15,8-25 1 0,3-28-3 16,2-7 2-16,-1-1 2 16,2 0 7-16,-1-4-8 15,3-10 0-15,1-8 4 16,1-6-4-16,0-2 0 15,0-19 15-15,0-15-15 16,1-25 0-16,15-28 0 16,0 1 0-16,-1 6 0 15,-2 17 0-15,-4 29-2 16,-3 4 2-16,0 8 1 16,-4 15-1-16,-2 9 0 15,0 23-18-15,0 43 6 0,-6 29 7 16,-6 9-1-16,2-12 6 15,3-25 0-15,7-24 0 16,0-2-86-16,17 37-123 16,4-8-274-16,-5-2-545 0</inkml:trace>
  <inkml:trace contextRef="#ctx0" brushRef="#br0" timeOffset="389242.2956">22140 6554 864 0,'0'0'296'15,"0"0"-215"-15,0 0-57 16,0 0 3-16,0 0 1 15,0 0 4-15,0 24 7 0,0-20 14 16,-6-1 3-16,-3-1-7 16,3-2 9-16,1 0-1 15,1 0 9-15,1 0 62 16,1 0-12-16,2-3-55 16,0-2-3-16,0 1-17 15,0 3-10-15,0 0-3 16,0 1-27-16,0 0 11 15,0 0-12-15,2 0-6 16,8 6 6-16,1 5 0 16,-2 0 6-16,-3-1-6 15,-3 0 0-15,-3 1 6 16,0-3-6-16,-9 1 0 16,-6-4 7-16,-2-1-7 0,-2-2 8 15,1-2-8-15,3 0 0 16,5 0 19-16,1-8-18 15,6-3 16-15,3 1-2 16,0-2-13-16,2 4-2 16,12 1-5-16,4 7-13 15,3 0-32-15,9 0-163 16,-6 3-93-16,-5 5-310 0</inkml:trace>
  <inkml:trace contextRef="#ctx0" brushRef="#br0" timeOffset="389741.995">22320 6402 856 0,'0'0'228'16,"0"0"-5"-16,0 0 38 15,0 0-61-15,0 0-24 16,-83-49-12-16,58 49-54 16,-8 0-27-16,-3 2 15 15,-5 17-28-15,-2 6 3 16,0 9-6-16,0 7-15 16,2 5 10-16,7 5-23 15,7 2-9-15,8 2 21 0,12-2-24 16,7-1-2-16,3-4-3 15,19-5-14-15,11-4 17 16,6-9-7-16,8-7 2 16,7-9 25-16,4-11-13 15,3-3 10-15,2-10-4 16,-5-14-20-16,-6-5 21 16,-6-9-11-16,-9-9 20 15,-5-18 18-15,-14 1-23 16,-11-5-22-16,-7 4-13 15,-17 15-1-15,-13 5-2 16,-11 12-5-16,-9 16 0 0,-3 11-14 16,-2 6 14-16,2 12-33 15,3 16-79-15,7 27-95 16,12-5-251-16,10-5-389 16</inkml:trace>
  <inkml:trace contextRef="#ctx0" brushRef="#br0" timeOffset="459904.2527">7918 9994 42 0,'0'0'209'16,"0"0"-40"-16,0 0-85 16,0 0 25-16,0 0 0 15,0 0-60-15,0-13-12 16,0 13-2-16,0 0-21 16,-2 0 283-16,-1-1-100 15,-3-2-70-15,-3-2 6 16,-6 1-14-16,-3-2-5 15,-7 2-30-15,-5-1-10 16,-4 3 58-16,-5 2-86 16,0 0-2-16,-1 0 2 15,-2 5-40-15,-1 6 0 16,-3 2-6-16,4 1 0 0,0 3-21 16,5-2 21-1,6 4-7-15,5 0 0 0,4 1 4 16,3 2 3-16,3 1 0 15,2 2 1-15,3 2 16 16,3 5-17-16,0 4 0 16,8 2 12-16,0 3-11 15,0 0 37-15,7 1-8 16,7-6-29-16,6-2 65 16,6-4-55-16,5-5 1 15,5-5 10-15,4-6 3 16,5-5 33-16,3-6-16 0,2-3-29 15,4-2 56 1,-1-13-50-16,2-2 6 0,-4-6 1 16,-2-4-20-16,-5-1 22 15,-7 0-28-15,-5-1 0 16,-2-1 14-16,-6 0-14 16,-5 1 0-16,-4-4 3 15,-5-1 5-15,-2-4-5 16,-7-5-3-16,-1-1-24 15,0 1 17-15,-4 1-34 16,-8 6-9-16,-3 5 11 16,-3 2-6-16,-4 8 39 15,-6 1-28-15,-4 4-19 0,-7 7 47 16,-7 5-23 0,-8 4-34-16,-7 16 6 0,-16 28-14 15,-25 36 27-15,14-8-11 16,5-1-898-16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1T07:49:01.8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6393 4682 1207 0,'0'0'142'0,"0"0"-98"16,0 0-2-16,0 0 109 15,0 0-4-15,0 0 61 16,-28-45-71-16,28 54-82 16,0 33-11-16,16 47 116 15,-4 51 12-15,-1 30-14 16,-4 17-44-16,-3-3-19 16,1-13-15-16,3 18-8 15,-2 15 9-15,-1 14-23 0,-5 12-8 16,0 5-7-16,0 9-8 15,-7 5-4-15,-10 5-16 16,-6 5-3-16,-7 5-2 16,-3 4 2-16,-4-3 2 15,-3-2-14-15,-1-8-2 16,1-5 2-16,-2-11 6 16,3-8-6-16,-1-12 0 15,0-10 1-15,-6-7 0 16,-2-15 2-16,-6-15-2 15,-1-15-2-15,0-17 2 0,1-15 0 16,2-10 7 0,3-12-2-16,0-10-6 0,8-18-1 15,6-17 0 1,9-16-1-16,5-9 2 0,-1-4-1 16,2 0 1-16,3-8 0 15,6-8-1-15,7-6 1 16,4-4 0-16,0-1 1 15,7 1-1-15,18-1 1 16,13 3 5-16,29-1-6 16,43-1 0-16,63-3 1 15,48 0-1-15,49-9-5 16,39-11 5-16,31-9 1 16,54-9 2-16,52-8 6 15,49-8-13-15,43-1 10 0,35-4-6 16,30 0 0-16,25 2 1 15,15-4-1-15,16 3 17 16,3-1-8-16,2 3 13 16,-8 3 2-16,-13 1 3 15,-23 5-9-15,-28 4-12 16,-46 4 17-16,-50 7-23 16,-62 7 8-16,-66 8 8 15,-69 5-5-15,-70 9-10 16,-81 3 0-16,-66 0-1 15,-49 0 1-15,-30 5-1 16,-3 3-17-16,-26 1 8 16,-15 6-30-16,-14-3-74 0,-5-3-77 15,-6-6-57 1,15-1-113-16,18-2-331 0</inkml:trace>
  <inkml:trace contextRef="#ctx0" brushRef="#br0" timeOffset="421.6293">18351 10367 2116 0,'0'0'236'0,"0"0"-119"0,0 0 22 16,0 0-57-16,0 0 19 15,0 0-47-15,0 0-39 16,35 7 17-16,23 17 27 16,34 5-20-16,29 1-23 15,5 2-4-15,-19-7-6 16,-36-4-5-16,-32-3-1 15,-13 4 0-15,-7 3-1 16,-7 6 1-16,-12 9 0 16,-6 4 1-16,-33 8 0 15,-24 14 5-15,-26 19 2 0,-18 12 5 16,9-5-6 0,18-20-6-16,28-21 1 0,10-13-2 15,-21 9-124-15,7-4-391 16,2-12-818-16</inkml:trace>
  <inkml:trace contextRef="#ctx0" brushRef="#br0" timeOffset="1465.2">6310 4526 1724 0,'0'0'368'0,"0"0"-159"15,0 0-11-15,-105 109 20 16,41-24-76-16,1-1-40 16,5-8-17-16,11-14-4 15,20-18-23-15,3-8-19 16,3-4-24-16,12-15-9 15,9-15-5-15,0-5 23 16,11-38 18-16,23-32-20 16,8-33-21-16,8-12 8 0,-1 7-3 15,-10 29 2-15,-12 35-2 16,-3 19 6-16,-6 20 4 16,3 8-10-16,1 0-6 15,4 15-6-15,-1 15-5 16,-3 7 11-16,-3 7-1 15,-5-1 1-15,-1 3-1 16,-7 15-78-16,-1-10-210 16,-5-10-464-16</inkml:trace>
  <inkml:trace contextRef="#ctx0" brushRef="#br0" timeOffset="1624.5818">6775 4500 2270 0,'0'0'572'16,"0"0"-394"-16,0 0-75 16,0 0-48-16,0 0-55 15,0 0-37-15,0 0-270 16,-22 65-1211-16</inkml:trace>
  <inkml:trace contextRef="#ctx0" brushRef="#br0" timeOffset="2607.0006">7819 9225 431 0,'0'0'942'16,"0"0"-625"-16,0 0 1 16,0 0-70-16,-103-36-67 15,73 37-19-15,0 24-40 16,-2 21-22-16,5 27-22 16,10 26-2-16,10-3 3 15,7-18-10-15,11-25-21 16,12-22-13-16,9 1-17 15,9-8-5-15,12-6 2 16,5-18-3-16,2-13 12 16,7-40 0-16,-5-32-12 15,-14-28-2-15,-24-10-2 16,-24 9-1-16,-36 18-6 0,-21 10 1 16,2 16 5-16,2 15-7 15,20 20 5-15,4 19-5 16,3 10-17-16,-1 6-9 15,7 17-27-15,10 20-34 16,10 12 6-16,15 1-64 16,61 3-137-16,0-14-226 15,6-15-357-15</inkml:trace>
  <inkml:trace contextRef="#ctx0" brushRef="#br0" timeOffset="3018.549">8969 8693 1790 0,'0'0'321'0,"0"0"4"16,0 0-41-16,0 0-112 15,0 0-67-15,-76 85 7 16,72-30 5-16,4 9-15 16,0 0-31-16,16-11-8 15,12 1-37-15,8-12-13 16,8-12 4-16,3-13-8 16,4-17-9-16,-2 0 7 0,-3-26 1 15,-7-13-8-15,-9-11 9 16,-12-8-8-16,-15-4-1 15,-3-2 0-15,-20 5-2 16,-10 9-10-16,-2 13-7 16,-3 15-22-16,6 18-7 15,3 8-70-15,9 21-51 16,6 10-15-16,16 14-60 16,17-9-105-16,9-10-445 0</inkml:trace>
  <inkml:trace contextRef="#ctx0" brushRef="#br0" timeOffset="3388.3521">10329 8497 1160 0,'0'0'1187'16,"0"0"-1018"-16,0 0 92 15,0 0-145-15,0 0 25 16,-52 96-2-16,54-46-30 16,15 0-18-16,6-2-43 15,6-4-24-15,3-13-4 0,0-9-2 16,2-13 0 0,-2-9 0-16,-2-9-2 0,-1-21-1 15,-7-13-14-15,-4-10 8 16,-12-7-9-16,-6-6 2 15,-9-2-2 1,-19 1 8-16,-6 6-8 0,-1 12-11 16,-2 15-22-16,7 16-15 15,6 12-76-15,6 6-92 16,18 0-38-16,0 0-212 16,14-9-490-16</inkml:trace>
  <inkml:trace contextRef="#ctx0" brushRef="#br0" timeOffset="3762.3852">10819 7233 408 0,'0'0'1647'0,"0"0"-1340"15,-90-5-5-15,62 25-135 16,7 14-21-16,7 15-37 15,10 6-5-15,4 4-16 16,6-1-38-16,15-5-25 16,6-10-9-16,7-11-5 15,5-15 2-15,1-16-1 16,2-5 3-16,-6-31 2 0,-2-22-7 16,-7-26-2-1,-17-24-8-15,-10-13 0 0,-18 1 6 16,-20 13-5-16,3 32 0 15,9 25 5-15,6 23-6 16,4 18 0-16,-4 8-8 16,2 0-28-16,-1 25-75 15,10 14-1-15,9 13-78 16,33 35-127-16,12-12-328 16,4-7-585-16</inkml:trace>
  <inkml:trace contextRef="#ctx0" brushRef="#br0" timeOffset="4123.0382">11875 7802 2080 0,'0'0'377'0,"0"0"-236"16,-73 81 32-16,53-36-18 15,7 1 31-15,10 3-98 16,3-1 4-16,7-2-37 16,16-6-25-16,5-7-6 15,6-13-8-15,2-14-2 16,3-6 4-16,-2-17 0 16,-3-17-5-16,-4-11-12 15,-6-11 10-15,-12-5-10 16,-9-2 7-16,-3 4-7 15,-7 8-1-15,-10 13 1 0,1 18-1 16,-2 16 0-16,1 4-39 16,3 15-63-16,9 9-77 15,26-4-53-15,16-4-270 16,8-12-252-16</inkml:trace>
  <inkml:trace contextRef="#ctx0" brushRef="#br0" timeOffset="4482.0241">13277 7277 1928 0,'0'0'678'16,"0"0"-497"-16,0 0-46 15,-91 55 5-15,76-23 0 16,9 4-35-16,6 5-5 15,0-1-37-15,16-6-32 16,7-3-16-16,4-7 2 16,3-8-7-16,1-9 1 15,-1-7 2-15,0-11 4 16,0-15-8-16,0-13 0 16,-4-11-8-16,-5-17 7 15,-11 5-8-15,-10-6 9 16,0 0-8-16,-19 15-1 0,-10-1 0 15,-6 12-16-15,-1 12-34 16,2 9-76-16,0 5-97 16,10-11-66-16,7 6-278 15,5-5-925-15</inkml:trace>
  <inkml:trace contextRef="#ctx0" brushRef="#br0" timeOffset="4865.9234">13242 6004 1958 0,'0'0'342'0,"0"0"20"16,-104-40-156-16,65 32 5 0,5 8-49 16,4 2-49-16,6 18-36 15,8 14-34-15,4 9-16 16,8 8-9-16,4 0-4 15,6-5-13-15,16-7 7 16,9-9-8-16,7-13 1 16,6-10 5-16,3-7-4 15,-2-11 4-15,-3-20 0 16,-7-10-5-16,-12-9 8 16,-13-6-9-16,-10-5 1 15,0-1 5-15,-20 3-5 0,-7 5 0 16,-1 11-1-16,3 14-6 15,8 15-12-15,11 13-40 16,6 1-95-16,6 15-51 16,37 8-2-16,47 7-116 15,-7-8-67-15,-1-4-423 0</inkml:trace>
  <inkml:trace contextRef="#ctx0" brushRef="#br0" timeOffset="5211.4086">14070 5649 1694 0,'0'0'386'0,"0"0"164"0,0 0-322 15,0 0 5 1,0 0-27-16,0 0-87 0,0 0-78 16,-50-46-40-16,47 75 12 15,1 9 4-15,2 1-5 16,2-1-11-16,15-6-1 15,10-5 2-15,6-8 5 16,8-12 2-16,5-7-3 16,2-11 0-16,2-18 2 15,-3-10-2-15,-1-7 3 16,-9-7-5-16,-9-3-3 16,-10-4-2-16,-13 3 0 15,-5 7-3-15,-3 14 3 16,-18 14 1-16,-1 18-13 15,-1 5-77-15,4 28-108 16,17 34-70-16,2-5-192 0,9-4-276 16</inkml:trace>
  <inkml:trace contextRef="#ctx0" brushRef="#br0" timeOffset="5572.6184">14913 6157 1958 0,'0'0'283'15,"0"0"185"-15,0 0-305 16,0 0-37-16,0 0 1 16,-66 84-1-16,52-40-5 15,6 1-42-15,5 0-28 0,3-3-16 16,6-5-13-16,13-8-4 15,6-12-4-15,7-11 1 16,8-6-2-16,5-15-1 16,4-19-1-16,-2-10-5 15,-6-9-6-15,-7-22 6 16,-14-22-6-16,-16 8 2 16,-4 11-1-16,-7 20-1 15,-10 29-8-15,-2 7-20 16,1 4-41-16,4 10-131 15,14 8-68-15,17 0-201 16,10 5-226-16</inkml:trace>
  <inkml:trace contextRef="#ctx0" brushRef="#br0" timeOffset="5931.9695">15966 5249 1943 0,'0'0'535'0,"0"0"-255"15,0 0-142-15,0 0 2 16,0 0 2-16,-81 119-12 16,68-63-37-16,7 4-35 0,6 1-11 15,0-8-13-15,17-8-5 16,11-11-10-16,6-14-2 15,7-10-4-15,8-10 1 16,2-12-1-16,2-17-4 16,-1-14 0-16,-7-9-8 15,-7-19-1-15,-13 4 2 16,-13-7 4-16,-12 6-5 16,-12 17 1-16,-21 5-1 15,-27 19-1-15,-31 22-13 16,-24 11-20-16,13 17-132 15,9 2-442-15</inkml:trace>
  <inkml:trace contextRef="#ctx0" brushRef="#br0" timeOffset="6904.61">20699 10464 2280 0,'0'0'600'0,"0"0"-262"16,-138 85-121-16,35 23-34 0,-5 25-27 15,12 8-24-15,31-15-33 16,29-24-8-16,18-23-91 16,12-23 0-16,2-18 0 15,4-11 0-15,0-1 0 16,0-6-33-16,0-6-174 16,0-22-155-16,0-17-334 15,-2-17-1042-15</inkml:trace>
  <inkml:trace contextRef="#ctx0" brushRef="#br0" timeOffset="7084.2926">20171 10652 2004 0,'0'0'510'0,"91"76"-48"0,16 3-176 16,47 24-57-16,14 5-75 15,-11-7-56-15,-40-27-38 16,-47-24-32-16,-24-11-18 15,-18-7-10-15,-6 9-120 16,-7-8-447-16,-8-11-1211 0</inkml:trace>
  <inkml:trace contextRef="#ctx0" brushRef="#br0" timeOffset="8007.8682">4887 3148 2143 0,'0'0'361'0,"0"0"-70"16,0 0-88-16,0 0-121 16,-24 98 46-16,50-20 17 15,15-1-7-15,35 7-48 16,38-18-50-16,12-29-14 16,16-10-16-16,-18-27 5 15,-39-6-6-15,-26-18-9 16,-26 1 0-16,-18-8 0 0,-6-5 0 15,-9-12 6-15,-9-10-5 16,-23-1 0-16,-6 1 0 16,4 12 7-16,4 12 5 15,9 17 38-15,9 17 18 16,10 16-48-16,2 47-19 16,7 38 2-16,23 15 11 15,14 8 5-15,12-6 2 16,4-11-1-16,-1-6-6 15,-13-18-14-15,-15-19 8 16,-16-19-8-16,-15-2 7 16,-18 18-7-16,-65 27 0 15,-102 41-1-15,-82 33-48 0,-83 30-134 16,57-35-396-16,42-23-588 0</inkml:trace>
  <inkml:trace contextRef="#ctx0" brushRef="#br0" timeOffset="13064.6575">6089 10263 469 0,'0'0'375'0,"0"0"-203"0,0 0-95 15,0 0 20-15,0 0 46 16,0 0-25-16,0-3-15 16,0 0-10-16,1 0-29 15,7-2-20-15,5-5 16 16,5-5 41-16,7-2-13 15,4 0-6-15,8-5-19 16,5 3-1-16,0-1-15 16,4 0-7-16,-1 1 0 15,4 0-7-15,-1-1-2 16,2-3 5-16,1 1-2 0,0-4-5 16,1-3 0-16,8-3 12 15,4-6-9-15,3-2 12 16,7-2-8-16,1 0-9 15,1 0-14-15,-6 4 7 16,-4 1-4-16,-6 4-8 16,-4 4 1-16,-4 1 5 15,-4 1-8-15,0 2 0 16,-5 2-5-16,2 1 5 16,0 0-5-16,-1 2 0 15,0 1 5-15,2-4-5 16,2-2 6-16,1-5-5 15,3-2 7-15,0-3-8 16,5-4 7-16,3 0-1 16,1 1 1-16,3 1-7 0,3 1 5 15,-3 2 3-15,-1 0-3 16,-5 1-5-16,1 3 6 16,-3-4-6-16,1-1-1 15,1 1 2-15,2-5 4 16,5-2-6-16,2-1 11 15,2 0-4-15,-1 2-1 16,1-1 2-16,-2 5-8 16,-2 0 1-16,0 2 0 15,-3 0-1-15,3 0 2 16,-4-5-1-16,4 0 7 0,-2-2-7 16,-2-2 5-1,0-1-6-15,-2 2 11 0,-1 2-2 16,-3-2-2-16,4 2 4 15,0 0-5-15,-1 1-5 16,1-2 9-16,-3-2-3 16,4 1-7-16,0 0 0 15,2-2-1-15,0 0 1 16,2 1 0-16,2-1 8 16,2 1 2-16,1 2-4 15,1 1 2-15,-4 0 6 16,0 1-13-16,-2-2 7 0,-1 0 1 15,-1-2-3 1,2-4-6-16,1 1 9 0,1 0 0 16,0-1-3-16,3 1-4 15,0-3 5-15,2 3 2 16,2-3 0-16,15-5 2 16,15-8-10-16,12-7 12 15,-9 3-5-15,-24 15-8 16,-23 14 8-16,-11 8-1 15,7-9 7-15,11-4-13 16,9-3 17-16,-1 1-12 16,-2 3 8-16,-2 5 10 15,-2-1-9-15,-2 1 6 16,-2 2-20-16,0-2 16 16,4 0-1-16,12-5-9 0,-8 4-1 15,4-1 8-15,0 1-7 16,-9 5 5-16,4-5-3 15,0 2 0-15,-6 1-1 16,2 0-1-16,-1 0 1 16,-1-2-2-16,5-2 6 15,4-1 0-15,-3 1-5 16,0 0-6-16,-2 1 0 16,-2 1 0-16,-2 0 11 15,-1 1 3-15,2 0-4 16,2-2-1-16,4 1 14 15,-4-3-10-15,0 3-7 16,1-1 1-16,9-7-1 16,-5 5 8-16,-1-4 9 0,0 1-6 15,-16 4-6-15,5-4 3 16,-2-1 2-16,-3-3-2 16,1 3-9-16,4-3 6 15,12-7-6-15,-3 7-6 16,3-1 1-16,1 1 8 15,-9 6-8-15,1-2-1 16,-4 1-1-16,-7 5 1 16,-4-2-1-16,-3 6 1 15,-3 0 1-15,-1 3-1 16,-2-1 1-16,1 2 0 16,-2 0 1-16,-1 3-2 15,0 0 8-15,-1 2-7 16,-2-2 0-16,2 1-1 0,3 1 1 15,1 0-2-15,2-2 0 16,-3 3 1-16,-7 0-1 16,-5 4 0-16,-7 4 0 15,-7 3 1-15,-4 4 0 16,-6 1 0-16,-2 3 1 16,-2 1 5-16,0 2-5 15,-2 0 0-15,0 0-1 16,-11 4 0-16,-80 47-6 15,1 0-15-15,-21 2-547 0</inkml:trace>
  <inkml:trace contextRef="#ctx0" brushRef="#br0" timeOffset="15559.7755">6071 9709 831 0,'0'0'173'0,"0"0"-127"0,0 0 43 15,0 0 74-15,0 0 36 16,107-10-40-16,-63 10-37 16,11-5 33-16,21-4-24 15,21-6-24-15,25-9 8 16,10-4-23-16,-3-6-3 16,1-3-17-16,-9-4 9 15,1-4-25-15,5-5-22 16,-1-5-7-16,4-1 9 15,6 3 2-15,-4 2-9 0,-2 4-4 16,-1 5 2 0,-4 0-14-16,-3 3 7 0,-5 0 1 15,-8-1 1-15,1-4-5 16,-1-1 1-16,-2 1-2 16,2-2 2-16,-1-3-3 15,-1 3 3-15,2 0-5 16,4 0 4-16,-4 2-4 15,-1-1-4-15,-7-3 5 16,-3-3 1-16,1-3 6 16,1 1-11-16,0 0 7 15,-3 2 2-15,-2 5 5 16,-2 0-7-16,5 2-2 0,5 1-5 16,-1 1 1-1,-2 1-5-15,-2 2 9 0,-4 1-4 16,-2 2-5-16,4-2 2 15,1 1-1-15,0 1-6 16,0-3 10-16,4 3-2 16,-2 0-5-16,1-1-4 15,5-3 0-15,-2 1 1 16,2-3 0-16,1-2 5 16,-1-4-4-16,1-2 4 15,3-5 4-15,-4 0-4 16,0 2 5-16,-5 2-1 15,-1 3-4-15,-3 3-5 16,-5 3-1-16,-16 10 1 16,-13 3 11-16,-17 9 3 0,2-1-3 15,7-5 6-15,10-5-6 16,21-6 4-16,13-7-7 16,13-2 8-16,-10 7-8 15,-23 10 0-15,-24 8 1 16,-16 7-2-16,8-2-7 15,7-4 6-15,9-5-1 16,15-4 0-16,-3 2 3 16,4-1 12-16,16-7-7 15,0 2-7-15,22-6-1 16,2-4 8-16,-11 4-14 16,-25 7 1-16,-22 5 8 0,-14 8 3 15,-7 0-12-15,8-5 7 16,6-6-6-16,7-3-1 15,2-1 0-15,14-5 1 16,-6 3 1-16,6 2 11 16,-3 1-12-16,-11 5 6 15,2-1-6-15,-5 3 0 16,0-1-1-16,-5 1 6 16,0 1 0-16,-3-1-5 15,1 3 0-15,0 0-1 16,2-2 0-16,-1 1-1 15,-1-2 1-15,-2 2-2 16,-2 1 1-16,-3-1-1 16,-4 0 1-16,3-1 0 15,-5 3 0-15,-1-3 0 0,0 3 0 16,2 0 0-16,-3-1 1 16,1 0 0-16,1 1 0 15,0 1 0-15,3 0 0 16,3-2-1-16,1 1 1 15,6-2 0-15,4 0 0 16,14-9 1-16,-3 3 5 16,4-2-5-16,2 1-1 15,-13 5 0-15,0 0 6 16,-5 3-5-16,-11 1-1 16,-7 1 0-16,-4 1-1 15,-3 3 1-15,-2-2-2 16,2 1 1-16,-3 1 0 0,-1 1 0 15,0 2 0 1,-4 2 1-16,-2 1 1 0,-3 3-1 16,-2 2-1-16,0-1 1 15,-6 3 0-15,-2 2 1 16,-1 1-1-16,-3 1 0 16,-3-2-1-16,2 2 1 15,-2 0-1-15,-5 0 0 16,-81 19-8-16,-2 4-63 15,-25 2-708-15</inkml:trace>
  <inkml:trace contextRef="#ctx0" brushRef="#br0" timeOffset="18148.8511">7643 10579 1054 0,'0'0'142'16,"0"0"-19"-16,0 0 66 15,0 0-42-15,-10-76-23 16,17 47 6-16,15-1 3 16,7-6 1-16,7-5-8 15,7-4-39-15,8-5-2 16,11-3 8-16,19-12-18 16,25-8-22-16,26-8-14 0,4 3-18 15,-7 8 0-15,-15 9 3 16,-18 8 0-16,2-3 0 15,-4 3-5-15,0-3-2 16,-3-2 2-16,0 1 6 16,0 1-5-16,3 0-10 15,3 3 5-15,2 1-4 16,-4 2-2-16,-2 3 4 16,-5-1-1-16,-2-2-1 15,2 1-2-15,0-1 8 16,0-3 0-16,0 2-4 15,-3 2 1-15,-3 4-2 16,0-1-11-16,1 4 8 16,0 1 3-16,0-2-11 15,-11 9 7-15,-15 2-2 0,-11 6 1 16,-6-2-1-16,10-7 2 16,10-9-2-16,7-5 4 15,2 0-1-15,-3 2-7 16,2 5 13-16,-4 2-5 15,-1 4-4-15,-2 3 0 16,-3 2 0-16,2 2 0 16,-3-1-5-16,4 0 9 15,-1-1-1-15,7-3-3 16,0-2 9-16,2-1-7 0,2-1-7 16,-2 1 6-1,-2 1 1-15,0 0-1 0,0-1 1 16,0 1-1-16,-1 2 0 15,-1-5-1-15,1 0 8 16,-2 1-7-16,3-1 4 16,-1-1-11-16,1 0 6 15,0-3 13-15,5 0-2 16,1-2 1-16,3 1 1 16,-2-1 4-16,1 2-10 15,1-1 1-15,-1 0 2 16,-2 4-5-16,0-1-4 15,0 1 4-15,0 2-5 16,0-1 0-16,3-1 0 16,9-3-5-16,14-7-1 0,14-6 0 15,2 1-1-15,-23 11 0 16,-20 12 1-16,-27 8 1 16,-4 4 0-16,6-6 8 15,3-3 6-15,6-5-1 16,-4-2 1-16,-3-2-2 15,3-4 7-15,3-4-11 16,3-2 4-16,2-3-5 16,1 3 2-16,-1 2-1 15,-5 5-9-15,0 2 12 16,-1 2-10-16,1 1 8 16,0 0 4-16,-2 2 4 15,1 0-8-15,1 3-1 0,-3-3-3 16,1-1 3-16,1 3-8 15,1-3 10-15,-2 4-2 16,-1 2-8-16,0-1 1 16,-3 0 5-16,-4 2-5 15,1-3 4-15,-4 5-5 16,-3-3 0-16,-1 0 7 16,0-1-3-16,1 2-5 15,-2-1 0-15,3 0 4 16,-3 0-4-16,1-2-2 15,-2-2 1-15,1-3 0 16,2-2 0-16,-1-3 0 16,2-1 0-16,5 1 1 0,-1 2-1 15,2 1 0-15,-1 2 1 16,2 0 0-16,0 3-9 16,-1-1 8-16,-1 4-1 15,-2 1-7-15,-3-1 2 16,2 1 6-16,-5 2-13 15,1 0 8-15,-1-1-3 16,1 1 3-16,0-3 5 16,2 0-11-16,-1-2-5 15,3-1 16-15,0 1-1 16,-2 0 1-16,0-2-13 16,-3 4 2-16,1 2 2 15,-4 0 1-15,3 1-6 16,-3 1 0-16,-1 4 6 0,2-1 1 15,-4 2 7 1,-1 1-10-16,-2 2 11 0,-1-1-1 16,-3 4-1-16,-3-1 1 15,1 0 0-15,2-1 0 16,0 0 0-16,0-2 0 16,1 2 1-16,-1 3-1 15,-3 0 0-15,-5 3 0 16,0 2-5-16,-6 2 6 15,0 0-6-15,-1 4-9 16,-5-3 6-16,-1 5-9 16,-3 0 6-16,2 1-6 15,-2 0 6-15,0 0-12 0,-11 0-14 16,-41 8-20-16,-97 26-54 16,5 1 17-16,-25 0-918 15</inkml:trace>
  <inkml:trace contextRef="#ctx0" brushRef="#br0" timeOffset="135067.3229">10127 12355 1530 0,'0'0'391'0,"0"0"-274"16,0 0 59-16,0 0-39 16,0 0-76-16,-62 134 22 15,56-32 23-15,3-3-8 0,3-18-43 16,0-28-27-16,0-18-16 15,0-1-3-15,0-2-7 16,0-4-1-16,0-16 0 16,0-11 0-16,0-2 29 15,0-25 87-15,3-16-72 16,5-10-23-16,7-4-4 16,6 2-3-16,9 12-8 15,8 12-5-15,6 16-1 16,1 14 1-16,4 2-1 15,-5 21-1-15,-10 10-1 16,-11 6 1-16,-10 4 1 16,-13 1 16-16,-7-1 13 0,-22-3 3 15,-12-2 6-15,-7-6-12 16,-3-4-12-16,-1-6-14 16,6-10-1-16,7-7 0 15,11-5-6-15,10-7-87 16,14-13-97-16,16-20-177 15,16 4-242-15,2 0-192 0</inkml:trace>
  <inkml:trace contextRef="#ctx0" brushRef="#br0" timeOffset="135886.29">10481 12637 1413 0,'0'0'367'0,"0"0"-158"16,0 0-130-16,0 0 24 15,0 0-23-15,33 78-18 16,-10-54-22-16,1-3-13 16,6-6-12-16,0-7-4 15,4-8-2-15,0 0 30 16,-4-11-23-16,-5-12-7 16,-4-7-3-16,-5-4 3 15,-7-5 15-15,-7 0 34 16,-2-1 30-16,0 3 3 15,-14 8 1-15,-7 6-20 16,-4 9 4-16,0 11-9 0,-3 3-23 16,-2 14-29-16,2 15-8 15,5 10-1-15,4 6 2 16,6 4 1-16,11 1-8 16,2-5 0-16,19-5-1 15,15-12 0-15,14-10-1 16,9-15-5-16,7-5 5 15,1-23-21-15,-3-11-57 16,-10-10 2-16,-12-4-9 16,-13 0 41-16,-10 5 30 15,-10 7 14-15,-6 10 1 16,-1 9 6-16,0 9 4 16,0 8 45-16,0 2-29 0,0 0-18 15,0 8-8-15,0 9-1 16,6 3 0-16,8 2 0 15,2 3 0-15,3-3 0 16,-1 2 0-16,-4 2 0 16,-7-1 0-16,-7 0 1 15,0 0 1-15,-7-1 0 16,-8-2 5-16,0-2-5 16,3-8 1-16,6-3-1 15,6-4-1-15,0-5-1 16,6 0-5-16,18 0 5 15,6-15 1-15,6-6 0 16,-2-9 0-16,-3-4 0 16,-4-7 0-16,-9-4 0 15,-6-6-1-15,-6-4 1 0,-6 1 0 16,0 2 7 0,0 12 4-16,0 10 62 0,0 13 48 15,0 13-2-15,0 4-76 16,12 7-37-16,6 18 2 15,6 7 13-15,4 9 8 16,2 3-6-16,-2 1-16 16,-3-1-5-16,-6-3-1 15,-5-5-1-15,-8-6-20 16,-6-10-194-16,-4-10-91 16,-14-10-466-16</inkml:trace>
  <inkml:trace contextRef="#ctx0" brushRef="#br0" timeOffset="136044.5917">11124 12458 1788 0,'0'0'504'0,"0"0"-311"16,0 0-116-16,0 0 20 16,129-24-51-16,-31 9-35 15,38-7-11-15,-18 1-342 16,-15 1-1424-16</inkml:trace>
  <inkml:trace contextRef="#ctx0" brushRef="#br0" timeOffset="136620.977">12979 11908 2152 0,'0'0'462'0,"0"0"-231"16,0 0-62-16,0 0-55 15,0 0-62-15,0 0 49 16,46 140 29-16,-21-21-25 16,2 16-17-16,0 4-16 15,3-6-22-15,0-17-38 16,-2-20-11-16,0-25 1 15,-6-28-2-15,-3-13 1 0,0-6-1 16,-4 0 0-16,0-10-10 16,-9-13-28-16,-5-2 22 15,-1-27-5-15,0-14-41 16,-6-14-10-16,-13-7 18 16,-8-4 9-16,-6 5 20 15,-7 9 19-15,-1 11 0 16,1 11 6-16,6 12 0 15,10 8 7-15,12 4-7 16,12 4-1-16,3-1-14 16,39-3 1-16,31-6 8 15,2 1 0-15,-1-2-17 16,-13 3-16-16,-23 3 4 0,-2 2 22 16,-2 2 13-1,-9 4-2-15,-6 0 2 0,-2 1 0 16,-2 13 18-16,-2 4 21 15,1 2-2-15,-5 3-22 16,-3-2-9-16,-3 0-6 16,-3-2 0-16,0-5 0 15,-18-11-166-15,-3-3-174 16,-1 0-504-16</inkml:trace>
  <inkml:trace contextRef="#ctx0" brushRef="#br0" timeOffset="136743.1279">13450 12092 61 0,'0'0'1284'0,"0"0"-1065"16,0 0-161-16,0 0-45 15,0 0-13-15,0 0-190 0</inkml:trace>
  <inkml:trace contextRef="#ctx0" brushRef="#br0" timeOffset="136990.5795">13760 11955 1957 0,'0'0'321'15,"0"0"138"-15,0 0-303 0,0 0-55 16,0 0 129-16,14 110-68 16,9-34-36-16,0-1-44 15,-4-6-17-15,1-7-35 16,-7-12-24-16,0 3-6 15,-4 2-6-15,-4-12 0 16,-5-10-65-16,0-16-91 16,-5-15-80-16,-25-26-56 15,4-15-381-15,-6-4-216 0</inkml:trace>
  <inkml:trace contextRef="#ctx0" brushRef="#br0" timeOffset="137132.9903">13542 12235 1255 0,'0'0'193'0,"0"0"-132"16,0 0-12-16,0 0 114 0,132 2-66 16,-62-2-64-16,4 0-33 15,-10-11-61-15,23-21-286 16,-23 3-397-16,-15 1 458 0</inkml:trace>
  <inkml:trace contextRef="#ctx0" brushRef="#br0" timeOffset="137311.3455">14130 12025 909 0,'0'0'561'16,"0"0"-204"-16,0 0 113 15,0 0-194-15,0 0-19 16,0 0-79-16,0 0-93 16,-8-44-58-16,12 75 28 15,11 11 44-15,5 8-18 16,4 6-29-16,0 0-22 0,-1-3-15 16,-3-2-14-1,-2-7-1-15,-9-7-1 0,-7-8-87 16,-8-9-167-16,-17-10-118 15,-3-10-543-15</inkml:trace>
  <inkml:trace contextRef="#ctx0" brushRef="#br0" timeOffset="137474.0186">13911 12296 927 0,'0'0'1032'15,"0"0"-918"-15,0 0-90 16,79-10 107-16,-21 4-54 15,12-3-60-15,6-2-12 0,-10-2-5 16,26-11-84 0,-17 5-203-16,-20-1-643 0</inkml:trace>
  <inkml:trace contextRef="#ctx0" brushRef="#br0" timeOffset="138145.8133">14530 12101 1328 0,'0'0'278'0,"0"0"-77"16,0 0 83-16,0 0-98 15,0 0-56-15,0 0-11 16,-78 86 2-16,74-67-51 16,4-4-34-16,0-3-14 15,0-5-7-15,0-4-2 16,9-3 2-16,1-3 8 0,-1-14 48 16,1-8-23-1,-5-2-7-15,-5-3 9 0,0 1-15 16,-13 5-10-1,-8 8 13-15,0 8-2 0,-4 8-24 16,2 4-12-16,7 16 0 16,8 9-9-16,8 4-2 15,8 1 2-15,27-2-1 16,30-1-4-16,29-9-47 16,-3-11-17-16,-3-8-89 15,-17-3-67-15,-25-18 76 16,0-6 2-16,-8-6 38 15,-16-1 68-15,-13 1 50 16,-9 3 123-16,0 5 39 16,-10 6 63-16,-8 7-57 0,-1 6-42 15,-3 3-48-15,2 12-7 16,-1 13-27-16,6 11-5 16,3 5 12-16,9 5-9 15,3-1-9-15,5-3-12 16,14-6-12-16,3-7-8 15,3-11 0-15,1-10 0 16,1-8 0-16,0-14 1 16,-3-17-1-16,-5-22 9 15,-9-27-9-15,-10-33-1 16,-6-20 0-16,-17-13 0 16,-4 9 0-16,6 37 1 0,6 27 1 15,4 39 8 1,3 22 29-16,2 7 65 0,1 5-55 15,2 14-37-15,3 45-12 16,0 25 0-16,18 15 15 16,6 3 7-16,0-14 1 15,-11-18-14-15,-1-15-3 16,-4-13-6-16,-8 8-68 16,0-9-281-16,0-7-706 0</inkml:trace>
  <inkml:trace contextRef="#ctx0" brushRef="#br0" timeOffset="139003.8034">16281 11621 1713 0,'0'0'270'16,"0"0"31"-16,-27-95 18 16,21 75-76-16,2 17-64 15,4 6-83-15,0 42-69 16,4 36 28-16,10 27 26 15,2 12-17-15,-3-5-25 16,2-12-16-16,-4-16-16 16,-1-17 1-16,2-22-8 15,-5-18-85-15,7-24-267 16,-2-6-364-16,-3 0-577 0</inkml:trace>
  <inkml:trace contextRef="#ctx0" brushRef="#br0" timeOffset="139176.6793">16544 11923 1322 0,'0'0'682'0,"0"0"-542"16,0 0 73-16,0 0 5 15,5 91-50-15,0-54-75 16,-1 5-37-16,2-4-32 16,-3-4-18-16,-1-6-6 15,-2-10-51-15,0-18-213 16,-9 0-293-16,-2-17-1043 0</inkml:trace>
  <inkml:trace contextRef="#ctx0" brushRef="#br0" timeOffset="139297.9043">16502 11696 1347 0,'0'0'245'0,"0"0"-60"16,0 0-144-16,0 0-32 15,0 0-9-15,71 98 0 16,-39-64-357-16</inkml:trace>
  <inkml:trace contextRef="#ctx0" brushRef="#br0" timeOffset="139879.3439">16755 11905 1829 0,'0'0'509'0,"0"0"-215"15,0 0-191-15,0 0 12 16,0 0 14-16,17 96-17 15,-4-53-13-15,3 0-23 16,0 0-43-16,0-6-15 16,0-6-18-16,-4-6 1 15,-1-10-1-15,-3-9-1 16,-2-6-9-16,2-14 4 16,1-19-29-16,4-6-40 15,1-5 50-15,2 5 16 16,-4 8 8-16,-1 9 1 15,-3 8 0-15,1 11 0 16,4 3 1-16,5 0 8 0,10 5 29 16,7 4-2-16,8 0-8 15,1-5-14-15,5-4-13 16,-7 0 9-16,-2-7-10 16,-7-15 0-16,-8-8 2 15,-7-8 5-15,-9-8-1 16,-6 0-4-16,-3 0 7 15,-1 9-2-15,-14 12 23 16,-8 13 51-16,-8 12-44 16,-7 14-16-16,-6 22-7 15,4 13 11-15,4 8 11 16,15 1 6-16,15 3-10 16,6-5-5-16,27-8-2 15,31-3 19-15,29-16 28 16,31-18-2-16,10-11-1 0,-5-24-25 15,-13-13-13-15,-33 5-19 16,-21 3-12-16,-20 8 0 16,-10 3 0-16,-10 3-2 15,-10 5-26-15,-46 12-122 16,-21 17-335-16,-27 7-950 0</inkml:trace>
  <inkml:trace contextRef="#ctx0" brushRef="#br0" timeOffset="142253.1307">11002 14596 978 0,'0'0'517'16,"0"0"-436"-16,0 0-31 16,0 0 98-16,0 0 12 15,0 0-47-15,0 0-22 16,96-29 0-16,-82-9-17 15,-6-22-26-15,-8-25 2 16,0-27 6-16,-19-17-2 0,-13-6 26 16,-2-1-1-16,-2 16-34 15,5 23-11-15,6 32-3 16,12 31 31-16,2 22 24 16,3 5-60-16,0 7-13 15,1 38-6-15,7 55-7 16,0 41 0-16,23 19 71 15,11-7 12-15,7-26-8 16,-3-37-43-16,-4-20-23 16,-4-19-8-16,0-9-1 15,6-3-23-15,13-5-170 16,-6-7-182-16,-11-16-455 0</inkml:trace>
  <inkml:trace contextRef="#ctx0" brushRef="#br0" timeOffset="143542.6951">11390 14108 910 0,'0'0'769'0,"0"0"-632"16,0 0 10-16,0 0 17 16,0 0-68-16,45 75-21 15,-21-63-20-15,-1-7-15 16,-1-5-13-16,-2 0-12 15,-4-10-8-15,-2-12 8 16,-5-6-14-16,-2-5 6 16,-7-4-1-16,0-1 3 15,-5 3 28-15,-9 3 66 0,-5 8-21 16,-1 12-25 0,-4 9-1-16,1 3-5 0,-1 22-24 15,3 14 12-15,3 10 13 16,7 8-8-16,10 4-18 15,1 0-15-15,20-5-5 16,18-7-6-16,9-12 6 16,11-15-6-16,6-17-12 15,-2-9-58-15,-3-24-86 16,-10-13-99-16,-14-6 16 0,-12-6 18 16,-13-1 129-1,-8-1 63-15,-2 4 29 0,0 4 37 16,-2 11 94-16,-2 9 24 15,-1 11 16-15,4 12 13 16,-1 7-91-16,2 6-65 16,0 19-27-16,0 9 35 15,0 9 17-15,0 1-15 16,0 2-14-16,6-3-17 16,5-2-6-16,4-4 1 15,-3-6-1-15,2-8-1 16,-2-10-1-16,-2-12-34 15,0-1-56-15,-3-20 34 16,-2-11-31-16,-4-8-11 16,-1-7 63-16,0-1 26 0,-1 2 9 15,-7 5 1-15,1 10 0 16,0 8 19-16,1 9 65 16,2 11 4-16,1 2-51 15,0 15-30-15,0 13-7 16,3 9 1-16,0 2 4 15,0 4-5-15,9-2 0 16,11-3 0-16,2-7 0 16,7-7 0-16,2-12-18 15,5-12-128-15,4-3-58 16,-4-23-111-16,-2-12-87 16,-7-9-155-16,-5-6 352 15,-7-5 154-15,-7 2 51 0,-6 5 247 16,-2 12 23-1,0 11-1-15,-7 13 0 0,-3 13-33 16,-1 2-110-16,0 16-43 16,3 9-6-16,6 4-28 15,2 2-24-15,2-1-9 16,13-4-10-16,9-4-6 16,3-3 1-16,1-4 0 15,2-3 0-15,-3 1 0 16,-5-2-1-16,-6-2 1 15,-4 1-1-15,-7 0 1 16,-5 2 0-16,0 3 28 16,-17 2 30-16,-6 4 10 15,-7 3-26-15,-3-2-15 16,2 2-13-16,4-2-6 0,9-5-4 16,5-3-4-16,11-4-2 15,2-3 1-15,8-6 0 16,15-1-1-16,13-5 0 15,3-15 0-15,6-10 0 16,-1-8 0-16,-5-9-44 16,-6-4-28-16,-9-22 9 15,-11-18 18-15,-7-19 32 16,-6 9 13-16,0 25 1 16,0 33 0-16,-7 23 21 15,1 3 105-15,0 5-8 16,1 3 41-16,4 9-1 0,1 8-99 15,0 20-46-15,3 13 41 16,13 8 6-16,8 9-30 16,4-3-9-16,2 2-2 15,-1-5-10-15,-4-6-7 16,-5-7-1-16,-6-8-1 16,-5-11-1-16,-3-7-134 15,-6-13-134-15,0 0-94 16,-13-15-524-16</inkml:trace>
  <inkml:trace contextRef="#ctx0" brushRef="#br0" timeOffset="143722.1197">12343 13883 2369 0,'0'0'269'15,"0"0"-202"-15,0 0-42 16,126-63 50-16,-58 34-29 15,8-3-23-15,3 3-17 16,19-11-6-16,-11 5-475 16,-11 1-1073-16</inkml:trace>
  <inkml:trace contextRef="#ctx0" brushRef="#br0" timeOffset="144226.4517">14191 13416 1482 0,'0'0'288'16,"0"0"27"-16,0 0-94 15,0 0-74-15,-109 24-24 0,72 15-4 16,4 7-29-16,8 4-9 15,13-1-32-15,12-5-28 16,3-6-12-16,24-7-3 16,9-6-6-16,7-4 0 15,6-4 1-15,2-2-1 16,-3-3 0-16,-7 0 0 16,-13 0 1-16,-13 3-1 15,-15-1 0-15,-4 2 0 16,-29 4 6-16,-13 2 2 15,-8-5-1-15,-4-1-6 16,4-6-1-16,10-7-72 16,24-3-107-16,13-14-164 0,7-6-458 15</inkml:trace>
  <inkml:trace contextRef="#ctx0" brushRef="#br0" timeOffset="145759.2555">14557 13473 1151 0,'0'0'490'16,"0"0"-264"-16,0 0-8 16,0 0-57-16,-87-14-43 15,66 27-20-15,5 8-47 16,5 8-24-16,5 0-8 0,6 4-10 16,0 0-9-1,11-4 0-15,7-5 0 0,0-7-1 16,1-8-5-16,-4-8 5 15,1-1-18-15,-4-10-17 16,-1-15-4-16,-3-6 18 16,-1-8 16-16,-4-2 6 15,-2-1 0-15,-1 8 9 16,0 6 43-16,0 14 92 16,0 11-1-16,2 3-93 15,4 25-43-15,4 16 23 16,9 21 49-16,2 1-37 15,4 5 9-15,2 2-14 16,-5-16-23-16,3 2-8 16,-4-9-6-16,-6-15 0 0,-2-13 0 15,-4-18-80-15,-1-5 2 16,5-41-67-16,2-30-152 16,4-26 43-16,-1-7 97 15,-3 19-57-15,-3 27 115 16,-6 28 97-16,-5 14 2 15,-1 1 197-15,2 7 49 16,-2 2-19-16,0 10-66 16,0 3-100-16,0 19-12 15,6 6 31-15,1 7-12 16,2 5-16-16,6 1-12 16,2-2-20-16,2-2-13 15,2-6-1-15,-2-7-5 0,-2-9-1 16,-2-10 0-16,-2-5 0 15,-4-8 1-15,3-16-1 16,-5-5 1-16,2-7 5 16,-1 2-5-16,0 1-1 15,-2 6 0-15,-1 7 7 16,0 10-6-16,-2 3-1 16,3 7 0-16,4 0-1 15,4 5 1-15,9 9 9 16,4 4-7-16,3 1 7 15,0 2-2-15,1-1-6 16,-1-2 1-16,3-5-2 16,-2-2 0-16,0-7-1 15,1-4-80-15,-1-7-141 0,2-17-42 16,-3-7-95-16,0-6-28 16,-2-2 234-16,-9 0 153 15,-10 3 18-15,-7 6 190 16,-2 4 59-16,-6 9-18 15,-12 5-14-15,-4 7-52 16,0 5-62-16,-1 0-44 16,0 15-23-16,2 7-7 15,3 9-13-15,5 1-9 16,6 2-19-16,5-1-5 16,2-3-1-16,3-6-1 15,13-7 0-15,4-8-5 16,1-9-5-16,3 0-45 0,-2-20-31 15,-1-6 2 1,-2-5 37-16,-3-2 26 0,-3 3 14 16,-6 4 7-16,-2 8 1 15,-1 9 0-15,-3 6 61 16,-1 3-10-16,0 0-37 16,2 15-12-16,2 4 16 15,5 5-9-15,4 4-8 16,6-5 5-16,5-1-6 15,1-5 1-15,8-6-1 16,-2-8 0-16,2-3-1 16,0-5-36-16,-5-13-7 0,-5-5 9 15,-6-3 13-15,-4-1 15 16,-3 1 6-16,-4 6 2 16,-3 3-1-16,-3 7 31 15,3 3 26-15,1 5-14 16,0 2-28-16,4 2-14 15,6 12 7-15,3 4 23 16,7 1-4-16,3 1 8 16,1-3-18-16,2-4-8 15,1-5-3-15,1-8-5 16,2 0 0-16,-3-12 5 16,-1-14-5-16,-3-8 1 15,-6-5-1-15,-2-3-1 0,-8-1 0 16,-4 9 0-16,-7 8 6 15,0 11 8-15,-7 13 46 16,-13 2 30-16,-3 16-42 16,-4 11 8-16,3 10 1 15,5 0-4-15,10 1-11 16,9-4-2-16,0-6-4 16,21-6-10-16,7-7-4 15,15-8 10-15,8-7 4 16,6-5-9-16,5-14-15 15,-1-5-5-15,-4-1-6 16,-9-1-1-16,-10 3-1 16,-11 7 0-16,-12 2 1 15,-7 5-13-15,-8 1-55 16,-6 5-82-16,-14-2-221 16,1 3-439-16</inkml:trace>
  <inkml:trace contextRef="#ctx0" brushRef="#br0" timeOffset="148092.3271">18229 13421 1881 0,'0'0'293'0,"0"0"-197"16,0 0-44-16,0 0 28 15,105-112-37-15,-67 64-12 16,-2-3-8-16,-9 0 5 16,-12 0 16-16,-11 0 5 15,-4 3 14-15,-12 10-8 16,-12 6-7-16,1 13-20 0,0 9-7 15,5 8-13 1,6 2-8-16,5 2-1 0,7 10-9 16,0 7 9-16,16 5 1 15,8 6 7-15,4 4 2 16,4 2 12-16,-1 3 15 16,-1-1 13-16,0-1-10 15,-3-3-10-15,1-4-20 16,-4-5-8-16,0-10 0 15,-4-4 0-15,-1-10-1 16,-2-1-6-16,1-17-28 16,-3-15-7-16,-3-10 8 15,-2-10 17-15,-4-1 10 16,-1 4 6-16,-3 8 0 16,-2 10 1-16,0 14 26 15,0 9 30-15,0 8-12 16,0 0-29-16,6 16-15 0,2 12-1 15,6 8 10-15,7 4-9 16,7 2 1-16,6-6-2 16,6-8 0-16,10-8-6 15,-1-15-27-15,2-5-55 16,-2-23-29-16,-7-15-97 16,-8-10 65-16,-9-6 90 15,-10-3 38-15,-8 4 21 16,-7 10 0-16,0 9 80 15,-7 15 79-15,-12 12-26 16,-6 7-83-16,-1 14-32 16,-2 13-6-16,4 9-6 0,5 1-5 15,8 1 0 1,11-2 0-16,0-6-1 0,14-11-5 16,6-8 5-16,2-11 0 15,-2 0-7-15,1-21-7 16,-4-8-8-16,-3-7 4 15,-4 0 12-15,-1 4 6 16,-4 10 0-16,-3 8 37 16,-1 11 31-16,-1 3-34 15,3 25-27-15,3 15 16 16,6 26 4-16,10 28-11 0,7 24 16 16,-2 8-10-1,-5-6-2-15,-14-13-9 0,-8-19-10 16,-8-20-1-16,-10-18 0 15,-2-20-1-15,0-13 0 16,-5-10-20-16,0-7-36 16,5-5 0-16,9-27 25 15,11-16-1-15,5-10 9 16,26-17 6-16,20-12 17 16,-1 6-1-16,-3 11 2 15,-7 8-1-15,-10 9-5 16,0-5 5-16,-2-6-1 15,-7 2 1-15,-9 9 1 16,-8 6 0-16,-4 10 1 16,-4 6 13-16,-9 6 5 0,-1 9 19 15,2 3 18-15,5 6-6 16,4 7 17-16,0 0-38 16,3 9-29-16,0 16 0 15,0 8 0-15,4 4 0 16,10 4 1-16,3 0 0 15,6-3 0-15,1-5 1 16,3-8-2-16,1-10 0 16,-3-8 0-16,1-7 0 15,-4-12 0-15,-4-17-18 16,1-10-16-16,-2-6 13 16,-1-5 9-16,-4 5 10 15,-3 4 1-15,-5 10 0 16,-2 11 1-16,-2 8 1 0,0 10 62 15,0 2-23-15,0 6-40 16,0 17 0-16,0 6 0 16,0 7-1-16,4 0 1 15,10-2 0-15,7-5-1 16,3-9-13-16,7-11 1 16,5-9-36-16,4-7-49 15,3-19-87-15,-5-12-43 16,-9-4 87-16,-8-4-12 15,-12 2 86-15,-7 5 67 16,-2 10 40-16,-3 11 100 16,-8 12-43-16,-3 6 10 15,3 8-33-15,3 13-22 0,4 6-31 16,4 2-13-16,0 2-8 16,14 1 1-16,6-4-1 15,0-1-6-15,4-6 5 16,-4-1-7-16,-5-4 2 15,-3-5-10-15,-7-1-4 16,-5-3 3-16,0 0 9 16,-9-3 8-16,-2 0-1 15,2 0 0-15,6-4-15 16,3 0-30-16,0-2-8 16,16-13-133-16,16-6 57 15,7-2 63-15,9-8 11 16,-1-3-11-16,-2-4-23 0,-7-4 40 15,-12 0 28 1,-8 6 22-16,-13 8 28 0,-5 8 124 16,-3 9 26-16,-12 8-38 15,1 3-35-15,4 5-36 16,0 15-46-16,7 3-6 16,3 2-11-16,3 2 0 15,16-3-5-15,5-2 0 16,2-1-1-16,0-4 1 15,-4 0 0-15,-3 0 0 16,-8-3-1-16,-8-1 0 16,-3 4 0-16,-4 0 8 15,-13-1 8-15,-2 2-15 0,3-1 18 16,4-1-5-16,7-2-4 16,5-3-10-16,0-2 2 15,21-9-2-15,12 0 8 16,12-5-2-16,8-15-6 15,5-10 0-15,-3-4 0 16,-7-6 0-16,-10-4-1 16,-8 2-18-16,-11 6 13 15,-9 7 6-15,-4 9 22 16,-4 10 111-16,-2 9 7 16,0 1-83-16,0 14-46 15,1 12-10-15,-1 8 4 16,0 5 1-16,0-1 1 15,0-4-7-15,0-5-1 0,0-7-41 16,-6-22-175-16,-3 0-256 16,-1-12-655-16</inkml:trace>
  <inkml:trace contextRef="#ctx0" brushRef="#br0" timeOffset="148224.3706">20815 12406 348 0,'0'0'1177'15,"0"0"-1068"-15,0 0-83 16,0 0-19-16,133 95-7 16,-79-56-134-16,-5-3-1020 0</inkml:trace>
  <inkml:trace contextRef="#ctx0" brushRef="#br0" timeOffset="148529.5533">21185 12603 1943 0,'0'0'263'16,"0"0"-103"-16,0 0 66 16,0 0-50-16,0 0-73 15,-89 101-33-15,81-54-13 16,7 2 1-16,1-4-24 16,1-7-14-16,12-8-14 15,1-9-5-15,1-13 0 16,1-8 4-16,4-3-5 15,-1-22 0-15,1-10 1 0,-4-9-1 16,-4-7-1 0,-8-2 0-16,-4 4 0 0,0 7-6 15,0 14 5-15,-7 12-4 16,1 16-55-16,4 0-78 16,2 22-52-16,14 0-166 15,4 0-410-15</inkml:trace>
  <inkml:trace contextRef="#ctx0" brushRef="#br0" timeOffset="148852.9343">21388 12596 1962 0,'0'0'233'0,"0"0"-163"16,0 0-51-16,0 0 39 15,0 0 25-15,63 83-31 0,-47-44-9 16,-7 1-2-16,-6-4-15 15,-3-5-14-15,0-9-11 16,0-5 7-16,0-14-7 16,0-3 19-16,0-13 70 15,3-22-57-15,15-12-2 16,7-4 44-16,5-2-19 16,0 11 16-16,4 12 13 15,-4 13-26-15,-2 14-13 16,-2 3-1-16,-1 17-3 15,-1 11-18-15,-5 7-15 16,-8 5-8-16,-5 0-1 0,-6 1-61 16,-6-9-279-16,-8-13-1015 15</inkml:trace>
  <inkml:trace contextRef="#ctx0" brushRef="#br0" timeOffset="149182.7828">22610 11925 2053 0,'0'0'240'0,"0"0"84"16,0 0-78-16,0 0-147 15,-21 97 37-15,19 2 3 16,2 10-43-16,5 0-33 16,8-15-36-16,-4-13-26 15,-2 1-1-15,-5-15-8 16,3-12-177-16,-2-21-431 15,3-24-1005-15</inkml:trace>
  <inkml:trace contextRef="#ctx0" brushRef="#br0" timeOffset="149342.0997">22933 12470 1684 0,'0'0'470'0,"0"0"-414"15,0 0 135-15,0 0-1 16,9 86-55-16,-6-52-77 15,-1-2-41-15,-2-3-16 16,-5-6-1-16,-10-9-258 16,-4-10-538-16</inkml:trace>
  <inkml:trace contextRef="#ctx0" brushRef="#br0" timeOffset="149460.4676">22836 12201 1350 0,'0'0'155'0,"0"0"-117"16,0 0-38-16,106 79-80 0</inkml:trace>
  <inkml:trace contextRef="#ctx0" brushRef="#br0" timeOffset="150022.952">23224 12430 1795 0,'0'0'254'0,"0"0"-184"16,0 0 88-16,29 91 36 0,-13-56-23 15,0-1-91 1,-2-3-48-16,-5-5-22 0,-6-5-8 16,1-7-1-16,-4-9 0 15,0-5 6-15,0-5 2 16,-4-20-8-16,4-10 0 15,0-7 6-15,7-5-7 16,8 5 0-16,6 6 0 16,-1 9 5-16,2 11-5 15,2 12 0-15,2 4 7 16,4 3 14-16,3 14-1 16,4 2 1-16,2-1-5 15,4-2-15-15,-1-6-1 16,1-9 0-16,-3-1 0 15,-3-15 0-15,-5-12 0 0,-6-6 0 16,-7-6 0-16,-7 0 12 16,-6-1-3-16,-6 5 1 15,0 9 98-15,-11 12 46 16,-14 14-40-16,-9 2-53 16,-8 24-22-16,-4 13-3 15,5 9 2-15,10 5-5 16,15 2-9-16,16 2-3 15,6-5-8-15,32-5 17 16,12-11 3-16,26-13 2 16,19-17-5-16,19-11-12 15,-11-16-6-15,-23-3-11 16,-32 2-1-16,-24 6-1 0,-24-19-137 16,-11 4-390-1,-27-3-1232-15</inkml:trace>
  <inkml:trace contextRef="#ctx0" brushRef="#br0" timeOffset="150627.3689">15369 14019 1536 0,'0'0'348'16,"0"0"-25"-16,0 0 154 16,0 0-226-16,0 0-105 15,0 0-107-15,0 0-28 16,11 64 43-16,14-5 31 15,1 6-9-15,0 0-19 16,-4-4-22-16,-2-3-20 0,-5-8-14 16,-8-6-1-16,-7-10-149 15,-11-10-188-15,-10-10-345 16,-8-12-662-16</inkml:trace>
  <inkml:trace contextRef="#ctx0" brushRef="#br0" timeOffset="150800.1972">15216 14468 1382 0,'0'0'583'16,"0"0"-355"-16,0 0-15 15,42 85-23-15,2-65-81 16,23-4-45-16,21-6-33 16,-1-8-23-16,-11-2-7 15,-10 0-1-15,-2-29-78 0,-9 3-306 16,-9-4-654-16</inkml:trace>
  <inkml:trace contextRef="#ctx0" brushRef="#br0" timeOffset="150973.1711">15862 14229 1467 0,'0'0'514'16,"0"0"-193"-16,0 0-125 16,0 0-49-16,0 0 8 15,-12 111-10-15,12-62-21 16,0 6-45-16,0 1-25 15,0-2-34-15,0-1-14 0,0-2-6 16,0 13-35 0,0-13-283-16,-2-13-669 0</inkml:trace>
  <inkml:trace contextRef="#ctx0" brushRef="#br0" timeOffset="158291.4336">14616 15676 512 0,'0'0'874'0,"0"0"-520"0,0 0 24 15,0 0-75-15,0 0-12 16,0 0-91-16,-59-36-119 16,59 86-39-16,0 28 60 15,0 20-12-15,3 8-12 16,4-22-31-16,-1-22-24 16,-2-26-10-16,1-6-12 15,-1-3 0-15,2 2-1 16,1-3-15-16,-3-13-145 15,-4-13-27-15,0 0 88 16,-12-27-87-16,-12-16-61 16,-13-26 77-16,-17-28 96 0,-13-27 55 15,6-4 19-15,17 25 22 16,21 31 30-16,23 35 45 16,0 3 49-16,15 4-24 15,19-1-56-15,8 2-19 16,11 15-2-16,5 10-3 15,-1 5-6-15,-3 28-8 16,-11 13 4-16,-12 14-2 16,-12 5-3-16,-15 6-21 15,-4 2 1-15,-14-1-7 16,-12-4-1-16,-8-4 1 16,0-8-11-16,-2-12-115 15,-2-20-124-15,11-11-234 16,6-9-529-16</inkml:trace>
  <inkml:trace contextRef="#ctx0" brushRef="#br0" timeOffset="158590.5643">14755 15662 1498 0,'0'0'349'0,"0"0"-228"15,0 0 54-15,0 0 30 16,101 62-61-16,-63-25 27 15,-4 4-40-15,-4 2-62 16,-9-2-17-16,-9-2-35 16,-8-6-7-16,-4-8-9 15,0-8 5-15,-13-10-5 0,-6-7 13 16,-1-5-7-16,-2-22-5 16,4-11-1-16,4-8 0 15,10-2 0-15,4 0 1 16,7 9-2-16,19 7-48 15,9 6-10-15,7 9-50 16,22 5-108-16,-11 3-113 16,-7 3-348-16</inkml:trace>
  <inkml:trace contextRef="#ctx0" brushRef="#br0" timeOffset="158942.6608">15155 15660 1071 0,'0'0'325'0,"0"0"-90"0,0 0-48 16,0 0-7-16,0 0-45 15,0 0-55-15,82 69-14 16,-59-69-23-16,0 0-21 16,-2 0-4-16,-5-14 13 15,1-6 11-15,-7-6-1 16,-4-3 90-16,-6 2-40 15,0 5-27-15,-10 5-19 16,-13 8 1-16,-5 9-9 16,-5 2-29-16,-1 21-1 0,1 10-7 15,6 3-1 1,10 5-6-16,12-3-5 0,5-1 5 16,22-8-5-16,14-6-74 15,13-12-79-15,8-9-27 16,2-2-73-16,15-36-85 15,-16 4-208-15,-15-2 43 0</inkml:trace>
  <inkml:trace contextRef="#ctx0" brushRef="#br0" timeOffset="159341.8524">15583 15632 537 0,'0'0'587'15,"0"0"-233"-15,0 0-15 16,0 0-10-16,0 0-85 16,0 0-69-16,0 0-77 15,-64-16-7-15,53 45-21 16,7 4-17-16,4 1-19 15,0 2-10-15,0-4-6 0,13-5-3 16,4-7-14-16,0-9 0 16,2-9 1-16,-3-2-1 15,-3-21 5-15,-2-12-5 16,-8-9-1-16,-3-21 1 16,-8-23 0-16,-22-29 0 15,-8-11-1-15,5 22 0 16,6 29 0-16,13 44 0 15,7 19 31-15,1 4 119 16,2 7-84-16,1 1-48 16,3 18-18-16,0 31 0 15,22 26 0-15,12 29 57 16,11 11 20-16,-2-6-2 0,-4-14-15 16,-12-27-6-1,-6-14-28-15,-9-16-19 0,-1-9-7 16,-1 0 0-16,-1-5 0 15,-4-5-53-15,-3-14-80 16,-2-14-119-16,-7-16-316 16,-9-4-1301-16</inkml:trace>
  <inkml:trace contextRef="#ctx0" brushRef="#br0" timeOffset="159728.603">15953 15630 1964 0,'0'0'725'15,"0"0"-426"-15,0 0-43 16,0 0-69-16,0 0-126 16,0 0-37-16,0 0-6 0,49 0 14 15,-21-7-1-15,5-3-5 16,-2 1-14-16,-2-1-6 15,-7 0-6-15,-1 2-1 16,-5 1-5-16,10-9-141 16,-2 5-376-16,-4-5-406 0</inkml:trace>
  <inkml:trace contextRef="#ctx0" brushRef="#br0" timeOffset="160273.0495">16712 15298 808 0,'0'0'829'0,"0"0"-494"16,0 0-4-16,0 0-21 16,0 0-127-16,0 0-100 15,0 0-27-15,-61 32-8 16,52 4 14-16,2 10-4 16,4 3-16-16,3-1-14 15,0-3-13-15,3-5-13 16,7-8-2-16,-3-8-1 0,1-8 1 15,-3-12-2-15,0-4 1 16,-3-12 1-16,-2-20-8 16,0-8 7-16,0-22 0 15,-15-18-1-15,-7-24-5 16,2 8 7-16,7 20 8 16,5 29 21-16,8 29 44 15,0 8-50-15,0 7-17 16,6 3-6-16,16 17-6 15,19 33 6-15,16 23 2 16,5 22 33-16,-5-3 36 0,-16-18-20 16,-16-23-24-16,-13-16-17 15,-1-1-10-15,-3-2-20 16,-8-2-138-16,-2-22-115 16,-16-6-186-16,-6-2-341 0</inkml:trace>
  <inkml:trace contextRef="#ctx0" brushRef="#br0" timeOffset="160427.3601">16560 15450 1048 0,'0'0'507'16,"0"0"-368"-16,0 0 26 16,83 44-2-16,-2-36-92 15,4-6-71-15,25-6-22 16,-26-13-187-16,-33-3-377 0</inkml:trace>
  <inkml:trace contextRef="#ctx0" brushRef="#br0" timeOffset="160812.6072">17137 15275 889 0,'0'0'386'15,"0"0"1"-15,0 0-15 16,0 0-40-16,0 0-85 16,0 0-122-16,0 0-49 15,-66 16 29-15,60 18-33 16,6 3-11-16,0 5-22 15,9-2-23-15,14-3-8 16,8-7-7-16,2-8 0 16,3-10 0-16,-3-12 0 0,-5 0-1 15,0-25-7 1,-7-11-42-16,-6-11 6 0,-6-7 20 16,-5-17 5-16,-4 3 17 15,0 0 0-15,-8 4 0 16,-5 21 1-16,2 3 26 15,2 16 71-15,3 14 82 16,4 10-82-16,2 13-69 16,0 19-16-16,6 10 2 15,13 8 10-15,5 2 9 16,5 5-3-16,1-2-15 16,-2-2-14-16,-3-7 5 15,-4-7-6-15,-9-8-26 16,-7-12-147-16,-10-16-186 15,-14-3-254-15,-10-6-1540 0</inkml:trace>
  <inkml:trace contextRef="#ctx0" brushRef="#br0" timeOffset="160952.7955">17083 15347 1487 0,'0'0'562'0,"0"0"-427"15,0 0-62-15,0 0 44 16,134-36-53-16,-54 16-45 15,27-13-19-15,-28 8-44 16,-30 4-546-16</inkml:trace>
  <inkml:trace contextRef="#ctx0" brushRef="#br0" timeOffset="161158.7437">17537 14647 2372 0,'77'87'259'0,"25"29"-147"16,14 20 46-16,-8-1 81 15,-28-9-69-15,-25-4-66 16,-33-1-53-16,-30-4-39 16,-58-6-12-16,-43-10-30 15,8-29-324-15,-4-21-489 0</inkml:trace>
  <inkml:trace contextRef="#ctx0" brushRef="#br0" timeOffset="161593.2868">13621 15519 1452 0,'0'0'488'0,"0"0"-146"16,0 0-84-16,-84 143-4 16,55-1-37-16,17 20-60 15,17-7-38-15,51-22-28 16,38-40-27-16,33-15-29 15,34-23-19-15,30-29-7 0,30-28-9 16,35-53-85-16,-50-4-267 16,-15-12-605-16</inkml:trace>
  <inkml:trace contextRef="#ctx0" brushRef="#br0" timeOffset="162914.5409">18047 14207 517 0,'0'0'675'0,"0"0"-391"16,0 0-4-16,0 0 2 15,0 0-44-15,0 0-62 16,-18-78-29-16,22 58-26 16,13 1-18-16,4-1-15 0,9 1-19 15,7 2-15-15,2 4-16 16,4 4-20-16,-1 3-16 15,-3 4 4-15,1 2 4 16,-11 5-10-16,-4 12 2 16,-9 7 13-16,-7 5 16 15,-8 4 16-15,-1 4 14 16,-10 2-1-16,-12 2-20 16,-5-2-2-16,0-3 2 15,1 0-7-15,1-5-6 16,4-4-9-16,6-3 5 15,3-5-2-15,5-6-6 16,5-4-9-16,2-6-5 16,0 0 9-16,9-3-9 15,17 0 26-15,13 0 5 16,12-10-10-16,14-5-5 16,15-7-4-16,-5 3-7 0,2-1 5 15,-3 1-5-15,-16 5 0 16,0-3-6-16,-12 5 0 15,-13 2 0-15,-12 3 0 16,-8 2 0-16,-7 3 0 16,-3 1 0-16,-3 1 1 15,2 0 0-15,-2 0 0 16,0 0-1-16,0 0 0 16,0 0-12-16,0 0-9 15,-18 0-13-15,-9 0-140 16,-13 1-1052-16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9:36:42.6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4105 10672 1445 0,'0'0'183'0,"-100"74"-161"16,32-1-10-16,3 5 46 0,18-8 35 16,24-9-53-16,23-16-9 15,2 7-8-15,19 3-14 16,19-3 7-16,5-5-16 16,1-2 0-16,-1-1 4 15,-14-2-3-15,-13 1-1 16,-18 1 1-16,-6 2-1 15,-29 4 10-15,-12 0-9 16,-10 0 12-16,-1-6 53 16,3-7-31-16,12-9-5 15,9-8 18-15,14-9 11 0,14-4 14 16,6-1-55 0,3 3-17-16,18 8 50 0,7 9-11 15,9 9-3-15,2 23 5 16,-4 26 5-16,-13 28 34 15,-16 21-19-15,-6 9-7 16,-25 4 26-16,-5-11-29 16,1-2 3-16,1-7-7 15,7-10-3-15,8-9 24 16,7-11-12-16,6-11-38 16,0-16 56-16,0-18-43 15,10-9-14-15,1-12 5 16,2 6-22-16,5-3 18 15,6-6-19-15,1-10-13 16,1-17 12-16,2-4-100 0,3-30-41 16,15-36-162-1,-8 4-85-15,-8 8-979 0</inkml:trace>
  <inkml:trace contextRef="#ctx0" brushRef="#br0" timeOffset="152.7079">3926 13564 2158 0,'0'0'159'0,"0"0"-159"16,0 0-66-16,0 0-93 16,0 0-1106-16</inkml:trace>
  <inkml:trace contextRef="#ctx0" brushRef="#br0" timeOffset="11083.1436">7719 11105 978 0,'0'0'644'0,"0"0"-351"15,0 0-2-15,0 0-42 16,0 0-59-16,0 0-78 16,2 0-19-16,14-1-65 15,8-5-7-15,6 1 15 16,4-1-26-16,-1 0-4 16,-2 1-6-16,-4 2 6 15,-5 1-18-15,-5-1-49 16,-7 2-114-16,-10 1-69 15,0 0-274-15,-6 0-219 0</inkml:trace>
  <inkml:trace contextRef="#ctx0" brushRef="#br0" timeOffset="11238.4344">7704 11235 1348 0,'0'0'507'0,"0"0"-265"16,0 0 6-16,0 0-83 15,0 0-80-15,0 0-70 16,0 0-15-16,136-37-78 16,-55 12-385-16,4-4-894 0</inkml:trace>
  <inkml:trace contextRef="#ctx0" brushRef="#br0" timeOffset="12214.9698">8487 11144 1033 0,'0'0'317'0,"0"0"-67"16,0 0 23-16,0 0-89 15,0 0-36-15,0 0-66 16,0 0-24-16,-7 3-13 16,7 1-26-16,7-1 6 15,10 3 61-15,7-1-2 0,7 2 26 16,11-5-46 0,4 0-4-16,11-1 13 0,20-1-15 15,17 0 2-15,-6 0-23 16,-9 0-13-16,-7-1 39 15,-14-1-49-15,6 2 2 16,7 0 8-16,-3 0-23 16,-4 0 23-16,1 0-3 15,1 0-20-15,0 0 38 16,3 0-32-16,3 0 5 0,3 0 15 16,1 0-20-1,-1 0 13-15,-3 0 4 0,-8 0-17 16,-6 0 41-1,-8 0-47-15,-9 0 8 16,-9 0 14-16,-6 0-14 0,-7 0 3 16,-7 0-5-16,-2 0-5 15,-6 0 33-15,-1 0-35 16,-2 0 0-16,-1 0 14 16,0 0-14-16,2 0 13 15,-2 0-13-15,0 0 0 16,0 0-19-16,0 0-7 15,0-2-110-15,0-2-213 16,-2-4-683-16</inkml:trace>
  <inkml:trace contextRef="#ctx0" brushRef="#br0" timeOffset="15166.1531">11411 11151 773 0,'0'0'767'16,"0"0"-455"0,0 0 49-16,0 0 17 0,0 0-197 15,0 0-122-15,-17-8-24 16,40 8-26-16,14 0 11 16,29 0 7-16,29 0 9 15,28-11 35-15,5-3-52 16,-21 0-10-16,-29 3 3 15,-32 3-3-15,-12 3-3 16,1-2-6-16,-4 4 0 16,-3-3-3-16,-11 3 3 15,-11 2-18-15,-6 1 8 16,0 0-12-16,-17 0-32 16,-54 16-264-16,-1 5-344 15,-2-3-493-15</inkml:trace>
  <inkml:trace contextRef="#ctx0" brushRef="#br0" timeOffset="15450.155">11308 11327 1305 0,'0'0'253'0,"0"0"-118"15,0 0 48-15,0 0-24 0,0 0 37 16,85 15-12-16,-37-13-55 16,10-2-19-16,5 0-14 15,5 0-40-15,4-6-14 16,1-5-37-16,3-2 2 16,-4-1-4-16,-8 1-3 15,-6 3-49-15,-17 2-105 16,-22 2-109-16,-13 3-366 15,-6-2-667-15</inkml:trace>
  <inkml:trace contextRef="#ctx0" brushRef="#br0" timeOffset="16335.8157">9311 9975 1285 0,'0'0'293'0,"0"0"-87"16,0 0 45-16,0 0-33 16,-2 85-56-16,2-56-60 15,5-3-8-15,14-1-45 16,5-6-38-16,9-7 20 15,3-7-30-15,4-5 5 16,2-5-3-16,-4-15 5 16,-6-5-16-16,-9-6-1 15,-10-2 9-15,-6 2 1 0,-5 3 0 16,-2 8 34 0,0 9 71-16,0 8 18 0,0 3-37 15,0 16-72-15,7 19-9 16,1 12 69-16,5 11-30 15,8 7-14-15,1 2 7 16,3 2-25-16,2 1 17 16,-3-5-30-16,-3-4 0 15,-9-8 0-15,-8-13 0 16,-4-8-1-16,-16-11 1 16,-14-8-12-16,-13-9 5 15,-11-4-44-15,-4-3-32 0,-2-19-41 16,7-9-121-16,5-28-62 15,12 6-308-15,17-3-761 0</inkml:trace>
  <inkml:trace contextRef="#ctx0" brushRef="#br0" timeOffset="16727.8271">9657 9732 1401 0,'0'0'284'0,"0"0"44"15,0 0-53-15,0 0-96 16,0 0-64-16,-81 33-32 0,59-12 23 16,0-1-52-16,5 1-27 15,5-6 7-15,2-5-33 16,4-4 0-16,6-6-1 15,0 0 10-15,0-4-9 16,6-15-1-16,8-10 0 16,3-1 0-16,5-3 0 15,0 4 0-15,0 6 0 16,-1 8 1-16,-1 7-1 16,0 8 0-16,2 2-2 15,2 18 2-15,3 9 1 16,-2 5 15-16,-1 4-11 15,-1 1 1-15,-1-3-12 0,3 9-197 16,-7-11-283-16,-3-9-732 16</inkml:trace>
  <inkml:trace contextRef="#ctx0" brushRef="#br0" timeOffset="17185.9492">10712 10103 1639 0,'0'0'361'0,"0"0"-37"16,0 0-122-16,0 0-82 15,0 0-27-15,0 0-78 16,0 0-14-16,89 3 13 16,-37-3-14-16,5-7-69 15,16-10-143-15,-13 2-397 16,-9-4-1094-16</inkml:trace>
  <inkml:trace contextRef="#ctx0" brushRef="#br0" timeOffset="17619.6704">11377 9872 1084 0,'0'0'969'16,"0"0"-757"-16,0 0 25 15,0 0-95-15,0 0-65 16,0 0 49-16,0 0-44 16,25 76-52-16,0-54 24 15,3-3-47-15,4-5-6 16,1-8 12-16,0-6-12 16,-1-3 5-16,0-17-6 15,-5-6-21-15,-7-7 10 16,-6-2 11-16,-6-2 0 15,-7 6 2-15,-1 6 11 16,0 8 29-16,0 7-11 16,0 7-14-16,0 3 25 15,0 13-42-15,0 15 0 0,0 14 19 16,0 9 29-16,12 6-3 16,3 0-4-16,6 1-15 15,1-3 36-15,-1-4-41 16,0-6-8-16,-5-6 13 15,-10-3-25-15,-6-6 7 16,-30 5-8-16,-65 5-27 16,-92 7-52-16,7-8-180 15,-20-9-558-15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7T09:38:21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 6849 1272 0,'0'0'545'16,"0"0"-366"-16,0 0-15 16,0 0-16-16,0 0-64 15,0 0-25-15,82-4-42 16,-37-9-8-16,6-2-9 15,-2-5-20-15,9-14-135 16,-16 3-204-16,-8 4-231 0</inkml:trace>
  <inkml:trace contextRef="#ctx0" brushRef="#br0" timeOffset="193.6946">139 7072 1458 0,'0'0'325'15,"0"0"-80"-15,0 0 2 16,0 0-124-16,0 0-52 16,0 0 18-16,143-34-24 15,-21-25-17-15,10-11-48 16,-22 5-13-16,-31 12-94 16,-16-6-112-16,-17 14-316 15,-13-1-406-15</inkml:trace>
  <inkml:trace contextRef="#ctx0" brushRef="#br0" timeOffset="397.8906">549 6509 1580 0,'0'0'220'16,"0"0"19"-16,0 0-2 16,0 0-101-16,0 0-79 15,104 44-30-15,0-5 48 16,0 4-28-16,-19 1-16 15,-37-3-9-15,-35 10-16 16,-16 31 4-16,-70 43-10 16,-49 26-72-16,-2-26-145 15,-12-22-452-15</inkml:trace>
  <inkml:trace contextRef="#ctx0" brushRef="#br0" timeOffset="9985.5133">3689 5574 116 0,'0'0'163'15,"0"0"-21"-15,0 0 26 16,0 0-33-16,0 0-32 16,0 0 24-16,-2 2 9 15,2-2-72-15,0 0-31 16,2 0 2-16,4 0 17 16,9 0 10-16,0 0 5 15,4 0-11-15,5 0-21 16,2-2 12-16,2-1-17 15,3 0-12-15,1 0-4 16,3 0-6-16,1 2 0 0,0 1-7 16,0 0-1-16,1-2 8 15,3 2-8-15,1 0 0 16,-1 0 7-16,-2-2-6 16,-3-1 0-16,-4 1-1 15,-3 0 0-15,-5 0 2 16,-2-1-2-16,-5 0 0 15,-2 3 6-15,-7 0-6 16,2-2-6-16,-3 2 6 16,-2 0 0-16,2 0 12 15,-1 0-12-15,-2 0 0 16,3 0 0-16,0-2 1 16,-3 2 0-16,1 0-1 0,-1 0-1 15,2 0-1-15,0 0-11 16,-2 0 13-16,0 0 5 15,0 0-5-15,-1 0 0 16,-2 0 0-16,3 0 2 16,-3 0 5-16,0 2-7 15,0 0-1-15,3-2 1 16,-3 3-13-16,0 0 13 16,0 0-1-16,0 0 1 15,0 4-2-15,0 0 2 16,0 3-1-16,0 0 1 15,0 2 1-15,0 1 5 0,-3 3-6 16,-3-1 1-16,0 1 0 16,-3 1-1-16,2-2-1 15,-1 0 0-15,-2-1-9 16,4 1 8-16,1-2-5 16,-1-2 5-16,2-1 1 15,1-1 1-15,0-3 0 16,-3 3-1-16,3-2-4 15,-1 1 5-15,-1 1 0 16,-1-2 0-16,1 4 6 16,-2-2-6-16,0-1-1 15,-1 1 1-15,-1 0 0 16,-1 1 0-16,1 0 0 0,-2-1 0 16,1 2 3-1,-2-2-3-15,4 2 0 0,0-1 1 16,0-2-1-1,1 2 0-15,-1-1 0 0,1 1 0 16,1-1-3-16,0 1 3 16,1 0-1-16,1 0 1 15,-3-1 0-15,2 3 1 16,1-2-1-16,-1-1 0 16,2 1 3-16,0-1-3 15,0-1-1-15,3 1 1 16,-2-3 0-16,2 2 1 15,-1-2-1-15,1 4 0 16,-2-4 0-16,0 3 0 16,-1-1-1-16,3 0 0 0,0 1 0 15,0-1 1-15,0 0-1 16,0-1 1-16,0 0-2 16,0 0 2-16,0-2 0 15,0 2 0-15,-2-2 2 16,2-1-4-16,0 0 2 15,0 3 0-15,0-2-5 16,0 0 5-16,0 2 0 16,0-2 1-16,0 0-1 15,0 2 0-15,0-1-1 16,2 0-15-16,5 4 15 16,-4-1 1-16,0 1 0 15,0 2 0-15,2 0 1 0,-1 0-1 16,-2-2 0-16,1 4 1 15,-3-3-2-15,3-2-1 16,-1 3 2-16,0-3-1 16,-1-1 2-16,1-1 8 15,-1 0-9-15,2-1 0 16,-1 0-7-16,2-1 7 16,-1 2-1-16,2-2 1 15,1 3 0-15,3-3 0 16,-3 1 0-16,1 2 0 15,1-5 1-15,-1 3-1 16,-1-1-1-16,2-2 1 0,-5 0 0 16,0 0 1-16,0 0-1 15,-1 0-3-15,0-1 2 16,-2 3 1-16,1-1-9 16,-1 1 8-16,0 0 0 15,0 2 1-15,0-1 0 16,0 4 0-16,0-2 2 15,0 0-2-15,-1 1-1 16,-3 2 1-16,-1-2 0 16,-1 1-1-16,0 0 1 15,0 1 0-15,-1-3-1 16,1-1 1-16,-1 0 0 16,2-1 0-16,0-2 1 0,2 2-2 15,-4-2 1 1,4 1 0-16,-4-1-6 0,3 0 5 15,0-1-9-15,-2 0 8 16,-1 0-11-16,2 2 12 16,-1-1-10-16,0 1-3 15,0-2 12-15,-1 4-6 16,1-3 7-16,0 1 0 16,1 1-6-16,1-1 6 15,1-1 1-15,0 3-3 16,0-2-3-16,3 0 6 15,0 1-1-15,0 1-6 16,0-1-1-16,0 2 7 16,0 1-7-16,0 1-11 15,6-2 19-15,-3 2-12 0,-1-2 6 16,2 1 5-16,0-2 1 16,1-1-7-16,1-1 6 15,1-2 1-15,-1 0-1 16,0-2 0-16,2-1 0 15,0 0 0-15,3 0 1 16,1 0 3-16,4 0-3 16,-1 0-8-16,3 0 8 15,-1 0 0-15,0 0-1 16,-3 0-6-16,1 0 0 16,-5 0 7-16,-3 3-2 15,-2 2-14-15,-5 0 15 0,0 2-18 16,0 0 13-1,0 2 5-15,-7 2 0 0,-4 0-5 16,-1 0 3-16,-4 3-8 16,1 0 10-16,-1 3-16 15,-1-1 5-15,0 1 12 16,4 0-7-16,1-1 7 16,3 1 0-16,2-3-1 15,0 0 0-15,4-2 1 16,0 1-8-16,3-4 8 15,0-1-12-15,0-2 11 16,0-3-13-16,0 0-1 16,0-3 13-16,6 0-2 0,4 0 3 15,-2-5 1-15,5-7 0 16,4-5 7-16,1-2-7 16,4-6-9-16,0-6 9 15,5 0 0-15,1-6-29 16,3 1 14-16,1 3-28 15,-1 5 27-15,-1 2 16 16,0 5 0-16,-4 5 10 16,-1 0-3-16,-3 2 2 15,3 1 8-15,-1 1-16 16,3-2 21-16,-2 3-22 16,2 2 0-16,-3-1 0 15,-2 2 1-15,-1 2 0 16,-3 1-1-16,-3 1 0 15,2 2-1-15,-4 2 1 0,-1 0-24 16,-3 0-7-16,-2 0-29 16,1 0-9-16,-5 3-6 15,1 5 34-15,-2 1 18 16,-1 3-4-16,-1 1-31 16,0 4-4-16,0 2-16 15,-3 2-9-15,-6 1 7 16,-4 1 16-16,-8 12-2 15,3-3-74-15,3-5-61 0</inkml:trace>
  <inkml:trace contextRef="#ctx0" brushRef="#br0" timeOffset="16960.5679">9466 13397 1386 0,'0'0'0'15,"0"0"-29"-15,86-59-5 16,-34 28 34-16,10-2 0 16,2-1 9-16,3 2-9 15,21-2-47-15,-19 10-224 16,-14 7-215-16</inkml:trace>
  <inkml:trace contextRef="#ctx0" brushRef="#br0" timeOffset="17123.4493">9631 13605 1685 0,'0'0'9'15,"0"0"-9"-15,0 0-157 16,81-20 144-16,-18-14 13 15,28-16 6-15,25-18-6 16,-15 7-83-16,-24 6-459 0</inkml:trace>
  <inkml:trace contextRef="#ctx0" brushRef="#br0" timeOffset="17364.4379">9990 12922 1952 0,'0'0'0'0,"0"0"-13"16,0 0-2-16,134 25 15 15,-69-9 49-15,6 4 1 16,0 4-7-16,-8 6-23 16,-11 6-19-16,-18 9 16 15,-25 16-17-15,-23 26 0 16,-61 30 0-16,-36 17-4 15,-28 7-149-15,26-35-216 0,19-28-649 0</inkml:trace>
  <inkml:trace contextRef="#ctx0" brushRef="#br0" timeOffset="20477.1689">16212 9533 133 0,'0'0'189'15,"0"0"-68"-15,-4 86-60 16,28-69-15-16,7-2-3 16,10-13-20-16,6-2 3 15,4-13-16-15,-2-10 0 16,-6-6-10-16,-9 0-13 16,-8 2-36-16,-13 6 24 15,-4 8 7-15,-6 7 18 16,-3 6 0-16,0 6 0 15,0 22-1-15,0 16 1 16,0 12 113-16,0 22 74 0,0-5-15 16,9 5-10-16,3-3 22 15,1-16-66-15,-1 5-21 16,-4-10-31-16,-6-7-31 16,-2-6 7-16,-26-4-17 15,-39 2-6-15,-61 6-6 16,-87 11-13-16,14-9 0 15,-8-9-293-15</inkml:trace>
  <inkml:trace contextRef="#ctx0" brushRef="#br0" timeOffset="21905.0139">14642 12671 1510 0,'0'0'212'0,"0"0"-125"16,0 0 43-16,0 0-16 15,0 0-45-15,0 0-41 16,29 109 129-16,8-17-40 16,3 8-25-16,3-5-3 15,-14-22-23-15,-7-20-19 16,-6-10-23-16,-2-5-22 15,0 5 20-15,-3 3-22 16,0 0-12-16,-8-8-86 16,-3-8-76-16,-20-16-106 15,-10-9-219-15,-4-5-282 0</inkml:trace>
  <inkml:trace contextRef="#ctx0" brushRef="#br0" timeOffset="22092.8388">14483 13421 1182 0,'0'0'514'16,"0"0"-447"-16,0 0-39 16,0 0 152-16,100 63-10 15,-49-44-60-15,5-4-6 16,2-2-49-16,2-5-36 16,-3-5 0-16,-6-3-19 15,-6-1-53-15,3-40-143 0,-11 3-283 16,-14-8-341-16</inkml:trace>
  <inkml:trace contextRef="#ctx0" brushRef="#br0" timeOffset="22244.9955">14985 13089 1780 0,'0'0'224'0,"0"0"-188"15,-26 92-23-15,20-24 18 16,5 17 6-16,1 21-27 15,0 8-10-15,0-30-204 16,-8-18-412-16</inkml:trace>
  <inkml:trace contextRef="#ctx0" brushRef="#br0" timeOffset="35092.2146">17519 10355 52 0,'0'0'146'0,"0"0"-32"16,0 0-20-16,0 0 57 16,0 0 29-16,0-20-29 15,0 13 22-15,0 1 24 16,0 0 3-16,3 1-8 16,-2 2-4-16,-1 2-87 15,0 1-65-15,2 0 8 0,-1 7-44 16,2 17-24-16,5 24 24 15,-1 8 11-15,4 7 45 16,-5 4 34-16,-2-13-42 16,-1 2 17-16,-3-6-37 15,0-4-5-15,0-5-6 16,-4-4-16-16,-7-4-1 16,-2-5-17-16,-1-7-81 15,0-6-86-15,-9-10-94 16,5-3-63-16,-1-2-251 0</inkml:trace>
  <inkml:trace contextRef="#ctx0" brushRef="#br0" timeOffset="37105.2279">22990 10414 998 0,'0'0'233'16,"0"0"-3"-16,0 0-100 16,0 0-25-16,0 0-59 15,0 0-5-15,0 0-14 16,0-66-14-16,0 66 22 15,-3 7-35-15,-2 21 0 16,-7 22 25-16,2 4 56 16,-1 8 2-16,0 1 8 15,2-13-32-15,-1 6-8 16,1-7-37-16,-1-4 31 16,3-4 17-16,-3-3-29 15,1-6-10-15,-2-3-23 16,-4-6-29-16,-17-6-220 0,3-8-411 15,-2-5-452-15</inkml:trace>
  <inkml:trace contextRef="#ctx0" brushRef="#br0" timeOffset="37337.4829">22518 10769 1408 0,'0'0'309'16,"0"0"-67"-16,0 0-72 15,0 0-108-15,0 0-1 16,56 81 14-16,-22-40 4 16,5 1-49-16,0-3 25 15,0-3 41-15,-2-4-47 16,0-5-22-16,-3-4-4 0,-1-6-23 16,-3-5 0-16,0-6-22 15,6-9-209-15,-8-12-334 16,-4-8-411-16</inkml:trace>
  <inkml:trace contextRef="#ctx0" brushRef="#br0" timeOffset="37519.3484">23136 10754 1573 0,'0'0'295'0,"0"0"-69"15,0 0-147-15,0 0-23 0,0 0-39 16,-49 76 36-1,30-29-13-15,-1 4-24 0,-4 7 54 16,-2 3-57-16,-27 17-13 16,7-13-324-16,-4-15-1550 0</inkml:trace>
  <inkml:trace contextRef="#ctx0" brushRef="#br0" timeOffset="49298.3104">15608 9902 235 0,'0'0'199'0,"0"0"-95"15,0 0 9-15,0 0 7 16,0 0-31-16,0 0 14 16,0 0 44-16,0 0-27 15,0 0-4-15,0 0 19 16,0 0-13-16,0 0-15 16,0 0-33-16,0 0-17 15,0 0 21-15,0 0-36 16,0 0 2-16,0 0 6 15,0 0 1-15,0 0 26 16,0 1-28-16,0-1-14 16,0 0 26-16,0 2-36 15,0-2 2-15,0 0 1 0,0 0-22 16,0 1 19-16,0-1-25 16,0 0 1-16,0 0 8 15,0 0-9-15,0 0 0 16,0 1 0-16,0-1 1 15,0 0 11-15,0 0-12 16,0 0 0-16,0 0 0 16,0 0 0-16,0 0-1 15,0 0-18-15,-7 0-91 16,-3 0-163-16,-1 0-551 0</inkml:trace>
  <inkml:trace contextRef="#ctx0" brushRef="#br0" timeOffset="50991.2438">18086 10195 1177 0,'0'0'200'15,"0"0"-110"-15,0 0-16 0,0 0-18 16,0 0-42 0,0 0-1-16,-9 102-4 0,1 4 16 15,-2-2 27-15,1-15 75 16,0-28-65-16,-3-19-9 16,0 6 24-16,-5 2-43 15,3 2 0-15,2-13-34 16,0-13-3-16,6-14-59 15,-3-18-149-15,0-17-102 16,0-7-386-16</inkml:trace>
  <inkml:trace contextRef="#ctx0" brushRef="#br0" timeOffset="51308.8565">17796 10561 725 0,'0'0'206'0,"0"0"1"15,0 0-75-15,0 0-76 16,0 0 98-16,0 0-39 15,47 79-48-15,-22-47-7 16,2-3-9-16,3-2 2 16,1-1-8-16,3-5-30 15,4-6 17-15,3-6-22 16,6-8-9-16,2-1-1 16,-1-7-131-16,-4-12-86 15,-9-4-28-15,-7-1-91 16,-14-2 129-16,-9 2 194 15,-5 4 13-15,-7 6 152 16,-11 3 17-16,-7 11 0 16,-5 0-80-16,-7 20-37 0,-5 15 6 15,-9 22-35 1,-7 23-23-16,-4 18-31 0,12-15-241 16,11-17-656-16</inkml:trace>
  <inkml:trace contextRef="#ctx0" brushRef="#br0" timeOffset="64136.0786">13492 9982 550 0,'0'0'190'0,"0"0"-93"0,0 0-23 16,0 0 109-16,0 0-31 16,0 0-23-16,-81-12-49 15,81 12-39-15,0 2-3 16,0 9-12-16,6 5 52 16,12 4 14-16,10 1 2 15,11 4 55-15,22 2-33 16,27-1-34-16,29 0 7 15,8-1-23-15,-3-4-5 16,-11-1-13-16,-16-8-28 16,-4 2 34-16,-3-2-44 0,-18-6-8 15,-13-2 29 1,-10-2-10-16,-6-2-3 0,9 0 4 16,7 0-22-16,12 0 42 15,-2-3-42-15,0-3 6 16,-1 3 10-16,-2-1-15 15,-3 1 9-15,-1 1-10 16,-4-2 9-16,0-2 8 16,-4-1-17-16,3 0 0 15,-4-2 16-15,2-1-14 16,1 0 11-16,-1 0-1 16,-1-2-4-16,0-1 23 15,-2 1-30-15,-3-2-1 16,0-1 24-16,-3-2-17 0,-1 0 7 15,-4-2-2-15,-2-4-6 16,-3 0 37-16,-2-6-34 16,-2-2-8-16,-1-1 32 15,-2-4-23-15,-5 0-1 16,-3-1-9-16,-6 3 1 16,-4 1-11-16,-3 2 10 15,-6 4-29-15,0 1 23 16,0 1-15-16,-8-2 20 15,-8 1-5-15,-8-2 5 16,-6-2-23-16,-6-2 14 16,-8-1-43-16,-8 0 19 15,-4 2-3-15,-7 0 5 16,-14-1 1-16,-17 1-12 16,-15 0 42-16,-5 5-41 0,7 4 4 15,7 7 36 1,8 3-16-16,-2 3 5 0,-3 0-9 15,2 4-2-15,-1 0 10 16,0 4 14-16,0 0-41 16,-7-1 35-16,1 0-6 15,1 2 12-15,0 0-1 16,5 0 1-16,5 0-6 16,3 0 6-16,15 0-19 15,13 0 17-15,13 0-9 16,5 0 11-16,-7 0 0 15,-7 0-21-15,-5 6 20 16,0 0-10-16,3 1 10 0,0 0-2 16,-1-2 4-16,-2 3-2 15,0-1 1-15,-2 2-38 16,2-1 30-16,2 1-11 16,3 3 7-16,2 1 6 15,3-1 8-15,1 5-2 16,0 0 0-16,5 4 1 15,-1 2-4-15,2 2 3 16,4 5 0-16,4 1-1 16,2 3 2-16,4 2-1 15,2-2 0-15,3 3 1 16,5-1 36-16,5 5-28 0,6-1-9 16,6 5 13-16,3 4 10 15,3-2 15-15,14 2 12 16,7-2-27-16,10-3 52 15,7-2-40-15,9-6-7 16,18-2 6-16,23-5 14 16,21-7 25-16,11-8-21 15,-4-14-52-15,-9 0 62 16,-26-3-39-16,-19-8-22 16,-17 3 23-16,-9 1-22 15,3-1 5-15,-4-1-7 16,1 2 0-16,-13 0 2 15,-7 2-2-15,-4 0-10 0,-5 1 1 16,7 1-94-16,-2 0-179 16,0-1-452-16</inkml:trace>
  <inkml:trace contextRef="#ctx0" brushRef="#br0" timeOffset="70702.5673">12958 11078 1940 0,'0'0'251'16,"0"0"-198"-16,0 0-43 16,0 0 61-16,0 0-26 15,123-38-27-15,-57 25-5 16,3-2-12-16,-1 1-1 16,-14 2-57-16,4-2-141 15,-18 3-78-15,-17 3-391 0</inkml:trace>
  <inkml:trace contextRef="#ctx0" brushRef="#br0" timeOffset="70853.5197">12823 11209 1425 0,'0'0'196'0,"0"0"-146"16,0 0 102-16,0 0-15 15,133-5-90-15,-24-27-47 16,4-6-38-16,-27 7-219 15,-30 4-383-15</inkml:trace>
  <inkml:trace contextRef="#ctx0" brushRef="#br0" timeOffset="71061.2156">13365 10877 1572 0,'0'0'210'15,"0"0"-18"-15,0 0 35 16,0 0-28-16,116 3-9 15,-53 19-52-15,2 6-32 16,0 10-28-16,-12 6-51 16,-19 5-6-16,-21 7 4 15,-26 12-17-15,-65 12 18 16,-57 7-26-16,-32 0-38 16,28-26-119-16,25-21-453 0</inkml:trace>
  <inkml:trace contextRef="#ctx0" brushRef="#br0" timeOffset="83309.5575">16243 9685 1113 0,'0'0'288'0,"0"0"-114"16,0 0 86-1,0 0 26-15,0 0-90 0,0 0-68 16,-14 0 41-16,14 0-44 16,4 0-19-16,17 0-21 15,24-8-16-15,34-8 4 16,33-8-31-16,11-3-41 15,3-5 28-15,-16 3-29 16,-29 5-9-16,-17 5-6 16,-18 2 0-16,-12 2-5 15,-4-1-24-15,-8 0-84 16,-9-3-57-16,-27-5-123 16,-17 2-336-16,-14 1-622 0</inkml:trace>
  <inkml:trace contextRef="#ctx0" brushRef="#br0" timeOffset="83550.4177">16698 9251 1672 0,'0'0'219'0,"0"0"-31"16,0 0 27-16,0 0-29 15,100-33-76-15,-32 33-76 16,0 0-21-16,7 5 32 15,-4 13-44-15,-12 5 9 16,0 15 9-16,-9 20-10 16,-18 25 9-16,-32 25-18 0,-34 15 0 15,-63 2-9 1,-46-10-13-16,20-35-311 0,-1-17-947 0</inkml:trace>
  <inkml:trace contextRef="#ctx0" brushRef="#br0" timeOffset="153892.0337">15987 4381 599 0,'0'0'200'0,"0"0"-11"15,0 0-37-15,0 0-42 0,0 0-73 16,0 0-25-16,-22 92-2 16,32 19 28-16,11 25 121 15,9 7 26-15,10-17-33 16,-1-34-30-16,-1-24-81 15,-1-24-22-15,6-13-2 16,7-3 1-16,10-6 17 16,7-8-4-16,-3-14-12 15,-6-8 12-15,-8-26-22 16,-7-27 12-16,-7-32-5 16,-11-32 5-16,-13-9 1 0,-7 21-13 15,-5 31-9 1,0 36 16-16,0 9-16 0,-6-1-1 15,-5-1-15-15,-2 0-9 16,2 11-7-16,4 8-19 16,1 7 4-16,2 8 27 15,2 3-16-15,2 2 2 16,0 6-15-16,0 14 14 16,2 11 35-16,11 8 0 15,-3 11 12-15,4 6 36 16,1 16-7-16,4 21-13 15,6 32-6-15,6 10-9 16,2 3 17-16,5-3-4 16,-5-14-6-16,-1 3 9 0,0-6-22 15,-4-14-1-15,-3-23 1 16,-5-22-6-16,-6-17-2 16,1-13 1-16,2 0 0 15,1-4 0-15,2-7 2 16,0-17 2-16,4-5 4 15,7-41 9-15,10-37 10 16,4-41-26-16,2-16 0 16,-5-1 11-16,-9 17-12 15,-11 28 0-15,-2 9 0 16,-6 5 0-16,-6-1 2 16,-4 0-2-16,1 3 0 15,-2 13 5-15,-1 10-5 16,2 15 0-16,-1 6 0 15,1 2 1-15,-2 2 8 0,-1 4-9 16,-1 11-21-16,0 8 21 16,0 3-12-16,0 5 2 15,0 0 4-15,0 0-25 16,0 2-9-16,0 12-25 16,0 6 46-16,0 4 19 15,2 5 0-15,1 4 2 16,-1 2 4-16,3 8-5 15,3 20 11-15,-1 23-6 16,7 25 0-16,0 10 23 16,3-2-10-16,4-3 2 0,2-5-9 15,5 0-11-15,3-1 21 16,6-9-22-16,-4-21 0 16,-3-18 0-16,-2-15-1 15,0-8 0-15,8 1 0 16,4-1 1-16,8-3 2 15,-1-17-2-15,-2-19 0 16,2-6 23-16,7-41-7 16,7-36-6-16,7-43 14 15,2-23-12-15,-7-12 10 16,-6-1-10-16,-12 6-11 16,-4 1 4-16,-3 5-4 15,-6 7 8-15,-11 15 0 16,-9 19-9-16,-9 25 29 0,-3 20-23 15,0 21-5-15,-6 5-2 16,-4 1-7-16,1-1-6 16,0 1-2-16,0 9-8 15,3 10 24-15,2 6-19 16,2 5-2-16,1 2 20 16,-1 5-14-16,2 0 2 15,0 0-1-15,0 0-18 16,0 3-4-16,0 8-5 15,0 4 23-15,0 4 17 16,0-2 2-16,3-1-1 16,2-2 0-16,-2 0 1 15,1 0 3-15,0 3-4 0,1 5 0 16,-1 7 1 0,2 10 5-16,0 11 16 0,4 11 24 15,3 4-19-15,4 6 10 16,6 0-37-16,4-4 0 15,9-5 5-15,2-5-4 16,4-12-1-16,3-9 1 16,0-13-1-16,1-12 25 15,5-11-19-15,1-5-6 16,1-26 14-16,10-25-7 16,7-28 6-16,9-28-11 15,-4-10-2-15,-12 7 22 16,-17 18-14-16,-20 30-7 15,-7 13 11-15,-8 14-3 16,-5 3-8-16,-1-3-1 0,-2-5-20 16,0-5 20-16,-3 2-33 15,0 5 5-15,0 3 13 16,0 8-11-16,0 8 8 16,0 9 0-16,0 8-4 15,0 4 22-15,0 3-19 16,0 0-9-16,0 0 6 15,0 0-18-15,0 2-16 16,0 12 2-16,0 3 32 16,1 5 21-16,4 1 1 15,-2 2-2-15,3-2 2 16,-4 0 1-16,0-2 5 16,1 4-4-16,0 1-2 0,-1 5 48 15,2 5-17 1,2 6 9-16,3 4 4 0,2 5-8 15,2 2-11-15,6 1-12 16,4-1-12-16,6-4 20 16,6-6-21-16,4-5 0 15,4-12 6-15,6-6-5 16,0-9 18-16,3-11-4 16,-2-1-7-16,3-26 25 15,9-28-9-15,11-37 5 16,10-32-5-16,1-16-22 15,-13 2-2-15,-15 17-36 0,-19 36-43 16,-12 18 34 0,-9 23-29-16,-6 13-9 0,-3-2 33 15,2 1 16-15,-5-1 13 16,1 12 2-16,-4 7 10 16,-1 7 3-16,2 3 6 15,-2 4-10-15,0 0 8 16,0 0-20-16,0 0-16 15,1 9-15-15,1 7 39 16,2 3 6-16,1 3 8 16,1 0 0-16,-2 3 1 15,1 0 0-15,-1 4 6 16,-1 3 2-16,2 5-9 16,-2 7 31-16,0 7-20 15,1 8 19-15,-1 5 27 0,3 12 9 16,0-7-9-16,2 1-29 15,3-2-19-15,3-13 7 16,4 1-16-16,4-10 1 16,5-11 0-16,6-10 8 15,8-13 2-15,6-10 18 16,10-2-4-16,18-28 28 16,19-28-23-16,17-27 0 15,2-11-7-15,-20 6-14 16,-29 19 2-16,-12 3-11 15,-15 14-26-15,-2-2-6 16,2-7-8-16,-15 11 24 16,2-4-29-16,-4-4-18 0,-4 7 19 15,-4 4-26-15,-8 8-7 16,1 3 40-16,-4 8-5 16,1 4 1-16,-2 7-2 15,0 5 13-15,0 6 9 16,0 3-21-16,0 2-3 15,0 1 23-15,0 0-28 16,0 10-40-16,0 12 52 16,-8 12 30-16,-6 10 8 15,-6 21 14-15,-5 32 30 16,-8 33 46-16,-5 20 9 16,-5 8 12-16,1 2 2 0,5-9 61 15,7 7-84 1,9 4-66-16,12 0-18 15,9-4 4-15,0-2-10 0,6-10 0 16,13-15 0-16,7-14 1 16,1-29 11-16,0-25-12 15,-3-19 0-15,0-12 9 16,1-1 8-16,5-4 0 16,3-8 47-16,2-19-18 15,16-24 74-15,27-46-22 16,32-54-38-16,20-37 3 15,7-31-29-15,0-30-19 16,-16-4-15-16,-8-14 1 16,-17 5 28-16,-23 30-29 15,-21 17-3-15,-19 28-53 0,-12 20-85 16,-6 18 12-16,-4 36 9 16,-3 25-12-16,-2 20 27 15,0 10-58-15,0-1 37 16,2 5 37-16,-2 1-17 15,-2 11-18-15,-1 9-1 16,0 6-26-16,12 28-102 16,-3 8-49-16,0 4 57 0</inkml:trace>
  <inkml:trace contextRef="#ctx0" brushRef="#br0" timeOffset="160831.9666">11350 2921 747 0,'0'0'65'0,"0"0"-52"0,0 0 23 15,0 0-3-15,0 0-24 16,0 0-7-16,0 152 92 16,5 4 99-16,8 40-5 15,6 34 81-15,8 7 22 16,13-11-3-16,15-2-93 16,15-24-88-16,17-20-22 15,13-24-24-15,13-31-12 16,3-29-19-16,0-25 10 15,-5-25 1-15,-5-25-16 16,-7-21 12-16,-5-24-10 0,-3-39 0 16,-3-28 20-16,2-29-25 15,-2-24-1-15,-1-24 0 16,-8-23-15-16,-9-27 15 16,-10-16-21-16,-14 4 0 15,-15 13 20-15,-7 24-12 16,-7 25-8-16,2 5-23 15,0 0-83-15,-4 5-21 16,0 5-28-16,-1 13-28 16,2 17 3-16,-1 19-71 15,-3 28 17-15,0 26-22 16,-6 23 75-16,-3 14-37 16,-1 5 59-16,-2 2-1 0,0 6-41 15,0 0-18 1,0 13-130-16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1T07:47:20.1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2289 5584 902 0,'0'0'215'16,"0"0"-147"-16,0 0-34 16,0 0 66-16,0 0 32 0,0 0 25 15,86 19-28-15,-49-16-10 16,5 1-15-16,9-1-25 16,4 1-9-16,6-1-5 15,-1-3 8-15,7 0 3 16,-4 0-13-16,5 0-5 15,0 0 7-15,15 0 8 16,20 0 0-16,26-5-5 16,7-4-7-16,-3-1-14 15,-14 3-10-15,-11 0-6 16,0 1-10-16,0 1 3 16,-1 2-3-16,-5-1-4 0,-3-1 2 15,-5 0-4-15,5-2-1 16,3 0 11-16,5-2 6 15,3-1 8-15,4 3 9 16,-2 4-12-16,1-2-9 16,-3 2-3-16,-2-1 8 15,2-3-2-15,0 1 17 16,-1-4-8-16,2 1 0 16,1-3-1-16,-1 1-14 15,-2 0 0-15,-2 1 15 16,-6 3-6-16,-18 0-9 15,-19 4-2-15,-22 0 5 16,-11 2-7-16,-1-1-7 16,0-1 10-16,1 1 14 0,-4-1-2 15,-3 0-5-15,0-1-6 16,-3-1 1-16,1 0-4 16,2 0 2-16,-2 1-2 15,1-1-5-15,-1-1-7 16,-3 0-8-16,-5 3 1 15,-2-1 4-15,-8 3-6 16,-4 1 0-16,-41 3-49 16,-9 11-195-16,-14 1-664 0</inkml:trace>
  <inkml:trace contextRef="#ctx0" brushRef="#br0" timeOffset="3040.9275">20308 8649 1326 0,'0'0'323'0,"0"0"-51"15,0 0-73-15,0 0-1 16,0 0-1-16,0 0-36 16,172-7 58-16,19-22 6 15,49-9-50-15,32-6-54 16,19-1-17-16,-1 3-16 16,14 0-28-16,-1 1-21 15,-12 9-7-15,-29 6-10 0,-36 6-8 16,-43 3-8-16,-57 5-5 15,-46 4 0-15,-40 2 0 16,-23 4 0-16,-10 0-1 16,-7 1-2-16,0 1-13 15,-24 0-63-15,-33 0-115 16,-43 18-125-16,9 1-32 16,-4-1-307-16</inkml:trace>
  <inkml:trace contextRef="#ctx0" brushRef="#br0" timeOffset="3422.7504">20271 9143 1698 0,'0'0'207'16,"0"0"-119"-16,83-8 110 16,33-21 115-16,70-17-32 15,48-12-76-15,33-5-27 16,22 2-4-16,0 9-20 16,19 4-58-16,-3 5-40 15,-9 1-11-15,-21 8 0 16,-28 1-8-16,-35 3-19 15,-39 4 0-15,-48 4-10 0,-41 5 2 16,-37 3 2-16,-20 4-11 16,-10 0 1-16,-4 0-1 15,-7 1 7-15,-6 1-8 16,-22 3-26-16,-68 5-119 16,4 10-331-16,-14 5-300 0</inkml:trace>
  <inkml:trace contextRef="#ctx0" brushRef="#br0" timeOffset="6502.3139">23783 6034 441 0,'0'0'516'0,"0"0"-396"0,0 0-30 16,0 0 108 0,0 0-61-16,0 0-53 0,-78-73 2 15,53 63 4-15,-6 4-18 16,-10 2-9-16,-6 2 6 16,-5 2 24-16,-5 0-16 15,-1 0-6-15,0 10-6 16,0 4 13-16,5 4-20 15,4 7-21-15,9 7-13 16,4 7-14-16,9 9 4 16,2 9 3-16,4 15 18 15,4 15 21-15,11 12 10 16,2 2-14-16,4-8-6 16,0-7 2-16,7-10 10 15,9 3-7-15,5-1-8 0,5 0-13 16,10-2-1-16,-3-10-3 15,-2-12 1-15,-1-14 12 16,3-8-1-16,11 2 1 16,9-1 0-16,11-2-2 15,4-11 10-15,1-9-1 16,0-8-12-16,1-3 4 16,-2-11-7-16,0-12-4 15,-3-8-9-15,-2-10-6 16,-3-5-4-16,-4-9-2 15,-3-4-5-15,-5-3 0 16,-5-4 6-16,-6 4-6 16,-7-1 0-16,-11 3 1 0,-5-1 7 15,-11-1 0-15,-3 1-8 16,-3-3-1-16,-17 3 17 16,-3-1 1-16,-7 1-3 15,-3 1-3-15,-1 4-5 16,-1 1-1-16,2 6-5 15,1 6 5-15,2 9-5 16,3 7 1-16,2 6-1 16,-3 6 0-16,4 5 0 15,-4 6 0-15,-6 3 0 16,-3 1-1-16,-3 0 1 16,-5 3-1-16,0 6 0 0,-1 1-1 15,4 2 0-15,2-2-1 16,7 0 1-16,5 0 0 15,10-3-5-15,6 0-5 16,9 1-35-16,3 7-182 16,6 1-112-16,4-4-351 0</inkml:trace>
  <inkml:trace contextRef="#ctx0" brushRef="#br0" timeOffset="7602.5555">22011 5768 375 0,'0'0'557'16,"0"0"-402"-16,0 0-76 15,0 0 27-15,0 0 7 16,-95 0-33-16,64 21 23 15,-5 9 13-15,-3 12-22 16,-10 21 2-16,0 22 3 16,-3 22-12-16,4 4-4 0,15-4 4 15,12-8 24-15,11-9-21 16,10 4-23-16,0-3 0 16,17-3 1-16,10-6-12 15,6-1-24-15,5-2-14 16,5-2 9-16,5-2-6 15,-4-12 0-15,-6-14-3 16,-3-13-3-16,-2-7 0 16,8 4 3-16,6 2 7 15,5 0-4-15,0-4 3 16,-1-5 0-16,-2-7-2 16,-4-5-2-16,-2-7 5 15,-4-4 0-15,2-3 7 0,0-10 5 16,2-10 10-1,5-5-8-15,0-7-9 0,1-5-6 16,1-2 4-16,-4-7 2 16,-1 0-2-16,-4-6 1 15,-3-1-4-15,-4-1-1 16,-3-2 5-16,-2 3-5 16,-6 0 0-16,-2 0 0 15,-6 0 9-15,-4 0-3 16,-6 1-2-16,-5-3 2 15,0-2-7-15,-8 0-5 16,-12-6-9-16,-7 1 1 16,-6-2 2-16,-7-4 0 15,-9-11-3-15,0 11-1 16,1-1-2-16,-4 4 0 0,7 13 0 16,-7-2 1-16,3 8-5 15,0 8 7-15,4 6-2 16,6 8 2-16,2 7 0 15,4 5-3-15,5 7 0 16,3 1-5-16,2 4-1 16,-1 0 1-16,3 0-1 15,-2 7 0-15,-3 3 0 16,-4 4-8-16,0 4 8 16,-3 0 0-16,-1 1 0 15,0 3-1-15,4 2-5 16,0 2-24-16,3 4-68 15,-10 24-122-15,7-9-248 16,2 1-334-16</inkml:trace>
  <inkml:trace contextRef="#ctx0" brushRef="#br0" timeOffset="14886.7783">21312 5063 1859 0,'0'0'318'0,"0"0"-60"15,0 0-75-15,0 0-60 16,0 0-57-16,85-72-44 15,-56 57-7-15,2 1-14 16,2 1-1-16,-2-2-20 16,3-6-161-16,-11 0-202 15,-7 3-531-15</inkml:trace>
  <inkml:trace contextRef="#ctx0" brushRef="#br0" timeOffset="15114.2329">21495 4791 1305 0,'0'0'304'0,"0"0"-106"15,0 0 16-15,0 0-42 16,93-25-32-16,-62 22-42 16,3 3-38-16,-2 0-28 15,-2 3-18-15,-7 11-13 16,-7 2-1-16,-9 7 0 15,-7 2-6-15,0 5 0 16,-33 13-45-16,0-4-164 16,1-7-469-16</inkml:trace>
  <inkml:trace contextRef="#ctx0" brushRef="#br0" timeOffset="16113.0357">22377 4570 1452 0,'0'0'195'16,"0"0"-29"-16,0 0 131 16,0 0-94-16,-100-22-79 15,77 33-26-15,3 14-26 0,3 4 2 16,7 3-13-1,7 2-7-15,3-1-17 0,6-6-8 16,15-3-19-16,9-9 5 16,6-10-2-16,8-5-4 15,3-11-3-15,1-18-6 16,-7-9-27-16,-10-10-22 16,-12-19 7-16,-17-23 17 15,-2-27 2-15,-24-6 7 16,-3 19 8-16,4 29 7 15,6 36 1-15,4 15 1 16,1 6 23-16,-3 6 26 0,4 8-18 16,5 7-27-16,5 26-5 15,1 14-1-15,0 8 1 16,6 9 0-16,13 0 1 16,4-2-1-16,5-5 0 15,2-10 1-15,1-10-1 16,0-9 0-16,-4-12-13 15,-3-9-16-15,-5-3 4 16,-3-7 10-16,-6-10 9 16,0-1 6-16,-5 1-5 15,1 6 5-15,-3 4 1 16,3 7 0-16,4 7-1 16,1 15 1-16,5 11 13 15,-1 4-1-15,0 0-3 16,-3 1-8-16,-2-9-1 0,-1-7-1 15,-4-8-40-15,-5-14-255 16,-2 0-213-16,-11-15-384 0</inkml:trace>
  <inkml:trace contextRef="#ctx0" brushRef="#br0" timeOffset="16250.5698">22614 4074 491 0,'0'0'846'0,"0"0"-731"15,0 0 45-15,0 0-96 16,0 0-50-16,0 0-8 16,0 0-6-16,33 96-126 0</inkml:trace>
  <inkml:trace contextRef="#ctx0" brushRef="#br0" timeOffset="16796.9714">22870 4262 971 0,'0'0'713'15,"0"0"-590"-15,0 0-63 16,0 0 108-16,0 0-52 16,0 0-24-16,-2 88-47 15,3-63-18-15,4 0-11 0,-1-3-10 16,-1-7-4-16,0-3-1 15,-1-8-1-15,-1-4 11 16,-1 0 20-16,0-17-17 16,0-8-14-16,0-7-1 15,0-2 0-15,0-2 1 16,0 4 0-16,0 7 6 16,3 7 6-16,3 10-5 15,2 6-5-15,4 2-2 16,1 5 0-16,2 10 6 15,3 4-5-15,-3 3-1 16,-2-1 1-16,-4-2-1 16,-4 1-1-16,-2-8-6 15,-3-3 5-15,0-7 2 16,0-2 1-16,0 0 20 16,-2-13-1-16,-3-9-3 15,4-2-8-15,1-3-8 0,0 0 8 16,5 4-8-16,11 6 9 15,0 6-9-15,4 7 13 16,2 4-5-16,-2 4 0 16,0 13 0-16,0 5-9 15,-2 3 0-15,-3 3-1 16,1-1-11-16,5 5-101 16,-5-9-221-16,-4-7-476 0</inkml:trace>
  <inkml:trace contextRef="#ctx0" brushRef="#br0" timeOffset="17966.9497">23241 4099 1362 0,'0'0'167'0,"0"0"-95"15,0 0 20-15,0 0-38 16,0 0-6-16,-11 72-10 15,22-56-17-15,1-3-9 16,2-3-1-16,2-7 13 16,-2-3-10-16,-3 0 0 15,-1-11-13-15,-6-8 0 16,-2-1 6-16,-2-6-7 0,0 1-1 16,-6 1 1-16,-9 3 1 15,3 4 0-15,-2 6 11 16,3 10 52-16,0 1-16 15,1 7-33-15,1 12 13 16,4 5-3-16,3 2 1 16,2 3-12-16,2-1-7 15,18-4 3-15,7-6-2 16,6-7-7-16,7-11-1 16,-3 0-51-16,-3-12-81 15,-8-11-53-15,-12-3 87 16,-7-7 66-16,-7-2 25 15,0-6 7-15,-7-1 27 16,-1 2 70-16,0 7 67 0,4 11-32 16,4 10 2-16,0 9-45 15,0 3-61-15,0 7-6 16,12 14 32-16,1 5-7 16,1 5-10-16,-1 0-16 15,1 1-5-15,-4-4-6 16,-2-4-9-16,-1-5-1 15,-4-3 0-15,0-10 0 16,-3-6 0-16,0 0-1 16,0-11 1-16,0-12-40 15,0-7 22-15,0-4 17 16,1 2-5-16,1 3 5 16,2 6 0-16,1 8 1 0,0 11 0 15,2 4 0-15,6 8-2 16,2 12 0-16,3 3 2 15,4 1 0-15,4 1 2 16,2-8-2-16,5-5 1 16,0-7 5-16,-2-5-6 15,-3-1-21-15,-4-19-66 16,-9-7-2-16,-7-8 38 16,-7-8 25-16,-1-1 17 15,-5 1 9-15,-6 4 0 16,-4 9 21-16,1 10 23 15,2 6 18-15,1 9-26 16,3 5-20-16,3 0-16 16,5 4-7-16,0 11 6 0,0-1 1 15,8 5 0-15,8-2 1 16,-1-2-1-16,3-1 1 16,-4-1-1-16,-4-1 1 15,-4-1-1-15,-6 2-7 16,0 1-1-16,-2 3 7 15,-14 3 1-15,-3 2 0 16,1 2 0-16,2 0 0 16,4 0 0-16,4-3 0 15,8-2 0-15,0-4 2 16,6-5 8-16,11-5 9 16,6-5-5-16,1-3-7 15,3-13-5-15,-3-11 5 0,0-6-6 16,-2-7 0-16,-4-8 2 15,-4 0-2-15,-3 4 5 16,-2 8 0-16,-3 12 14 16,-1 11 8-16,-1 12 5 15,2 1-16-15,0 13-11 16,3 12 12-16,0 5 3 16,1 5-12-16,-3 1-2 15,0-4-6-15,-4-3-1 16,-3-9-20-16,0-4-160 15,-4-8-162-15,-9-8-353 0</inkml:trace>
  <inkml:trace contextRef="#ctx0" brushRef="#br0" timeOffset="18103.4482">23901 3626 801 0,'0'0'118'0,"0"0"-76"15,30 84-29-15,-3-42-13 16,-1-6-167-16</inkml:trace>
  <inkml:trace contextRef="#ctx0" brushRef="#br0" timeOffset="18410.9609">24135 3793 348 0,'0'0'1010'15,"0"0"-742"-15,0 0-33 0,0 0-67 16,0 0-102-16,0 0-16 16,0 0-22-16,-56 92 9 15,56-54 3-15,6-2-13 16,9-4-10-16,6-11 1 16,1-8 0-16,0-8-8 15,-2-5 8-15,-4-2 6 16,-4-20-15-16,-4-6-8 15,-8-9 1-15,0-2-1 16,-6-3-1-16,-8 4 0 16,-5 7-1-16,4 6-6 0,2 11-32 15,4 9-72 1,9 5-200-16,0 8-246 0,0 3-119 0</inkml:trace>
  <inkml:trace contextRef="#ctx0" brushRef="#br0" timeOffset="18749.1445">24135 3793 1227 0,'42'-17'258'0,"-42"17"-10"15,0 0-42-15,3 0-110 16,5 9-32-16,4 11 43 16,-2 2-2-16,1 4-32 15,-3 1-29-15,-2-1-14 16,-1-4-14-16,-3-5-5 0,-2-4-10 15,0-4 5-15,0-9 4 16,0 0 26-16,0-12 20 16,1-12-35-16,1-8-19 15,4-4 6-15,2-2 0 16,1 6 2-16,2 5 14 16,2 10-1-16,-1 9-9 15,-1 8-2-15,5 0-6 16,-2 15-5-16,3 9-1 15,1 3 0-15,-1 3 0 16,2-4-1-16,6 0-119 16,-4-6-191-16,0-9-501 0</inkml:trace>
  <inkml:trace contextRef="#ctx0" brushRef="#br0" timeOffset="19012.8291">24464 3548 1465 0,'0'0'240'16,"0"0"-52"-16,0 0 19 16,0 0-107-16,0 0-47 15,-66 102-32-15,66-71-12 16,3 1 1-16,12-3-2 16,4-3 4-16,2 0-1 15,-1-3-2-15,1-2-8 16,-5-3 0-16,-5-4-1 0,-9-1-1 15,-2-1-15 1,-4-4 7-16,-16-2 8 0,-6 1-30 16,-7-7-63-16,3 0-144 15,6-7-369-15</inkml:trace>
  <inkml:trace contextRef="#ctx0" brushRef="#br0" timeOffset="19311.148">24550 3034 1629 0,'0'0'384'16,"0"0"90"-16,0 0-263 0,0 0-129 16,0 0 58-16,-1 105 56 15,22-9-20-15,10 36-27 16,11 18 9-16,7 3-34 15,6-13-44-15,-1-24-25 16,-5-24-13-16,-12-23-25 16,-8-24-11-16,-8-7 1 15,-2 1-6-15,-3 1 0 16,-2-4-1-16,-8-10-18 16,-6-14-85-16,-9-12-55 15,-9-7-130-15,-9-17-505 0</inkml:trace>
  <inkml:trace contextRef="#ctx0" brushRef="#br0" timeOffset="19897.1733">21936 3575 2011 0,'0'0'268'15,"0"0"-87"-15,0 0-1 16,0 0-101-16,0 0-33 15,0 0 48-15,32 85-13 16,-17-46-30-16,-2-3-15 16,-3-5-14-16,-2-6-9 0,-5-11-5 15,-3-12-7 1,0-2 28-16,0-14 11 0,-14-19-23 16,-4-23-16-16,-6-34-1 15,-1-37-6-15,9-8 6 16,8 22-1-16,8 37-10 15,3 43 3-15,13 16 2 16,8 4-4-16,4 6-32 16,8 7-54-16,-2 1-65 15,2 42-100-15,-9-5-204 16,-12 3-388-16</inkml:trace>
  <inkml:trace contextRef="#ctx0" brushRef="#br0" timeOffset="20081.5911">21751 3696 588 0,'0'0'1202'15,"0"0"-970"-15,0 0-176 16,0 0 31-16,85-37-47 16,-32 13-19-16,4-2-21 15,3 1 0-15,20-6-147 16,-19 7-348-16,-11 4-565 0</inkml:trace>
  <inkml:trace contextRef="#ctx0" brushRef="#br0" timeOffset="20954.1364">22241 3476 844 0,'0'0'402'15,"0"0"-277"-15,0 0 35 16,0 0-45-16,0 0-54 15,0 0-10-15,0 0 10 16,52 27 45-16,-31-37 28 16,-1-10-29-16,-1-4-48 15,-5-8-14-15,-1-4 3 16,-9 3 3-16,-4 1 0 16,0 5 4-16,-13 9 37 15,-5 10 38-15,-7 8-54 16,-4 5-62-16,0 21-11 0,-1 8 8 15,5 8-7-15,7 1-1 16,14 0 6-16,4-4-6 16,17-7 0-16,20-8-1 15,26-9-62-15,4-14-84 16,4-1-16-16,1-22-116 16,-15-10-222-16,-3-6-35 15,-14-4-30-15,-15-4 565 16,-12 0 37-16,-8 6 363 15,-5 2-35-15,0 10 4 0,-9 10-101 16,2 6 4 0,-2 9-44-16,3 3-84 0,-3 8-105 15,-2 13-25 1,1 8 9-16,-3 7 3 0,2 3 1 16,3 3-3-16,4-6-8 15,4-3-7-15,0-6-3 16,0-9-5-16,7-9 0 15,3-7-1-15,0-2-1 16,3-14-13-16,-1-11-8 16,0-8-17-16,-1-3 8 15,-2-3 12-15,-2 1 10 16,-1 5 8-16,-3 5 0 16,-1 7 0-16,-2 8 1 15,0 8 13-15,0 5 15 0,0 0-28 16,0 12 2-16,0 10-2 15,6 4 10-15,3 6 1 16,8 0-4-16,4-6-6 16,3-1 5-16,5-8-5 15,-1-9-1-15,-1-8-14 16,-3-1-24-16,-4-21-24 16,-5-11-10-16,-7-9 43 15,-4-8 18-15,-4-14 11 16,-11-20 0-16,-5 8 6 15,0 11 14-15,4 16 41 16,6 26 25-16,3 7 33 16,2 12-63-16,1 4-56 0,0 20-9 15,8 14 7 1,8 7 2-16,4 6-1 0,3 0 0 16,-4 0 1-16,-1-3-117 15,-1-7-109-15,-10-5-103 16,-4-11-321-16,-3-13-312 0</inkml:trace>
  <inkml:trace contextRef="#ctx0" brushRef="#br0" timeOffset="21639.5324">22714 3179 667 0,'0'0'635'15,"0"0"-573"-15,0 0-8 16,0 0 23-16,0 0 6 15,116 17-16-15,-60-17-41 0,5-11-17 16,2-5 4-16,-7-4-12 16,-8-4 0-16,-14-3 0 15,-11-2 8-15,-11 0 0 16,-8 2 23-16,-4 3 154 16,0 7 60-16,0 5-65 15,-3 7-12-15,0 5-28 16,1 0-99-16,1 8-42 15,1 14 0-15,0 8 8 16,0 5 1-16,0 2 2 16,6 0 2-16,6-2-11 15,-2-9 8-15,2-4-8 0,1-8 8 16,0-9-3 0,0-5-1-16,-3-10-6 0,3-14-1 15,-3-9-12-15,-1-5 7 16,-3 1 5-16,-2 3 0 15,-2 2 1-15,5 8-1 16,-1 5 1-16,-1 4 1 16,1 8-1-16,0 2 1 15,2 5-1-15,1 0 0 16,4 15 8-16,7 5-1 16,4 2-1-16,3 3 1 15,1-2-1-15,-1-3 2 16,-4-3-7-16,-4-6 5 0,-7-3-5 15,-2-7 5 1,-4-1 3-16,-3-4 23 16,2-15-16-16,-1-6-15 0,-2-6-1 15,-1-5 1-15,-1 3 0 16,0 0-1-16,0 9 0 16,2 7 0-16,-2 10 10 15,1 7-10-15,5 0-3 16,5 11-19-16,2 9 16 15,8 2 6-15,3 3-1 16,-2-4 1-16,-1-4 0 16,-3-2-58-16,-1-10-187 15,-4-4-128-15,-7-1-568 0</inkml:trace>
  <inkml:trace contextRef="#ctx0" brushRef="#br0" timeOffset="22099.1757">23706 2914 884 0,'0'0'127'15,"0"0"-52"-15,0 0 0 16,0 0-5-16,0 0 30 16,0 0-25-16,0 0 24 15,91-9 13-15,-79-23 0 16,-6-8 14-16,-5-2 26 15,-1-2-12-15,0 6-30 0,-9 6 16 16,-2 12 70 0,0 9-47-16,2 11-83 0,-1 0-51 15,4 21-15-15,1 8 0 16,3 8-1-16,2 6 1 16,0-1 0-16,14-1 0 15,4-8 0-15,4-8 0 16,2-8-11-16,2-12-11 15,0-5 7-15,3-10 14 16,1-14-5-16,0-13 6 16,-1-6 6-16,1-3 2 15,0-1 15-15,-2 4 30 16,-2 11-3-16,-3 9-15 16,-6 12-16-16,-2 9-17 15,-5 2-2-15,-5 8-6 0,-1 14-4 16,-4 7 1-16,-9 23 3 15,-11-5-130-15,-5-8-464 0</inkml:trace>
  <inkml:trace contextRef="#ctx0" brushRef="#br0" timeOffset="22236.9058">24516 2776 2198 0,'0'0'517'16,"0"0"-314"-16,0 0-88 15,0 0-69-15,0 0-46 16,0 0-206-16,0 0-1320 0</inkml:trace>
  <inkml:trace contextRef="#ctx0" brushRef="#br0" timeOffset="24203.0672">19305 7702 1896 0,'0'0'220'16,"0"0"-126"-16,0 0-23 16,0 0-44-16,0 0-5 0,0 0-12 15,156-45-10-15,-91 22-52 16,-8 2-515-16</inkml:trace>
  <inkml:trace contextRef="#ctx0" brushRef="#br0" timeOffset="24427.3734">19697 7386 1780 0,'0'0'332'0,"0"0"-162"15,0 0-115-15,0 0 102 16,92 49-7-16,-53-23-69 16,-2 3-25-16,-9 5-26 15,-11 1-18-15,-11 2-3 0,-6 3-9 16,-18 6-11 0,-48 18-98-16,5-8-399 0,-6-11-1285 0</inkml:trace>
  <inkml:trace contextRef="#ctx0" brushRef="#br0" timeOffset="29668.1407">4326 6300 603 0,'0'0'557'0,"0"0"-300"16,0 0-14-16,0 0-1 15,0 0-57-15,0 0-45 16,-9-80-19-16,9 72-24 16,3 1-14-16,4 5-27 15,3 2-23-15,9 0-9 16,1 13-3-16,1 9 0 16,3 9 1-16,0 7 2 15,-3 3-6-15,-6 6 0 16,-3 0-1-16,-3-1-2 15,-8 0-6-15,-1-1-7 16,0-3 7-16,-3-6-8 16,-7-5 1-16,1-6-1 15,0-8 1-15,1-5-1 0,1-8 0 16,3-4 9 0,1 0 5-16,0-9-4 0,1-10-11 15,2-4-5-15,0-5-6 16,0-1 4-16,12-2-5 15,1-2-2-15,1 1 2 16,0-2-4-16,-1 0-6 16,-1-1 1-16,1-1 6 15,-1 0 7-15,-2 2 2 16,-2 0 5-16,-2 1-1 16,-1 5 1-16,-4 2 1 15,-1 2 0-15,0 5 1 16,0 4-1-16,0 4 8 0,0 6 11 15,0 4 11 1,-1 1 4-16,-1 0-16 0,-1 9-17 16,3 13-1-16,-4 9 12 15,4 5 19-15,-2 4 11 16,2 4 27-16,0 0 1 16,0 1 0-16,0-1-14 15,2-1 1-15,8-1-15 16,1-1-14-16,2-5-2 15,-1-5-3-15,2-3-8 16,-1-6-3-16,-2-4-4 16,0-4-7-16,-2-4 0 15,-2-5 0-15,-2-1-1 16,-2-3 0-16,-1-1-120 16,2-7-155-16,-3-8-476 0</inkml:trace>
  <inkml:trace contextRef="#ctx0" brushRef="#br0" timeOffset="30486.3291">4843 6581 1005 0,'0'0'299'15,"0"0"-10"-15,0 0-70 0,0 0-4 16,0 0-66-16,0 0-9 15,0 0-21-15,-31-17-20 16,25 17-39-16,-4 6-16 16,1 5 6-16,0 6 9 15,0 2-4-15,-1 2-10 16,5 1-6-16,0 0 9 16,4 1 0-16,1 0-9 15,0-4-5-15,0 1 12 16,0-3 2-16,6 1 12 15,2-3-21-15,-1 0-6 16,2-5 3-16,-2 0 0 16,2-1-9-16,0-2 1 0,-1-3 1 15,-1-3-5 1,1-1 0-16,0 0 4 0,0 0 7 16,-2 0-2-16,6-7-9 15,-5-3-8-15,1-1-5 16,-4-2 1-16,1-1-5 15,-2-2 4-15,-3-2-4 16,0-2 1-16,0 1 2 16,0-1 4-16,-3-1-2 15,-5 1 1-15,1 1 4 16,-2 3-1-16,-3 1 2 16,3 0-3-16,0 3-1 15,2 4-4-15,-1-1-1 0,1 6-8 16,-5 3-1-1,0 0-5-15,-10 10-8 16,-38 36-97-16,2-1-348 0,-18 0-770 16</inkml:trace>
  <inkml:trace contextRef="#ctx0" brushRef="#br0" timeOffset="33250.2783">12192 9518 1431 0,'0'0'283'16,"0"0"-32"-16,0 0 83 15,0 0-55-15,0 0-136 16,0 0-17-16,20-20-8 16,29-3 3-16,38-8-10 0,33-8-20 15,16-3-24-15,-2 3-11 16,-14 8-13-16,-23 4-17 16,-18 10-25-16,-21 0 0 15,-16 8 0-15,-14 4-1 16,-3-2 0-16,-4 3-9 15,-7 0-64-15,-8 4-81 16,-6 0-59-16,-18 0-96 16,-11 7-321-16,-5 1-264 0</inkml:trace>
  <inkml:trace contextRef="#ctx0" brushRef="#br0" timeOffset="33572.0328">12196 9726 1994 0,'0'0'241'15,"0"0"-170"-15,0 0 37 16,0 0 120-16,0 0-1 16,114 7 6-16,-5-25-31 15,31-15-81-15,13-10-17 16,-6-1-25-16,-17 0-16 15,-23 7-22-15,-17 4-8 16,-24 7-9-16,-18 7-11 16,-15 5-2-16,-3 1-10 15,-3 3 0-15,-9 1 1 0,-9 5-1 16,-6 4-1-16,-3 0 0 16,-6 0-69-16,-17 13-96 15,-57 19-187-15,3 2-345 16,-9-3-721-16</inkml:trace>
  <inkml:trace contextRef="#ctx0" brushRef="#br0" timeOffset="39385.2826">19777 5392 916 0,'0'0'115'16,"0"0"-86"-16,0 0-4 0,0 0 40 16,0 0 109-1,-6 104-6-15,6-41-47 0,6 24-30 16,6 29 6-16,1 14 26 15,-2 12-22-15,-2-2-24 16,-3-7-29-16,-6 0-19 16,0 0 20-1,0 1 0-15,-11 1-1 0,-2 5-6 16,-5 5-2-16,2 2-13 16,-4-1-2-16,1-6-12 15,4-10-1-15,3-9-10 16,2-7 7-16,3-7-8 15,5-3 8-15,-1-2-9 16,1-4 0-16,1-4-1 16,1-8 0-16,0-4 0 0,0-16 1 15,0-9 2-15,0-15-1 16,0-1 0-16,0 5 0 16,-2 4 0-16,2 0 1 15,0-10-1-15,0-11-1 16,0-8 1-16,0-8-1 15,0-7 0-15,0-2 0 16,0-4 1-16,3 0 5 16,4 0 3-16,3 0-3 15,6 0-5-15,-2-1 0 16,3-2-1-16,4 2 1 16,0 1 0-16,8 0-1 15,5 0 0-15,9 0 1 16,8 0-1-16,20 0 1 15,23 0 0-15,29 0-1 0,9 0 0 16,2 0 0-16,-7 0-1 16,-13 0 0-16,-4 0 1 15,0 0 1-15,2 1 6 16,-1 3-6-16,-1 2 7 16,3 1 7-16,-3-1 9 15,4 1-1-15,1-3 5 16,-4-3 2-16,0-1-2 15,-2 0-6-15,-3 0-7 16,0-2-4-16,-4-8 2 16,2 3-7-16,2-3-4 15,-2 1 6-15,5-1-8 16,-1 3-5-16,3 2 5 0,-3 0 0 16,-8 2 1-1,-5 1 11-15,-4-1 6 0,-6 1-11 16,-12 0 1-16,-13 0 2 15,-11 1-4-15,-4-1 2 16,10 1-2-16,6-2-6 16,3 1 0-16,-4-1 5 15,-9 0-4-15,-9-2 0 16,-10 2 0-16,-6-2 10 16,-4-1 15-16,-3-1 4 0,-2-1-12 15,1-5 2 1,-2-4-7-16,5-8-4 0,3-9-8 15,9-21 0-15,9-28 0 16,13-44-1-16,7-29 0 16,4-24 1-16,5-14-1 15,1-1 0-15,7-7 0 16,-1-9 9-16,-8 2-9 16,-12 12-1-16,-16 15 1 15,-16 21 0-15,-12 18 1 16,-9 15-1-16,-5 8-1 15,0 6 0-15,-14 7 0 16,-5 11 1-16,2 18 0 16,-2 22 0-16,8 15 0 15,-2 8 6-15,-1-2-6 16,-2-1-1-16,0-3 1 16,2 8 1-16,4 3-1 0,-1 5 0 15,0 1-1-15,2 1 1 16,-5 4 0-16,1 2-1 15,-8 1-5-15,-7 0 0 16,-5 3-2-16,-12 2 7 16,-12-1-7-16,-20 0-1 15,-22 1-1-15,-25 2-7 16,-10-1-11-16,-1 3 7 16,8 1-4-16,9 1 1 15,-3 1 16-15,-4-3 7 16,-1 0-5-16,-4 0-9 15,-5 0 5-15,1-2-1 16,-5 2 5-16,1 0-1 0,0 1 6 16,-3-1-5-16,0 2 6 15,-4 3-1-15,4-1 1 16,-3 1-1-16,0 0-1 16,-1 0 2-16,-2 0-1 15,-1 0 0-15,4 1 1 16,1 4-2-16,9 2 2 15,10-2-1-15,4 0 1 16,17 2-2-16,15-4 1 16,24-2 0-16,16-1 1 15,9 0 0-15,-3 0 1 16,-1 0-1-16,1 0 0 0,12 0 0 16,10 0 1-16,6-1 0 15,5 1-1-15,3 0 0 16,2 0 0-16,4 0 0 15,0 0-1-15,0 0-11 16,0 0-117-16,0 0-53 16,0 0-56-16,0 0-266 15,-2 0-426-15</inkml:trace>
  <inkml:trace contextRef="#ctx0" brushRef="#br0" timeOffset="39521.4176">19987 5446 1679 0,'0'0'0'0,"0"0"-7"15,0 0-75-15,0 0-402 16</inkml:trace>
  <inkml:trace contextRef="#ctx0" brushRef="#br0" timeOffset="41725.969">21464 7766 97 0,'0'0'215'0,"0"0"-101"16,0 0-19-16,0 0 20 15,0 0-19-15,0 0-5 0,0 0 1 16,-6-12-18-1,5 10-8-15,-2 2 5 0,3-3 3 16,-3 0 4-16,0 2-4 16,1 0 7-16,-1-1 9 15,-1 1 8-15,1 1-15 16,-4-1-35-16,0 1-6 16,-2 0-12-16,2 0 14 15,-3 0 14-15,-2 0-14 16,4 0 25-16,-4 0 13 15,2 0-14-15,0 0-21 16,1 0 3-16,-2 2-10 16,3 1-8-16,0 1-3 15,0 1-2-15,1 2-6 16,-3 1 2-16,2 5-2 0,0 1-4 16,1 3 2-16,1 1-3 15,-1 1 1-15,2 3-3 16,2-2 4-16,0-1 8 15,3 1 0-15,-3-2-3 16,3 0 2-16,0 1 2 16,0 1-2-16,0 0-7 15,4 0 5-15,2-1 6 16,2 1-2-16,-2-1 0 16,-2 1-7-16,2-3 2 15,0-1-6-15,0 0 11 16,1-1-4-16,1-2-4 15,0 0 11-15,2-1 0 16,-3-3-8-16,1 1 17 16,0-3-7-16,0 1-5 0,0-3-3 15,-1-1-5-15,1-1 1 16,3-3 8-16,3 0 17 16,2 0 12-16,1 0-15 15,3-6-9-15,1-3-8 16,1-5 1-16,0 2-7 15,0-3-5-15,-2 2-2 16,-1-2-2-16,0 1 2 16,-4 1-4-16,0 0-1 15,-3 0 1-15,-1 0 2 16,-1-2 2-16,-4 3 5 16,0-5-2-16,-3 0 4 0,-1 1 1 15,-2-4-5-15,0 1-5 16,0-4-1-16,0 2-8 15,-6 2 14-15,-2-1-6 16,-4 0-3-16,0 2 3 16,2 0-7-16,-4 0 4 15,1 2-5-15,0 2 7 16,1 2-7-16,1 2 5 16,-3 3-5-16,4 2 0 15,-3 1-1-15,1 2 11 16,-3 2-5-16,-3 0-5 0,-1 0 0 15,1 0 6 1,-2 6-6-16,1 2 6 0,1 1-7 16,2-1 9-16,1 1-2 15,2-1-1-15,5-4-6 16,2 1 5-16,1-2-4 16,2-1 0-16,0 1-1 15,2 2-1-15,1-1 0 16,0 6 0-16,0 2-9 15,7 10-100-15,9-2-344 16,-5-4-582-16</inkml:trace>
  <inkml:trace contextRef="#ctx0" brushRef="#br0" timeOffset="47743.2275">3923 7213 1702 0,'0'0'199'0,"0"0"-106"16,0 0 61-16,0 0-97 15,0 0 45-15,-5 91 42 16,7-38-6-16,9 5-20 16,1-3-52-16,1-3-29 15,2-4-13-15,0-4-15 16,-3-4-8-16,1-6 0 15,-4-7-1-15,0-4-30 16,-6-9-195-16,-3-8-240 16,0-6-328-16</inkml:trace>
  <inkml:trace contextRef="#ctx0" brushRef="#br0" timeOffset="48042.4558">3898 7308 1196 0,'0'0'217'0,"0"0"-48"16,0 0-8-16,0 0 5 15,-79 73-59-15,61-54-27 16,0-2-27-16,6-3-25 16,2-6 2-16,4-5-4 15,4-3 35-15,2 0 59 16,0-17-65-16,0-8-37 15,2-6-12-15,11-6-6 16,2 1 1-16,6 5-1 16,0 11 0-16,6 13 0 0,1 7-8 15,5 14 1-15,2 13-4 16,6 26-8-16,-7-8-187 16,-9-5-353-16</inkml:trace>
  <inkml:trace contextRef="#ctx0" brushRef="#br0" timeOffset="51389.4612">1068 8564 1446 0,'0'0'501'0,"0"0"-284"0,0 0 68 16,-38-87-63-16,32 82-76 15,6 6-77-15,0 40-53 16,7 37 5-16,12 29 54 15,4 9-3-15,-4-18-35 16,-4-30-11-16,-3-27-13 0,-2-7-2 16,2 2-11-16,-1 0-1 15,1-4-6-15,-3-13 6 16,-7-12 1-16,0-7 1 16,-2-15 35-16,0-21-25 15,0-23-11-15,-3-2 0 16,2-2 0-16,1 2 0 15,1 17-6-15,17 5 5 16,7 13-7-16,3 14 2 16,8 10 5-16,-1 2-8 15,2 14 1-15,-4 8 1 16,-6 5-4-16,-8 6 4 16,-5 3 6-16,-10 0 0 15,-4 1-5-15,-4-2 4 16,-13-3-7-16,-2-7 8 0,-2-5-6 15,6-8 6-15,2-7 1 16,5-1 1-16,4-4 0 16,4 0 0-16,0 0-1 15,0 0-12-15,13 0-12 16,11-9 18-16,9-3 6 16,8-4-1-16,4-5-8 15,1-5 9-15,-2-2-17 16,-8-5-6-16,-11-5-11 15,-7-1 11-15,-15-6 11 16,-3-3 11-16,0 1-1 16,-15 4 1-16,4 8 0 15,4 13 1-15,-1 10 15 0,8 12 22 16,0 0-14-16,6 24-22 16,11 10 20-16,7 12 24 15,0 3 6-15,6 1-6 16,-2-4-20-16,-3-5-17 15,-2-7-7-15,-4-7 1 16,-7-10-2-16,-6-7-75 16,-6-10-99-16,-9-16-24 15,-9-12-411-15,-9-7-694 0</inkml:trace>
  <inkml:trace contextRef="#ctx0" brushRef="#br0" timeOffset="51535.1042">1508 8414 848 0,'0'0'128'16,"0"0"-58"-16,0 0-33 15,81 100-24-15,-19-52-12 16,-8-7-1-16,-3-9-578 0</inkml:trace>
  <inkml:trace contextRef="#ctx0" brushRef="#br0" timeOffset="52155.3376">1953 8551 1322 0,'0'0'321'0,"0"0"22"15,0 0-63-15,0 0-22 0,0 0-96 16,0 0-77-16,0 0-40 16,-33 35 27-16,28 2-10 15,4 4 1-15,1 0 3 16,0-2-42-16,7-3-6 15,7-7-11-15,2-7-6 16,1-10 0-16,-1-9 1 16,5-3-1-16,-3-11 8 15,0-15-8-15,-2-9 0 16,-4-7-1-16,-3-4-6 16,-1 0-9-16,-7 2 6 15,0 9 3-15,-1 8 5 16,0 11 1-16,0 12 0 15,2 4 0-15,3 0-15 0,5 19-3 16,5 8 11-16,6 5 6 16,4 2 1-16,8-3 0 15,0-5-1-15,1-6 1 16,2-10 0-16,-3-10-6 16,0-1 6-16,-5-23-13 15,-1-10-46-15,-8-8-37 16,-11-8 44-16,-8-1 33 15,0-7 5-15,-5 7 8 16,-10 4 6-16,3 13 0 16,2 13 0-16,2 11 15 15,4 10 30-15,1 0-24 16,1 13-21-16,2 9 0 16,0 5 0-16,5 2 1 15,14-3 9-15,5-2 2 0,6-4 1 16,4-3 14-16,5-2 0 15,-1-1-3-15,6 0-7 16,-7 3-1-16,-5 0-2 16,-12 5-13-16,-15 5-1 15,-7 11-9-15,-93 45 3 16,1-9-120-16,-24 3-453 0</inkml:trace>
  <inkml:trace contextRef="#ctx0" brushRef="#br0" timeOffset="52688.6376">1352 9612 1633 0,'0'0'335'16,"0"0"-120"-16,0 0 8 16,0 0-51-16,0 0-93 15,0 0-59-15,0 0 23 16,62 134 36-16,-13-25 13 15,4 8-3-15,2-10-18 16,-6-26 10-16,-16-29-22 0,-3-13-26 16,-6-10-24-16,5-1-9 15,-2-5 0-15,0-2 0 16,-4-15-6 0,-9-6-66-16,-6-12-64 0,-11-40-106 15,-16 2-349-15,-10-1-720 0</inkml:trace>
  <inkml:trace contextRef="#ctx0" brushRef="#br0" timeOffset="52856.1355">1216 10130 1575 0,'0'0'216'0,"0"0"-134"15,0 0 18-15,0 0-33 16,0 0-26-16,148-102-28 0,-44 38-13 15,4-6-9-15,-25 20-192 16,-28 16-435-16</inkml:trace>
  <inkml:trace contextRef="#ctx0" brushRef="#br0" timeOffset="53868.1445">1802 9673 1189 0,'0'0'185'16,"0"0"-51"-16,0 0-47 0,0 0 18 16,0 0 29-16,0 0-5 15,0 0-37-15,85 26-37 16,-61-26-23-16,-3-9-16 16,-2-4-2-16,-5-3-8 15,-3 1 0-15,-6-4 4 16,-2 2 0-16,-3 2 46 15,0 3 32-15,-9 2-8 16,-4 4 6-16,-1 6 27 16,-2 0-22-16,4 3-33 15,-1 15-15-15,-1 8 19 16,8 8 8-16,0 5-7 0,6 6-14 16,3 3-1-1,14-3-6-15,8-6-18 0,6-6-9 16,5-8-9-16,-1-13-5 15,6-10-1-15,-4-2 0 16,-5-19-2-16,-7-12-46 16,-8-8-40-16,-9-5 10 15,-8-6 15-15,0-4 23 16,-16 3 9-16,-3 1 11 16,-1 8 14-16,4 12 6 15,4 12 1-15,4 9 12 16,6 9 13-16,2 0-16 15,0 10-10-15,17 9 0 16,12 3 0-16,7-1 1 16,8-2 0-16,1-4 0 15,1-6 0-15,-8-6-1 16,-4-3-31-16,-9-7-114 0,-11-10-26 16,-7-6 42-16,-7-3 61 15,-3-4 44-15,-12-2 23 16,-4 3 1-16,6 4 47 15,1 8 38-15,6 8 36 16,1 6-18-16,5 3-67 16,0 7-30-16,9 15 7 15,7 3 14-15,2 4-1 16,0 1-4-16,0-3-7 16,-6-2-3-16,-1-8-11 0,0-5 0 15,-6-3 1 1,-5-7-2-16,0-2 12 0,0-6 14 15,-5-16-14 1,-6-10-11-16,0-9 5 0,2-4 0 16,3 1-4-16,3 5 9 15,3 10 29-15,0 9 8 16,4 11-25-16,10 8-10 16,5 1-7-16,8 3 5 15,3 12 15-15,1 2 3 16,-1 2-7-16,-6 3-5 15,-6-3-8-15,-5-2-9 16,-5-3 1-16,-5-6-1 16,-3-6 0-16,0-2 14 15,-6-8 29-15,-9-17-14 0,-2-12-8 16,0-9 4-16,-1-7-4 16,10 0 5-16,4 5 0 15,4 11 7-15,6 11-7 16,22 14-18-16,23 12-8 15,8 2-1-15,10 23-8 16,10 49-24-16,-28-4-264 16,-14 5-585-16</inkml:trace>
  <inkml:trace contextRef="#ctx0" brushRef="#br0" timeOffset="56083.0962">4004 7532 909 0,'0'0'330'0,"0"0"-56"16,0 0-28-16,0 0-24 16,0 0-54-16,0 0-56 15,-9 10-31-15,9 4 1 0,0 2 5 16,0 7-35-16,0 3 1 15,0 2-7-15,0 4 1 16,1-3-14-16,2 2-7 16,-1-3-7-16,-2-1-6 15,0-2 5-15,-2-2-7 16,-8-3-2-16,-8-2 3 16,-8-3 7-16,-8-1 12 15,-9 3-10-15,-12-3-15 16,-20 2-4-16,-25 7-1 15,6-1-1-15,8-2 0 16,16-1 0-16,19-5 6 16,0 1-5-16,-2 2 11 0,17-1-2 15,6-2 1 1,6-1-2-16,6-3 0 0,5 2-3 16,2 0-5-16,-2-1 0 15,5 0 0-15,-4 1 7 16,-1 2-7-16,1-1 7 15,-3-1 2-15,2 0-1 16,-2 0-7-16,3 0 5 16,1-4 0-16,1-1-6 15,4-3-1-15,3-1 0 16,0-3 1-16,3 0-1 16,0 0-1-16,0 0-26 15,0 0-51-15,0 0-47 16,0-13-169-16,7-4-226 15,-2-2-369-15</inkml:trace>
  <inkml:trace contextRef="#ctx0" brushRef="#br0" timeOffset="56649.0445">3094 8173 1207 0,'0'0'337'0,"0"0"-50"0,0 0-37 15,0 0-25-15,0 0-27 16,0 0-37-16,-94 70-30 16,80-44-39-16,-2-1-15 15,1 1-21-15,6-4-9 16,-3 0-12-16,5-4-10 15,-1-5-10-15,0-1-7 16,3-4-3-16,2-1-5 16,3-5 0-16,0-2-60 15,0 0-145-15,6-4-381 0,3-6-315 16</inkml:trace>
  <inkml:trace contextRef="#ctx0" brushRef="#br0" timeOffset="56797.784">2955 8427 1739 0,'0'0'384'0,"0"0"-384"16,0 0-85-16,0 0-443 0</inkml:trace>
  <inkml:trace contextRef="#ctx0" brushRef="#br0" timeOffset="58170.2438">17344 10386 1716 0,'0'0'325'16,"0"0"-110"-16,-107-33 108 16,35 33-138-16,-19 43-25 15,-10 33-24-15,4 14-15 16,30 8-26-16,33-6-22 15,31-11-24-15,3-12-11 16,22-13-13-16,8-13-5 16,22-5-11-16,30-6-2 15,31-16 17-15,11-16-13 16,-19-20-11-16,-29-19-6 16,-34 0-13-16,-13-12-16 15,-8-24-1-15,-16-31 9 0,-5-23 12 16,-30 5 3-16,-5 23 3 15,4 37 8-15,4 27 1 16,-1 20 0-16,-8 7 18 16,-4 10 1-16,-5 3-8 15,2 29 1-15,2 24-3 16,18 27-8-16,11-1-1 16,12-6 0-16,10-9-1 15,21-15-1-15,13 2-4 16,26 12 6-16,-2-18-8 15,5-11 2-15,-1-11-3 16,-18-19-36-16,-3-6-32 0,-17-1-13 16,-13-10 40-1,-12-9 34-15,-3-3 10 0,-6 2 6 16,0 6 18-16,0 2 53 16,0 7 4-16,0 5-20 15,0 0-40-15,0 17-15 16,6 12 17-16,0 6 49 15,3 3-24-15,-3 3-20 16,0-4-5-16,-3-1-8 16,0-7-8-16,-3-6-1 15,0-6 0-15,0-3-42 16,0-11-119-16,-11-3-107 0,-2-17-232 16,-1-5-887-16</inkml:trace>
  <inkml:trace contextRef="#ctx0" brushRef="#br0" timeOffset="58343.6582">17932 10790 2056 0,'0'0'297'0,"0"0"-153"15,0 0-107-15,0 0-20 16,0 0-17-16,0 0-36 15,87 3-117-15,-65-6-354 0</inkml:trace>
  <inkml:trace contextRef="#ctx0" brushRef="#br0" timeOffset="58512.4145">18503 10730 1765 0,'0'0'294'0,"0"0"-188"16,0 0-80-16,0 0-26 16,0 0-34-16,0 0-252 15,93-3-852-15</inkml:trace>
  <inkml:trace contextRef="#ctx0" brushRef="#br0" timeOffset="58657.1333">18876 10685 1908 0,'0'0'337'0,"0"0"-142"16,0 0-127-16,0 0-38 15,0 0-30-15,0 0-30 16,0 0-128-16,87-20-482 0</inkml:trace>
  <inkml:trace contextRef="#ctx0" brushRef="#br0" timeOffset="59228.8072">19435 10147 2068 0,'0'0'304'0,"0"0"67"0,-116 18-147 16,61 7-25-16,2 11-49 15,4 9-38-15,7 9-18 16,7 18-16-16,13-2-28 16,14 2-22-16,8-1-5 15,20-14-7-15,20 0-4 16,24-8 6-16,27-20-10 16,-5-15-7-16,-5-14-1 15,-15-11 0-15,-21-19-12 16,1-13-13-16,0-22-1 0,-10-30 8 15,-21-33 8-15,-15-8 8 16,-2 21 2-16,-20 31 0 16,1 40 1-16,-6 16 6 15,-6 5 7-15,-7 6 8 16,-9 9 2-16,-5 8-1 16,-4 25-7-16,-2 15 1 15,4 12 2-15,8 8-2 16,11 6-4-16,17-1-4 15,17-2 0-15,7-4-3 16,34-8 0-16,28-4 5 16,31-13-1-16,23-15 1 15,-5-13 2-15,-24-6-12 0,-31-11 13 16,-23-3-8-16,2-3-5 16,-2-3 0-16,-6-1 1 15,-10 4-2-15,-13 5-31 16,-8 4-29-16,-3 4-66 15,-46 4-195-15,4 0-267 16,-6 1-835-16</inkml:trace>
  <inkml:trace contextRef="#ctx0" brushRef="#br0" timeOffset="59791.5886">20001 10503 1612 0,'0'0'494'0,"0"0"-8"16,0 0-273-16,0 0 31 16,0 0-28-16,0 0-94 15,0 0-66-15,-73 59-38 16,51-22-9-16,6 1-2 16,8-3-7-16,8-4-1 0,0-7 0 15,11-5-11 1,9-8 10-16,2-10-29 0,5-1 22 15,1-18 7-15,2-14-5 16,-1-19-10-16,0-26 1 16,-8-25-11-16,-12-10-1 15,-9 2 14-15,0 25 13 16,-4 29 1-16,-5 18 5 16,5 17 4-16,-1 2 42 15,0 8 51-15,3 8-30 16,2 6-51-16,0 35-20 15,0 30 21-15,16 27 20 16,5 13-1-16,1-3-14 0,-5-23 1 16,-6-25-13-16,-2-17-13 15,-2-5-2-15,1 0-15 16,-5 8-152-16,0-4-336 16,-3-16-584-16</inkml:trace>
  <inkml:trace contextRef="#ctx0" brushRef="#br0" timeOffset="60072.3022">20936 10414 1800 0,'0'0'531'16,"0"0"-314"-16,0 0-46 15,0 0-77-15,0 0-29 16,109-57-40-16,-66 48-18 16,0 3-5-16,-4 2-2 15,-4 4-151-15,-10 0-329 16,-15 0-332-16</inkml:trace>
  <inkml:trace contextRef="#ctx0" brushRef="#br0" timeOffset="60200.251">20981 10534 1300 0,'0'0'271'0,"0"0"1"16,0 0-199-16,0 0-38 0,0 0-11 15,116 19-24-15,-41-44-17 16,-5-5-310-16</inkml:trace>
  <inkml:trace contextRef="#ctx0" brushRef="#br0" timeOffset="60441.3196">21247 10103 1667 0,'0'0'371'0,"0"0"-277"0,0 0-7 16,88 70 90-16,-32-28 28 15,13 18-44-15,2 22-36 16,-17 14-29-16,-21-6 10 16,-29-19-33-16,-8-23 5 15,-25-14-22-15,-9 5-34 16,-7 4-22-16,-4 1-1 16,6-8-157-16,6-11-44 15,14-9-548-15,8-12-700 0</inkml:trace>
  <inkml:trace contextRef="#ctx0" brushRef="#br0" timeOffset="61007.8439">22004 10060 1991 0,'0'0'466'15,"0"0"-136"-15,0 0-195 16,0 0-77-16,-13 72 104 16,2 6-50-16,-1 19-38 15,6-3-28-15,5-19-22 16,1-20-18-16,0-21-6 0,10 3 0 15,7-5-1 1,1-6-14-16,2-19-54 0,4-7 38 16,0-24 4-16,0-29-17 15,-3-5 13-15,-3-5 13 16,-3 0 9-16,-5 18 7 16,-2 8 2-16,-4 10 0 15,-2 18 8-15,-1 9 2 16,1 6-9-16,-1 21 0 15,4 12 23-15,3 6-3 16,1 3-7-16,4-3 4 16,3-4-11-16,0-12-6 15,4-8 0-15,0-13-1 0,-1-8 0 16,1-10 1 0,-1-19 8-16,0-12-8 0,-3-9-1 15,-6-6-1-15,-5-2-27 16,-5 2-20-16,0 10-11 15,0 13 17-15,-2 16-14 16,-3 15-57-16,1 5-270 16,3 36 180-16,1-2-97 15,0-1-381-15</inkml:trace>
  <inkml:trace contextRef="#ctx0" brushRef="#br0" timeOffset="61548.344">22548 10335 1530 0,'0'0'296'0,"0"0"-142"15,0 0-102-15,0 0-18 16,0 0-16-16,0 0-11 16,0 0-6-16,47 46 0 15,-31-46 0-15,1-1 0 16,-4-15 0-16,0-4 0 15,-4-2 6-15,-6-1 5 16,-3 2 7-16,0 3 93 16,0 6 41-16,-10 4 23 15,-5 8-30-15,-2 0-56 16,0 11-41-16,-1 12-10 0,1 7-14 16,7 5-4-16,7 3-10 15,3 3-4-15,6-2-1 16,16-3-4-16,9-7 4 15,5-9-6-15,5-14 0 16,-1-6 0-16,3-16 0 16,-5-14 0-16,-5-12-1 15,-4-4-5-15,-5-5 5 16,-3-1 1-16,-8 9 0 16,-2 7 1-16,-4 10 0 15,-2 15 34-15,-1 9 12 16,2 2-30-16,6 14-16 15,3 15 26-15,7 5 27 0,0 6-20 16,1-2-13 0,-5 0-13-16,-4-4-3 0,-6-7-5 15,-5-8-16-15,-3-12-109 16,0-7-5-16,-17-34-80 16,-6-5-464-16,2-6-301 0</inkml:trace>
  <inkml:trace contextRef="#ctx0" brushRef="#br0" timeOffset="61678.4101">22919 9822 1239 0,'0'0'152'15,"0"0"-113"-15,0 0-19 0,44 112-8 16,-7-60-11 0,38 15-1-16,-9-14-94 0,-7-10-468 0</inkml:trace>
  <inkml:trace contextRef="#ctx0" brushRef="#br0" timeOffset="62613.8622">23384 10057 1174 0,'0'0'252'0,"0"0"-27"16,0 0-11-16,-90-3-65 16,60 20-37-16,4 7-55 15,2 3-32-15,7 2-15 16,7 1-9-16,9-4-1 15,1-4-1-15,0-8-8 16,11-9-22-16,3-5 5 0,8-11 20 16,-2-14 6-16,-2-4 5 15,-1 0 5-15,-5 5 76 16,-6 9 62-16,-3 7 38 16,-3 8-79-16,2 3-74 15,-2 22-14-15,5 13 44 16,3 18-12-16,7 26-8 15,4 21-9-15,2 5-8 16,-4-18-1-16,-7-23-2 16,-9-28-14-16,-1-8-3 15,0 0-5-15,-7-6 0 16,-6-3 1-16,-5-15 7 16,0-7 1-16,-6-15-10 15,0-14 0-15,2-10-25 16,7-9-7-16,7-6-5 0,8-2-10 15,0-2 16-15,16 1 12 16,9 4-8-16,6 2-15 16,5 1-33-16,-1 0-21 15,3-3 15-15,-5-3 23 16,-5 0 34-16,-6 3 17 16,-5 4 7-16,-8 12 16 15,-6 14 115-15,-3 12 36 16,0 9-15-16,0 2-68 15,-6 22-42-15,-3 14 19 16,1 9 5-16,2 5-22 16,6 6-19-16,0-3-7 15,6 0-4-15,8-8-13 0,2-4-1 16,-2-12-1-16,2-12-17 16,-2-12-59-16,-1-5 7 15,0-17 40-15,3-12-13 16,0-4 14-16,-1-3 16 15,1 6 11-15,-5 7 1 16,-3 8 0-16,-3 8 1 16,-1 7 0-16,0 0-1 15,6 7 0-15,3 11 1 16,4 4 0-16,3 3 1 16,6-2 0-16,-1-3-1 15,1-5 0-15,-1-8 0 0,-4-7-1 16,-5-2 1-16,-8-19-1 15,-7-14 1-15,-1-9 0 16,-1-21 1-16,-11 5-1 16,-2-3 1-16,2 6 8 15,2 22 32-15,4 9 83 16,1 16-3-16,4 10-71 16,1 15-49-16,0 19 0 15,11 13 6-15,6 6-7 16,5 3-1-16,-2 0-12 15,-1-5-29-15,-6-3-168 16,-13-7-78-16,0-13-326 16,0-15-391-16</inkml:trace>
  <inkml:trace contextRef="#ctx0" brushRef="#br0" timeOffset="62760.859">23797 10093 601 0,'0'0'1412'0,"0"0"-1259"15,0 0-116-15,0 0-24 16,139-1-11-16,-23 1-2 16,9-6-66-16,-27-4-154 15,-28-4-442-15</inkml:trace>
  <inkml:trace contextRef="#ctx0" brushRef="#br0" timeOffset="62967.8235">24410 9894 1644 0,'0'0'497'0,"0"0"-131"15,0 0-108-15,-100 18-82 0,81 4-43 16,8 4-46-16,11 0-32 16,5 4-20-16,25-1 22 15,13 0 14-15,4-2-20 16,7 2-22-16,1-2-11 16,-4-1-5-16,-14 1-5 15,-17-1-8-15,-20 3-1 16,-49 11 0-16,-98 18-83 15,4-7-246-15,-16-6-1191 0</inkml:trace>
  <inkml:trace contextRef="#ctx0" brushRef="#br0" timeOffset="63935.1105">6833 16040 2018 0,'0'0'345'15,"0"0"-54"-15,0 0-4 16,0 0-72-16,0 0-141 0,0 0-26 16,-46 100 34-16,46-32-9 15,3-7-41-15,12-19-17 16,4 3-14-16,10 1 1 16,2-9-2-16,2-11 0 15,5-12-9-15,-2-14-50 16,-3-7-2-16,-3-24 1 15,-6-11-7-15,-8-10 28 16,-3-1 19-16,-8 3 8 16,1 11 6-16,-3 13 6 15,0 12-1-15,3 14 1 16,4 3-9-16,2 23 9 0,5 7 11 16,4 4 10-16,3-1-3 15,1-4 17-15,5-6-7 16,-2-11-11-16,4-8-7 15,-3-7 2-15,-2-10 2 16,-3-16-4-16,-6-10-4 16,-2-8-5-16,-7-9-1 15,-7-20-1-15,-2 5-82 16,-2-2-74-16,-10 4-67 16,-1 26-24-16,-4 23-30 15,4 17-107-15,2 6-302 0</inkml:trace>
  <inkml:trace contextRef="#ctx0" brushRef="#br0" timeOffset="64431.7364">7507 16160 1265 0,'0'0'379'0,"0"0"-65"0,0 0-164 15,0 0-56-15,0 0-69 16,0 0 5-16,0 0 13 15,60 14-9-15,-42-14-18 16,3 0-4-16,1-9-11 16,-2-11 5-16,-1-4-5 15,-6-2 1-15,-4-4-2 16,-9 2 2-16,0 3 4 16,-9 6 1-16,-7 9 23 15,-3 6 102-15,-2 4-46 0,0 14-32 16,2 12-17-1,5 6-10-15,9 4-9 0,5 1-6 16,8-3-6-16,19-2-5 16,12-11 0-16,8-3 0 15,1-10 0-15,1-8 7 16,-5 0-7-16,-7-12-1 16,-12-8-1-16,-7-6 1 15,-7-2 0-15,-4-3 0 16,-6 2 1-16,1 3 6 15,-2 7 34-15,0 10 54 16,1 8-6-16,2 1-57 0,3 9-30 16,5 14-1-1,2 7 7-15,2 3-7 0,-3 1 1 16,2-3-2-16,-7-2-5 16,-4-8-100-16,-3-7-213 15,0-13-396-15</inkml:trace>
  <inkml:trace contextRef="#ctx0" brushRef="#br0" timeOffset="64585.6793">7794 15646 1669 0,'0'0'228'16,"0"0"-145"-16,0 0-43 15,0 0-14-15,89 79-18 16,-13-36-8-16,-9-7-171 15,-7-10-447-15</inkml:trace>
  <inkml:trace contextRef="#ctx0" brushRef="#br0" timeOffset="65544.7821">8217 15793 1107 0,'0'0'303'0,"0"0"-25"16,0 0-22-16,0 0-55 15,0 0-108-15,0 0-45 16,0 0-6-16,-89 20-15 15,83 4-19-15,1 0-7 16,5-4-1-16,0-1 0 0,0-6-1 16,3-7-36-1,5-6-3-15,1 0 22 0,-2-15 17 16,-1-2 0-16,-4 4 1 16,1 1 53-16,-2 5 72 15,-1 7 40-15,2 0-89 16,2 12-50-16,5 18 30 15,6 23 30-15,10 22-29 16,8 18 0-16,3 5 0 16,-4-4-7-16,-7-21-24 15,-12-20-17-15,-7-10-2 16,-6-7-6-16,0 0 0 16,0-3-1-16,-10-2 0 15,-4-17 5-15,-6-12 6 16,3-2-10-16,-5-24 6 0,-1-13-7 15,4-9-15 1,0-8-14-16,9 0-26 0,6-1 13 16,4 5 14-1,0 5 5-15,16 5-13 0,7 2-19 16,0 1-17-16,3-1 10 16,0-2-22-16,-1-6-11 15,-3-2 56-15,-5-1 28 16,-1 2 10-16,-7 8 1 15,-1 8 6-15,-4 13 80 16,-1 10 50-16,-2 8-9 16,2 4-75-16,3 21-28 0,3 16 101 15,3 10-23-15,0 4-43 16,3 4-8-16,-2-5-17 16,2-6-20-16,-1-7-13 15,-4-10-1-15,-2-7-9 16,-1-14-66-16,-1-8-45 15,-1-2 35-15,1-24-13 16,0-10-45-16,2-7 48 16,0-5 65-16,-1 4 23 15,0 7 7-15,0 8 1 16,-4 10 13-16,0 6 35 16,1 10-6-16,2 1-25 15,6 5-11-15,3 12 23 0,4 2-6 16,3 3-10-1,0-2-7-15,0-4-5 0,-4-7-2 16,-5-6 1-16,-4-3-1 16,-3-16 0-16,-1-11 2 15,-5-9-2-15,0-12 1 16,-2-7 1-16,-10-3-1 16,1 2 1-16,3 6 7 15,-1 15 29-15,5 17 69 16,4 14-21-16,0 5-62 15,6 26-24-15,13 15 9 16,6 12 0-16,11 18-1 16,7 15-7-16,-3-9 1 15,-8-10-2-15,-7-14-2 16,-7-22-113-16,-11 0-123 0,-2-6-307 16,-5-17-338-16</inkml:trace>
  <inkml:trace contextRef="#ctx0" brushRef="#br0" timeOffset="65948.0956">8696 15874 1825 0,'0'0'231'0,"0"0"-40"16,0 0-143-16,0 0 25 16,0 0-26-16,102 17-23 15,-31-17-22-15,-2 0 2 16,1-14-4-16,-3-10-156 0,-19-1-172 15,-2-6-35 1,-13-1 79-16,-12-1 218 0,-8 3 66 16,-4 7 216-16,-8 6 60 15,-1 7 115-15,0 7-56 16,-12 3-100-16,-7 7-129 16,0 15 3-16,1 5-10 15,5 6-16-15,7 1-42 16,6-2-26-16,4 0-14 15,19-5 0-15,9-2 0 16,6-2-1-16,2-1 0 16,-3-4 0-16,-6 0 0 15,-5-4 0-15,-11 3-1 0,-14-1 1 16,-1 5 0 0,-31 3 8-16,-14 5-7 0,-16-1-1 15,-29 5-17-15,15-7-162 16,13-9-423-16</inkml:trace>
  <inkml:trace contextRef="#ctx0" brushRef="#br0" timeOffset="66336.4864">10397 15642 1729 0,'0'0'357'16,"0"0"209"-16,0 0-311 15,0 0 52-15,0 0-129 16,0 0-94-16,0 0-39 16,26 24 60-16,-9 11-32 15,2 8-28-15,2 3-21 16,-1 2-15-16,-3-2-8 16,-1-3 0-16,-3-7-1 15,-6-7-27-15,-2-11-84 16,-5-16-150-16,-7-2-111 0,-6-5-349 15</inkml:trace>
  <inkml:trace contextRef="#ctx0" brushRef="#br0" timeOffset="66491.0117">10228 15938 1787 0,'0'0'338'0,"0"0"-218"16,0 0 78-16,166-35-48 15,-34-2-105-15,22-5-35 16,1 1-10-16,-43 13-204 16,-36 7-383-16</inkml:trace>
  <inkml:trace contextRef="#ctx0" brushRef="#br0" timeOffset="67090.1647">11221 15325 1859 0,'0'0'526'16,"0"0"-247"-16,0 0-177 15,0 0 51-15,-18 75-20 16,16-27 14-16,2 8-33 16,0-1-44-16,0-3-40 15,0-4-24-15,5-9-6 0,1-6 0 16,0-10-7-16,-1-11-73 15,0-12-47-15,-1-1 91 16,5-23 21-16,3-12-46 16,6-1 10-16,6-3 30 15,6 5 5-15,3 8 7 16,3 6 8-16,0 12-1 16,-1 6 1-16,-1 3 1 15,-8 3-1-15,-6 13 1 16,-14 3-1-16,-6 6 1 15,-8 5 2-15,-18 3 22 16,-7-1 10-16,0 1 5 16,2-3 15-16,8-4-21 0,9-2-24 15,9-7-9 1,5-2-9-16,7-10-1 0,18-5 2 16,9 0 2-16,6-16 5 15,0-7-45-15,-2-7-20 16,-9-6 21-16,-5-2 23 15,-8-1 11-15,-5 5 10 16,-5 7 0-16,-1 8 1 16,-3 11 20-16,4 8 13 15,3 0-18-15,5 13 3 16,5 10 53-16,3 4-26 16,1 5-22-16,-5 0-16 15,-2-1-7-15,-7-6-6 16,-6-4-133-16,-4-14-135 0,-16-6-350 15,-1-1-703-15</inkml:trace>
  <inkml:trace contextRef="#ctx0" brushRef="#br0" timeOffset="67241.8477">11587 15311 1719 0,'0'0'288'0,"0"0"-197"16,0 0-51-16,0 0 0 15,97 58-20-15,-45-27-19 16,31 13-1-16,-15-5-122 0,-4-9-270 16</inkml:trace>
  <inkml:trace contextRef="#ctx0" brushRef="#br0" timeOffset="67599.9541">12118 15475 1385 0,'0'0'537'0,"0"0"-264"0,0 0 77 15,0 0-128-15,0 0-88 16,0 0-21-16,-91 0-24 16,71 26-11-16,7 6-21 15,4 4-30-15,9-2-18 16,0-3-9-16,10-2 0 16,10-6-8-16,5-8-4 15,1-8-69-15,-1-7-7 16,-4-3-3-16,-3-18-21 0,-4-4 0 15,-6-8 19 1,-2 1 51-16,-4-3 35 0,-2 9 4 16,0 4 3-16,0 9 66 15,0 9 24-15,0 4-43 16,0 3-32-16,0 16 12 16,4 5 22-16,8 6-27 15,0-1-8-15,10 0-14 16,-1-3 1-16,6-2-1 15,23-4-1-15,-6-6-187 16,1-7-511-16</inkml:trace>
  <inkml:trace contextRef="#ctx0" brushRef="#br0" timeOffset="68322.3556">12770 15437 593 0,'0'0'381'0,"0"0"-81"0,0 0-27 15,0 0-37-15,-91-54-46 16,59 54-54-16,0 0-15 16,-3 14-1-16,1 8 29 15,4 4-11-15,5 4-56 16,10-3-25-16,11-1-14 16,4-4-24-16,13-6-7 15,16-5 3-15,10-4 0 16,6-4 1-16,4 0-4 15,-1-2-10-15,-9 2-1 0,-6 1-1 16,-13 2 0-16,-12 2 0 16,-8 5 0-16,-5 2 15 15,-20 5 36-15,-8 0 1 16,-4 0-9-16,-1-2-31 16,5-4-12-16,7-2-7 15,20-10-93-15,6-2-149 16,3 0-511-16</inkml:trace>
  <inkml:trace contextRef="#ctx0" brushRef="#br0" timeOffset="68541.4099">13957 15311 1855 0,'0'0'702'15,"0"0"-453"-15,0 0-122 16,0 0 25-16,0 0-96 16,0 0-37-16,91 0-17 15,-48 0-2-15,-3 0 0 16,-4-3-149-16,-9-2-175 16,-12 0-468-16</inkml:trace>
  <inkml:trace contextRef="#ctx0" brushRef="#br0" timeOffset="68691.3964">13791 15501 1706 0,'0'0'360'0,"0"0"-160"0,0 0-146 16,0 0-6-16,132-11 3 16,-13-24-32-16,8-7-19 15,-30 7-92-15,-33 6-426 0</inkml:trace>
  <inkml:trace contextRef="#ctx0" brushRef="#br0" timeOffset="68922.4858">14282 15037 1750 0,'0'0'479'0,"0"0"-417"0,0 0 31 15,132 58 152 1,-63-28-121-16,5 4-25 0,-10 0-13 15,0 6-18-15,-13 3-3 16,-19 1-12-16,-14-2-14 16,-18 1 13-16,0-4-11 15,-21-3-26-15,1-5-15 16,6-5-11-16,23-15-267 16,18-9-310-16,16-2-1102 0</inkml:trace>
  <inkml:trace contextRef="#ctx0" brushRef="#br0" timeOffset="69487.4292">15842 15020 1428 0,'0'0'865'0,"0"0"-620"15,0 0-60-15,0 0-90 0,0 0 47 16,-7 84 0-16,7-26-35 15,9 6-56-15,6 1-23 16,0-2-16-16,3-2-10 16,1-6-2-16,-4-6-25 15,-6-12-182-15,-3-14-111 16,-6-19-178-16,-7-5 150 16,-14-31-334-16,-9-24 357 15,-5-27 310-15,-5-29 13 16,9-11 58-16,16 1 78 15,13 24 46-15,2 32 104 16,8 20-19-16,7 16-58 16,9 2-7-16,10 2-98 0,10 5-29 15,6 14-14 1,-2 7 15-16,-3 9-34 0,-10 20-23 16,-17 10-7-16,-18 10-5 15,-6 4 2-15,-30 2-3 16,-16-1-6-16,-8-4-1 15,-2-4-45-15,-8-1-150 16,16-12-187-16,17-11-500 0</inkml:trace>
  <inkml:trace contextRef="#ctx0" brushRef="#br0" timeOffset="70064.3756">16314 14943 1699 0,'0'0'348'0,"0"0"-59"16,0 0-15-16,0 0-107 16,-109 34-53-16,76-2-24 15,3 7 7-15,3 3-10 16,11 2-24-16,4-2-33 16,12-2-22-16,0-8-7 15,18-6-1-15,9-12-6 16,6-7-3-16,2-7 7 15,3-19 1-15,-3-12-20 16,-2-10-15-16,-5-8 6 16,-5-5 17-16,-2 0 11 15,-4 1 1-15,-3 9 0 0,-6 12 1 16,-1 14 0-16,-6 10 1 16,1 8 13-16,-1 8-8 15,1 17 9-15,-1 9 36 16,5 7-24-16,4 1-11 15,3-2-7-15,3-2-8 16,5-5 0-16,1-7 0 16,0-8-1-16,1-8 0 15,3-10-1-15,-1 0 1 16,0-25-17-16,-1-7-29 16,2-9 1-16,0-5 6 15,0 0-6-15,-4 4 25 16,-2 6 14-16,-3 13 6 0,-4 11-1 15,1 12 0-15,0 0 0 16,4 17 0-16,5 7-1 16,4 6 1-16,7-1 1 15,5-4-1-15,4-5 1 16,4-6 0-16,1-8 0 16,5-6 0-16,29-11 0 15,-13-10-154-15,-8-5-437 0</inkml:trace>
  <inkml:trace contextRef="#ctx0" brushRef="#br0" timeOffset="73224.5465">10580 15751 1134 0,'0'0'335'0,"0"0"-91"0,0 0 43 15,0 0-53-15,0 0-71 16,-99 33-22-16,79-12-19 15,8-1-33-15,3-2-32 16,9-6-39-16,0-2-18 16,24-8 1-16,12-2 1 15,10-6 4-15,4-17-6 16,0-5 1-16,-6-4 0 16,-12 2 0-16,-14 0 0 15,-12 5 8-15,-6 2-1 16,-6 7 63-16,-14 4 36 15,-8 7 0-15,-5 5-27 16,-6 5-16-16,-2 15-10 0,-3 8-18 16,3 6-2-16,5 0-7 15,9 2-12-15,10-5-13 16,9-4-1-16,8-7-1 16,1-5-2-16,18-6-7 15,8-9 3-15,6 0 5 16,4-10 0-16,1-11 0 15,-3-3 0-15,-7-4-8 16,-10 2-1-16,-8 1 4 16,-9 1 6-16,-1 2 0 15,-9 7 0-15,-10 4 2 16,-5 9 5-16,-8 2-6 16,-4 13 0-16,-2 15-1 0,2 6 0 15,8 7 0 1,13-1 0-16,11-1-1 0,4-2 0 15,22-5-5-15,14-6 0 16,11-11 5-16,7-10-5 16,3-5 5-16,-3-15 1 15,-4-10 0-15,-11-6 0 16,-11-5 1-16,-10 0 5 16,-13-3 0-16,-5 1-5 15,-5 4 1-15,-13 2-1 16,0 4-1-16,-4 6-43 15,-14 0-215-15,5 5-256 0,-4 3-618 16</inkml:trace>
  <inkml:trace contextRef="#ctx0" brushRef="#br0" timeOffset="74495.0869">9824 15158 1023 0,'0'0'363'0,"0"0"-85"0,0 0 79 16,0 0-46-16,0 0-36 16,0 0-92-16,0 0-44 15,-116-14-24-15,74 43 3 16,-1 8-25-16,4 5-17 16,9 4-35-16,13 0-19 15,12-2-13-15,5-5-9 16,16-5 0-16,12-11-6 15,7-9 6-15,-1-8-1 16,-1-6-7-16,0-7-8 16,-8-15-35-16,-3-8-1 0,-8-3 8 15,-4-7 13 1,-6 0 8-16,-4-1 8 0,0 5 6 16,0 8 9-16,0 8 0 15,0 10 0-15,0 10 1 16,0 0-1-16,0 16-2 15,11 12 1-15,7 5 0 16,4 1 0-16,10-1-1 16,3-5-8-16,3-6 2 15,-1-9-96-15,-4-12-18 16,-8-1 40-16,-7-13 0 16,-11-10 20-16,-5-9 42 15,-2-3 19-15,-2-4-1 0,-8 5 2 16,0 2 6-16,2 10 28 15,4 8 23-15,1 10 2 16,3 4-35-16,0 6-22 16,0 18-1-16,7 5 8 15,4 6-1-15,2 2-7 16,1 0 7-16,0-5-8 16,-2-6 1-16,0-9-1 15,-3-5 0-15,-3-8 0 16,-1-4 0-16,2-5 0 15,3-14 0-15,3-4 0 16,4-2 0-16,1 3 0 16,3 0 0-16,1 5 0 15,0 3 0-15,4 7 0 0,-2 0 0 16,0 6-1-16,0 1 1 16,-2 0 0-16,2 0-26 15,-3 0-29-15,-5 0-23 16,-1 0 8-16,-6-3 23 15,-4-8 4-15,-2-3 25 16,-3-3 12-16,0 0 6 16,0-2 0-16,-3 1 7 15,-6 4 65-15,-2 5 30 16,-4 6-5-16,-3 3-17 16,-2 4-30-16,-3 16-6 15,2 4 8-15,5 8-9 16,5 2-14-16,10-2-17 0,1-2-11 15,6-2 0 1,13-7 0-16,8-9-1 0,3-9 0 16,0-3 0-16,0-11 0 15,-6-11 0-15,-1-6 0 16,-9-6 0-16,-5-8 0 16,-9-7 0-16,0-19 0 15,-21-30 0-15,-9-28 0 16,0 9 6-16,5 25-4 15,10 36 5-15,5 34 1 16,1 5 8-16,1 8 4 16,1 7 25-16,4 5-3 15,3 26-32-15,0 15 10 16,10 23 11-16,13 23-1 16,2-5 12-16,-1-7-8 0,1-13-19 15,-4-16-13-15,0 3 7 16,4 3-8-16,2-8-1 15,0-8-2-15,3-7-73 16,15-11-142-16,-4-11-275 16,-5-10-977-16</inkml:trace>
  <inkml:trace contextRef="#ctx0" brushRef="#br0" timeOffset="76339.5624">17492 14773 1106 0,'0'0'287'0,"0"0"-39"0,0 0 68 15,0 0-32 1,0 0-87-16,-100-34-55 0,72 49-54 15,-1 8-13-15,2 9-4 16,4 6-18-16,5 3-15 16,12 0-21-16,6-4-16 15,0-5 0-15,21-10 0 16,4-5-1-16,6-13 0 16,1-4-1-16,-3-7 1 15,-2-16-27-15,-6-9-6 16,-6-6 17-16,-6-7 10 15,-6-2 6-15,-3 0 0 16,0 6 0-16,0 9 0 16,0 10 11-16,0 8 27 15,-1 12-2-15,1 2-28 0,0 17-8 16,9 9 0 0,12 8 0-16,5 2 0 0,9-3 0 15,4-1 0-15,5-9-1 16,1-6 0-16,-2-10-73 15,-6-7-55-15,-7-11-90 16,-13-11 44-16,-7-7 54 16,-10-4 71-16,0-2 34 15,-12-1 16-15,0 5 14 16,3 7 84-16,3 8 20 16,4 11 7-16,2 5-70 15,0 5-48-15,10 18 2 0,2 7 17 16,7 6 0-16,-5 4-6 15,0-1-7-15,-3-3-4 16,-3-3 0-16,-4-10-9 16,-4-6 1-16,0-8 0 15,0-9 12-15,-11 0-3 16,-2-13 1-16,-5-14-2 16,4-7-8-16,0-7 8 15,9 0-3-15,5 2 12 16,0 6 11-16,8 8-8 15,11 11-12-15,5 9-8 16,3 5-1-16,0 11 0 16,1 11 1-16,-1 6-1 0,-6 1 0 15,-4 2 0-15,-7-4 1 16,-6-6 0-16,-4-6 0 16,0-6 11-16,0-7 33 15,-3-2 72-15,-8-5-22 16,0-15-35-16,0-9-21 15,5-8-7-15,6-2 1 16,0 0-15-16,6 4-5 16,12 10-1-16,5 13-10 15,2 10-1-15,-1 4-1 16,4 21 1-16,-6 8 0 16,-2 8-1-16,-1 4-1 15,-5-1 1-15,0-3-6 16,-1-2-71-16,4-5-144 15,-3-10-259-15,-3-12-452 0</inkml:trace>
  <inkml:trace contextRef="#ctx0" brushRef="#br0" timeOffset="76918.8208">18326 14746 1094 0,'0'0'264'15,"0"0"-179"-15,0 0 30 16,0 0 0-16,0 0-74 16,66 75-22-16,-38-71-9 15,-1-4 6-15,0 0-7 16,-4-14-7-16,0-6 6 0,-7-3 0 16,-3-2 9-16,-4 1 48 15,-6 3 90-15,-3 2 23 16,0 7-44-16,-12 3 21 15,-5 8-16-15,-4 1-49 16,0 7-19-16,0 14 0 16,0 6-10-16,3 5-18 15,5 4-19-15,7 1-12 16,6 0-6-16,0-4-5 16,18-8-1-16,5-9 1 15,9-8-1-15,5-8 1 16,-1-11 0-16,0-14 0 0,1-11 1 15,-5-7-1 1,-3-8 5-16,-3-17-6 0,-6-16 2 16,-7 5 7-16,-7 8-3 15,-6 16-5-15,0 22 5 16,0 8 16-16,0 5 183 16,-5 18-78-16,2 2-80 15,1 22-34-15,2 14 2 16,0 10 8-16,5 7-4 15,13 5-2-15,3-2-7 16,4-1-8-16,1-3-2 16,-4-9 0-16,-6-7 0 15,-1-11-59-15,-9-8-113 16,-3-10-117-16,-3-12-53 16,-10-13-275-16,-7-7-807 0</inkml:trace>
  <inkml:trace contextRef="#ctx0" brushRef="#br0" timeOffset="77079.6496">18649 14607 1540 0,'0'0'401'0,"0"0"-153"15,0 0-138-15,0 0-52 16,0 0 8-16,85 0-5 16,-27 0-39-16,8-3-22 15,6-8-21-15,22-10-244 16,-18 3-248-16,-17 0-98 0</inkml:trace>
  <inkml:trace contextRef="#ctx0" brushRef="#br0" timeOffset="77684.2027">19137 14476 591 0,'0'0'624'16,"0"0"-431"-16,0 0 14 16,0 0 1-16,0 0-108 15,0 0-47-15,-55 81-20 16,58-65-13-16,13-2-14 15,4-6-5-15,7-7-1 16,0-1 0-16,3-5-29 16,0-14-44-16,-4-3 30 15,-2-5 23-15,-9-1 13 16,-3 1 7-16,-9 1 18 16,-3 6 120-16,0 6 67 15,-18 10-3-15,-4 4-25 0,-8 10-69 16,-3 13-6-16,-1 10-5 15,1 6-12-15,11 0-27 16,9 0-29-16,13-5-10 16,0-3-10-16,23-8-3 15,13-9-5-15,7-12 0 16,9-2 5-16,2-16-5 16,-1-12-1-16,-6-10 1 15,-7-6-1-15,-7-5-22 16,-11-1-19-16,-8 1 6 15,-9 7 20-15,-5 11 9 0,0 9 5 16,-3 11 0 0,-4 7 0-16,0 4 0 0,5 0-5 15,2 13 4-15,0 5 2 16,3 6-1-16,12 5 0 16,0 2 1-16,1 5 0 15,-2 3 11-15,-1 1 5 16,-5-1 18-16,-2-2 16 15,-2-3 16-15,-1-7 19 16,3-6-23-16,-3-8-15 16,1-3-14-16,3-6-15 15,2-3-4-15,4-1-7 16,0 0-5-16,7-10-2 16,0-5-35-16,13-16-217 15,-3 2-354-15,-3 2-799 0</inkml:trace>
  <inkml:trace contextRef="#ctx0" brushRef="#br0" timeOffset="78202.3746">20069 14308 1330 0,'0'0'276'16,"0"0"-5"-16,0 0 26 15,0 0-58-15,0 0-83 16,-99 22-31-16,77 3-20 16,2 2-42-16,9-1-20 15,7 2-10-15,4-5-11 16,3 1 1-16,16-5-4 0,11-2 5 15,6-3 16-15,9-4 10 16,0 1-10-16,-1-4-8 16,-4 0-16-16,-7 0-8 15,-7-1-8-15,-10 0 1 16,-10 2 0-16,-6 1-1 16,-17 5 1-16,-20 2 0 15,-31 7-1-15,-59 9-96 16,12-4-148-16,-4-5-491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1T07:50:44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10390 10050 702 0,'0'0'744'0,"0"0"-629"15,0 0-13-15,0 0 28 16,0 0-31-16,0 0-31 15,-19 12 0-15,38-7 41 16,7 2-5-16,7 1 5 16,7 0-39-16,6 3-2 15,4-2-1-15,2 3-9 16,3-2-12-16,1 0-7 0,3-3-12 16,17 1-6-16,22-3 17 15,24-2 37-15,10-2-38 16,-4-1-16-16,-9 0-12 15,-6 0 2-15,11 0-5 16,6 0 21-16,-2 0 16 16,-5 0-22-16,-10 0-12 15,-8 0-9-15,5 0 1 16,-5 0-1-16,-6 0 9 16,-19 0-8-16,-19 0-1 15,-14 0 1-15,0 0 0 16,11 0-1-16,8 0-1 15,9 0 0-15,-3 0 0 0,2 0 1 16,10-1 0 0,18-4 1-16,14-1-1 0,3 1 0 15,-5-1 1-15,-5 0 0 16,-6 1-1-16,5-1 1 16,0 0 4-16,7 1-5 15,1 3-1-15,0-1 1 16,0 0-1-16,1 3-4 15,-4-1 5-15,2 1 1 16,0 0-1-16,-6 0 1 16,-3 1 1-16,-6 7-1 15,-3 0-1-15,-1-1-5 0,-6 0 5 16,-5-1 0-16,-1 0 0 16,-2-4-1-16,-1-1 1 15,2-1 0-15,0 0 1 16,2 0 0-16,1-1 0 15,0-3 1-15,2 0-1 16,-2 0 0-16,2-3-1 16,3 2 0-16,-1-2-1 15,2-1-1-15,2-1 1 16,2-2 1-16,0 0 0 16,3-3 1-16,-1 1 0 15,4-1 1-15,1 2-1 16,3 3 0-16,3-3-1 0,2 2 0 15,6 2-1 1,-1-1 0-16,2-2 1 0,-2 2 0 16,2 0 0-16,-2 0 0 15,0 3 9-15,-5 0-8 16,-2 0 0-16,-4 4 0 16,-2-1-1-16,-2 3 0 15,-1-2 1-15,-1 2 0 16,2 0 0-16,-1 0 7 15,4 0 2-15,4 0 4 16,-1-2-5-16,2 1 9 16,-3-1 3-16,-2 1-2 15,2 0 1-15,0-2 10 0,-1 2-6 16,6-2 10 0,-1-2-10-16,0 2 4 0,6 1-1 15,-6 1 6-15,-7-2 0 16,-6 2-4-16,-16-1-10 15,-19-1-1-15,-16 1-1 16,-5 2 4-16,-1-3 0 16,2 3 0-16,-3-2-5 15,-10 0 1-15,-5 0 1 16,-6-1 7-16,-4 0-7 16,-5 1-16-16,-6-1 5 15,-3 3-1-15,0-5-5 16,-11-4-1-16,-55-16-143 15,0 0-464-15,-12-6-1297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2-01T07:56:20.2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19674 3537 1149 0,'0'0'377'0,"0"0"-75"16,0 0-18-16,0 0-57 15,0 0-9-15,0 0-85 0,-7 0-41 16,7 0-30 0,13-3-16-16,11 3-21 15,10 0-7-15,13 0 0 0,24 0-1 16,-2 0 19 0,6 0 16-16,2 3-9 0,-13 2-7 15,6 1-6-15,-7-1-4 16,-3-1-1-16,-5-2-4 15,-2-2 9-15,-1 0-3 16,1-3 2-16,1-7-1 16,-5 1-7-16,-4-1-9 15,-10 3-5-15,-4-1-1 16,-6 2 0-16,-6 0-4 16,-3 2 7-16,-1 1 0 15,-3-1-3-15,1 0 1 0,-4 2 1 16,-2-1-7-16,-3 1 0 15,-1 0 0-15,0 2 0 16,-3 0 0-16,0 0-1 16,1 0-14-16,-1 0-85 15,0 4-505-15</inkml:trace>
  <inkml:trace contextRef="#ctx0" brushRef="#br0" timeOffset="1953.2823">21813 3389 446 0,'0'0'495'0,"0"0"-248"16,0 0-2-16,0 0-50 15,0 0-38-15,0 0-13 0,-4 0-7 16,4 0-25-16,0 0-23 15,0 0 1-15,0 0 5 16,0 0 3-16,0 0-6 16,0 0-17-16,0 0-23 15,0 0-16-15,0 0-12 16,12 0-5-16,12 5 35 16,7-1 36-16,6-1-7 15,5-1-8-15,-1 0 3 16,3-2 2-16,-2 0-13 15,-3 0-12-15,-4 0-7 16,-2-6-6-16,-5 2-6 0,-2 0-16 16,-4 0-5-1,-7 1-6-15,-2 3-2 0,-5-3-6 16,-3 3 0-16,-4 0 0 16,-1 0 0-16,2 0-1 15,-2 0 0-15,0 0-18 16,0 0-156-16,0 0-276 15,3 0-433-15</inkml:trace>
  <inkml:trace contextRef="#ctx0" brushRef="#br0" timeOffset="2875.9502">22914 3395 880 0,'0'0'635'0,"0"0"-389"16,0 0 32-16,0 0-57 16,0 0-16-16,0 0-46 15,0 0-46-15,-10 1-26 16,10 1-2-16,0-1-21 15,4 1 27-15,11 3 29 16,1-1-30-16,5 0-9 16,3-1-14-16,0 0-8 0,0 2-11 15,1-3-9 1,-3 1-6-16,-1-3-6 0,-1 1-2 16,1-1-1-16,-5 0 0 15,3 0 0-15,-3 0-3 16,0 0-3-16,0-1-6 15,-2-2 0-15,-1-1-3 16,2 1-7-16,-3 0 10 16,0 0-11-16,-2 1 7 15,-2-1-1-15,2 2-7 16,-2-2 1-16,-1 1-1 16,-1 0 1-16,-1 2-1 15,-1 0 0-15,-3 0 0 16,-1 0 1-16,2-1-1 0,-2 1 1 15,0 0-1-15,0 0 0 16,0 0-15-16,-3-1-76 16,-23 1-95-16,3 0-375 15,-5 0-535-15</inkml:trace>
  <inkml:trace contextRef="#ctx0" brushRef="#br0" timeOffset="26690.9586">1574 5545 1684 0,'0'0'322'0,"0"0"-131"15,0 0 12 1,0 0 48-16,0 0-30 0,46 2-29 15,-13-4-36-15,12-13-48 16,4-2-29-16,2-4-32 16,7-1-23-16,-4-2-9 15,1 1-9-15,-2 0 0 16,-4 1-5-16,-10 3-1 16,-10 6 0-16,-10 3-69 15,-10 5-104-15,-9 5-103 16,0 0-230-16,-12 4-385 0</inkml:trace>
  <inkml:trace contextRef="#ctx0" brushRef="#br0" timeOffset="26956.0856">1707 5753 1551 0,'0'0'510'15,"0"0"-274"-15,0 0 118 16,0 0-63-16,0 0 11 16,0 0-103-16,107-8-61 15,-64-10-60-15,4-2-37 16,3-2-17-16,2-3-15 16,-1-3-8-16,1 0 1 15,-3 0-1-15,-8 4-1 0,-7 3 0 16,-10 8-70-16,-6 6-167 15,-13 4-441-15</inkml:trace>
  <inkml:trace contextRef="#ctx0" brushRef="#br0" timeOffset="35560.9225">3544 6805 948 0,'0'0'828'15,"0"0"-683"-15,0 0-80 16,0 0-7-16,0 0 110 16,73 0-16-16,-28 0-39 15,24 0 40-15,22-2-30 16,21-7-37-16,4-6-7 15,-21 0-4-15,-21 1-2 16,-27 4-16-16,1 2-18 0,4-1-15 16,8-3-4-1,10 0 2-15,-6-1 4 0,-3 0-1 16,-1-2 1-16,-8 0-4 16,-3-2-1-16,-4-2-3 15,0-3 1-15,-5-3 1 16,2-3 2-16,-6-4-2 15,1-1-10-15,-4-2 2 16,0-3 0-16,-7-3-6 16,-2-2 5-16,-7-6-5 15,-1 0-5-15,-8-9-1 16,-5 0 9-16,-3-2-8 16,0 2 0-16,-14 2 0 15,-7 3 0-15,-11 2 8 0,-1 4-3 16,-12 5-5-16,-7 3-1 15,-5 5-1-15,-4 2 1 16,-3 8 0-16,-5-2 0 16,1 6 0-16,-1 6-10 15,2 2-14-15,2 4 4 16,3 4-1-16,5 2 3 16,-1 2-7-16,1 0 5 15,2 0-1-15,0 4-3 16,4 3 5-16,1 3-2 15,-1 2-1-15,0 0-1 0,2 3 4 16,-2 2 2 0,2 2 7-16,0 3-4 0,1 0 2 15,0 2-3-15,-1-2 6 16,1 2 8-16,0 2 0 16,1-1 0-16,-1 1-1 15,3 1 1-15,4 2-5 16,9 2 5-16,6 1 0 15,6 6-1-15,7 4 1 16,2 3-1-16,3 5 2 16,4 1 0-16,4 5 14 15,0-1 8-15,11-2 10 16,7 3 8-16,4-5 20 16,6 3 0-16,5 0-12 15,3-1-2-15,4-3-13 0,2-2-13 16,0-4-5-16,4-5 0 15,-1-5-3-15,-3-6-3 16,1-5-3-16,-3-6 0 16,-2-3 0-16,-1-1-6 15,-4-6 1-15,-4-3 0 16,-3-1 5-16,-7-3-6 16,-6 0 0-16,-5 0-65 15,-3-2-161-15,-1-8-84 16,-4-5-767-16</inkml:trace>
  <inkml:trace contextRef="#ctx0" brushRef="#br0" timeOffset="47400.5862">2514 2685 2183 0,'0'0'253'16,"0"0"-167"-16,0 0-59 16,0 0 78-16,-6 84 40 15,12-38-47-15,8 2-36 0,0-3-17 16,2-5-20-16,-4-1-4 15,-2-8-11-15,-2-6-9 16,0-6 7-16,-7-7-8 16,-1-7 1-16,0-5 17 15,-3 0 18-15,-15-19-6 16,-4-11-18-16,-8-27-3 16,-3-28-8-16,1-23-1 15,12 5 2-15,11 23-1 16,9 27 0-16,0 22 0 15,6-4-1-15,12-1-1 16,7 0-14-16,8 5 13 16,5 5-10-16,5 8 3 15,2 8-54-15,-4 10-85 0,-2 20-129 16,-9 11-292-16,-20 3-462 16</inkml:trace>
  <inkml:trace contextRef="#ctx0" brushRef="#br0" timeOffset="47605.2546">2186 3047 1731 0,'0'0'209'15,"0"0"-147"-15,0 0 12 16,105-32 21-16,-50 9-38 15,22-11-32-15,21-13-14 0,14-7-11 16,-15 10-81 0,-26 5-496-16</inkml:trace>
  <inkml:trace contextRef="#ctx0" brushRef="#br0" timeOffset="47825.6052">2906 2384 1657 0,'0'0'243'0,"0"0"30"16,-60 119-5-16,45-61-75 15,7 0-77-15,8-2-49 16,5-2-34-16,16-4-12 16,8-4-10-16,2-5 0 15,7-9-10-15,-3-6-1 0,13-16-125 16,-10-7-258-16,-12-3-341 15</inkml:trace>
  <inkml:trace contextRef="#ctx0" brushRef="#br0" timeOffset="48246.5418">3086 2559 1759 0,'0'0'283'0,"0"0"-31"15,0 0-83-15,0 0-47 16,45-78-48-16,-14 61-31 0,5 3-11 15,-1 3-11 1,-3 7-8-16,-5 4-7 0,-6 0 9 16,-9 7-2-16,-1 7-5 15,-8 3-1-15,-3 3-5 16,0 1 11-16,-14 2-7 16,-2-1-4-16,-2-3-2 15,0-4 0-15,4-5 0 16,3-3 6-16,5-3-5 15,3-4-1-15,3 3 1 16,0-3-1-16,0 2-1 16,0 3-10-16,0 5 11 15,3 4 0-15,3 3-1 16,4 3 1-16,0 0-1 0,2-2 1 16,-1-1 0-16,1-2 0 15,1-4-1-15,-1-5 1 16,1-2 0-16,2-4 5 15,3-5-5-15,-1-14 1 16,2-6-1-16,5-25-109 16,-8 7-374-16,-5 1-602 0</inkml:trace>
  <inkml:trace contextRef="#ctx0" brushRef="#br0" timeOffset="48470.4491">3377 2179 1345 0,'0'0'175'0,"0"0"-10"16,0 0-86-16,0 0-59 15,0 0-20-15,0 0-143 16,0 0-477-16</inkml:trace>
  <inkml:trace contextRef="#ctx0" brushRef="#br0" timeOffset="49074.0726">3082 2559 1594 0,'0'0'273'0,"0"0"10"16,0 0-97-16,0 0-53 15,0 0-44-15,0 0-35 0,0 0-9 16,89-61 8 0,-54 66 4-16,-2 17-11 0,-4 5-13 15,-5 8-10-15,-7 5-1 16,-9 4-7-16,-8 4-3 16,0 0 3-16,-8 0-14 15,-6-6 5-15,-1-10-5 16,0-7 8-16,6-13-8 15,3-9 8-15,2-3 5 16,4-15-14-16,0-16-9 16,2-13-2-16,12-7 1 15,7-5-7-15,-1-2-10 16,5 3-2-16,-6 3 6 16,-4 3 14-16,-3 7 9 15,-7 4-1-15,-4 6 1 0,-1 9 0 16,0 6 14-16,0 7 38 15,-1 7 14-15,-4 3-18 16,-2 10-32-16,3 14-10 16,4 12 4-16,0 12 23 15,0 3 0-15,14 0-4 16,7-3-10-16,6-4 5 16,6-10-7-16,2-9-7 15,-2-9-5-15,0-12-5 16,9-16-95-16,-9-16-117 15,-5-9-449-15</inkml:trace>
  <inkml:trace contextRef="#ctx0" brushRef="#br0" timeOffset="49294.6213">3437 2106 1993 0,'0'0'266'0,"0"0"-145"15,0 0-84-15,0 0 137 16,122 66 2-16,-58-28-16 16,5 6-63-16,1 4-37 15,-10 6-23-15,-11 16-17 16,-27 19-20-16,-22 30 0 16,-41 6-87-16,-6-28-200 15,-3-25-626-15</inkml:trace>
  <inkml:trace contextRef="#ctx0" brushRef="#br0" timeOffset="51568.3507">3570 3030 816 0,'0'0'627'0,"0"0"-415"16,0 0 47-16,0 0 24 15,0 0-119-15,0 0-100 16,0 0-39-16,12 30 68 16,7 10 50-16,3 8-33 15,-2 3-47-15,1-2-35 16,-1-3-16-16,-3-2-11 16,-3-4 0-16,-1-6 8 15,-3-7-9-15,-4-7-152 16,-1-9-220-16,-5-10-458 0</inkml:trace>
  <inkml:trace contextRef="#ctx0" brushRef="#br0" timeOffset="51881.9116">3549 3052 1249 0,'0'0'294'0,"0"0"-183"15,0 0 61-15,0 0-37 16,0 0 3-16,-91 83-57 16,74-70-42-16,3-2-16 15,3-4-3-15,5-4 25 16,3-3 12-16,0-3 18 16,3-14-6-16,0-5-52 15,9-5-16-15,10-2 0 16,5 6-1-16,6 6 0 15,5 7 1-15,-1 9-1 16,5 1 2-16,-1 6 8 16,-2 11-4-16,1 3-6 0,2 10-74 15,-9-5-272-15,-6-6-643 0</inkml:trace>
  <inkml:trace contextRef="#ctx0" brushRef="#br0" timeOffset="53649.7292">2563 3358 780 0,'0'0'849'0,"0"0"-669"16,0 0 28-16,0 0-68 0,0 0-36 15,0 0-33-15,42-72-12 16,-17 55-28-16,5 2-19 16,3 0-6-16,1 3-6 15,0 2-1-15,6 7-97 16,-9 2-151-16,-12 1-354 0</inkml:trace>
  <inkml:trace contextRef="#ctx0" brushRef="#br0" timeOffset="53844.2398">2539 3543 1433 0,'0'0'217'0,"0"0"-141"16,0 0 26-16,0 0 28 0,0 0 27 15,0 0-58-15,91-41-52 16,-48 22-31-16,2-5-16 15,30-18-71-15,-12 9-234 16,-10-1-546-16</inkml:trace>
  <inkml:trace contextRef="#ctx0" brushRef="#br0" timeOffset="72656.594">4581 5786 578 0,'0'0'765'16,"0"0"-667"-16,0 0-26 15,0 0 1-15,0 0-9 16,-46-7 2-16,34 7 8 0,4 0-14 16,1 0-4-1,-3 0-5-15,2 0-13 0,-1 0-3 16,1 5-6-16,-1 0-1 16,-4 5 2-16,0 0-5 15,1 2 6-15,0-1 3 16,-1 2-3-16,2-1-6 15,-1 0 1-15,3 0 3 16,0 2-4-16,2 2-6 16,-1 0-3-16,-2 1-1 15,5 0-2-15,-1 2-2 16,2 1-4-16,1 0-1 16,0 2 2-16,1-1-1 15,2 0 2-15,0 2-2 16,0-1-5-16,0 3 7 0,0-1 0 15,2 1 1-15,4 1 3 16,1-3 4-16,1 3-2 16,4-4 8-16,-3 2 0 15,0-5-1-15,-1-1-4 16,0-1 1-16,-2 0-7 16,3-1-3-16,0-2 2 15,-2 3 5-15,-1-2 5 16,2 0-9-16,-2 1 1 15,3 1-1-15,-3-2 6 16,1-3-7-16,-1 2 5 16,1-4-1-16,-1-1 1 15,-1-1 1-15,3-3 2 0,-1-1 2 16,3 1 3 0,1-2-6-16,2 2 9 0,1-5 0 15,0 2-8-15,-1-2 2 16,7 0 6-16,-2 0 4 15,2 0-4-15,-2-2-3 16,1-3-4-16,0-4 1 16,-3-1-2-16,4-2 7 15,-3-2-1-15,-1-3 7 16,-1-5-7-16,1 0 1 16,-2-3-7-16,2-1-3 15,-5-3-4-15,0 2 2 0,-2-3-2 16,-4-1-5-16,1-2 2 15,-4-1 2 1,-1 0-5-16,-1-2-6 0,0 0 0 16,0 4 1-16,-6 0 5 15,0 6-6-15,-2-2-1 16,-2 3 0-16,1 0 0 16,-1 3-6-16,-2 3-8 15,3-1 3-15,0 3-9 16,-3 0-9-16,3 1 3 15,-2 4-3-15,0-1-1 16,0 2 5-16,-1 1 8 16,2 1-4-16,-1 1 2 15,1-1 4-15,-3 2-2 16,2 1 1-16,0-1 8 0,0 2-3 16,-3 0-1-16,1-2 2 15,-1 4-1-15,-2-2-5 16,1 3 0-16,-1-2-1 15,1 1 0-15,1 3-1 16,2 0-1-16,2 0 2 16,0 0 6-16,-1 0-6 15,4 0 5-15,1 0 1 16,0 0 2-16,1 0-1 16,1 0 1-16,1 0-1 15,0 0 2-15,0 0 8 16,1 0-11-16,2 0 6 15,0 0-2-15,0 0-5 16,0 0-3-16,0 0 1 16,0 0 0-16,0 0-3 0,0 0-3 15,0 3-13-15,0 2-45 16,0 9 30-16,5-3-112 16,-4 0-477-16</inkml:trace>
  <inkml:trace contextRef="#ctx0" brushRef="#br0" timeOffset="80615.4889">9160 7031 905 0,'0'0'502'0,"0"0"-258"16,0 0 79-16,0 0-57 16,0 0-38-16,0 0-46 15,-15 0-57-15,35 6-20 16,17 4 95-16,30 0-1 16,39 4-37-16,45-6-26 15,20-1-41-15,8-4 8 16,-7-2-35-16,-13-1 1 15,-5 0-2-15,-4-4-4 16,-12-8-9-16,-13-5-54 16,-12 0 0-16,-22 2 0 0,-23 3 0 15,-20 2 0-15,-7 2 0 16,4-1 0-16,-2 1 0 16,-1 0 0-16,-10 3 0 15,-12 4 0-15,-8-1 0 16,-8 2 0-16,-4 0 0 15,0 0 0-15,-11 0-35 16,-33 15-164-16,-56 10-100 16,6-3-366-16,-10-1-600 0</inkml:trace>
  <inkml:trace contextRef="#ctx0" brushRef="#br0" timeOffset="81087.9537">9367 7406 773 0,'0'0'685'0,"0"0"-426"15,0 0 60-15,0 0-69 16,0 0-8-16,0 0-59 16,0 0-71-16,-13 0-33 15,20 0-29-15,19 0 54 16,24 5 66-16,33 1-13 0,34-1-42 16,19-3-16-16,10-2-7 15,2 0-10-15,-3 0-4 16,4-9-19-16,2-3 8 15,-1 0-19-15,-10-1-10 16,-17 2-3-16,-32 2-35 16,-29 4 0-16,-22 2 0 15,-7 3 0-15,0-1 0 16,-3 1 0-16,-2 0 0 16,-10 0 0-16,-6 0 0 0,-7 0 0 15,-5 0 0 1,0 0 0-16,-10 0 0 0,-64 9-12 15,2 3-227 1,-20-4-474-16</inkml:trace>
  <inkml:trace contextRef="#ctx0" brushRef="#br0" timeOffset="84149.3927">12518 6832 1460 0,'0'0'595'0,"0"0"-313"16,0 0 15-16,0 0-76 15,0 0-3-15,0 0-38 16,0 0-40-16,16 2-15 16,20-1-19-16,9 0-10 15,5-1-31-15,3 0-23 16,-1 0-12-16,-5 0-17 15,-6-4-7-15,-8-1-5 16,-8 0-1-16,-6 3 1 16,-8-1-1-16,-7 1-33 15,-4 1-42-15,0 1-62 16,-20 0-130-16,-5 0-292 16,-10 7-303-16</inkml:trace>
  <inkml:trace contextRef="#ctx0" brushRef="#br0" timeOffset="84335.3842">12528 7070 1774 0,'0'0'359'0,"0"0"-103"16,0 0-14-16,0 0-42 15,80 8-61-15,-14-8-55 16,25-10-48-16,8-5-36 15,-16 0-129-15,-32 2-780 0</inkml:trace>
  <inkml:trace contextRef="#ctx0" brushRef="#br0" timeOffset="85892.3767">8993 4792 1664 0,'0'0'494'16,"0"0"-186"-16,0 0-46 16,0 0-132-16,0 0-70 15,0 0-44-15,0 0 34 16,-10 114 32-16,21-54-21 15,0 0-25-15,4-1-16 16,-3-6-14-16,-3-4 1 16,-2-4-7-16,-4-6-1 15,0-3-123-15,-3-4-175 16,-3-8-381-16,-9-14-551 0</inkml:trace>
  <inkml:trace contextRef="#ctx0" brushRef="#br0" timeOffset="86141.0241">8889 4806 758 0,'0'0'981'0,"0"0"-647"15,8-72-90-15,10 48-99 16,8 5 1-16,5 6-41 16,5 9-49-16,5 4-28 15,0 6-12-15,-5 17-5 16,-3 8-10-16,-10 6 1 15,-10 5-1-15,-13 3 0 16,0 1 1-16,-20 3-1 16,-13-2 1-16,2-4-1 0,-5-7-1 15,2-3-178-15,7-10-187 16,9-10-773-16</inkml:trace>
  <inkml:trace contextRef="#ctx0" brushRef="#br0" timeOffset="86469.5901">9250 4841 1637 0,'0'0'391'16,"0"0"-209"-16,0 0-89 15,0 0 45-15,0 0-2 0,92 93-40 16,-73-56-26-1,-5 0-24-15,-2-3-28 0,-6-3-8 16,-6-6-1-16,0-9-7 16,0-6-2-16,0-10 14 15,-2 0 5-15,-2-15 18 16,-1-16-25-16,3-10-1 16,2-5-5-16,0-3-6 15,10 6 0-15,5 8-1 16,1 9-7-16,6 7-41 0,-1 9-67 15,11 5-163 1,-7 3-230-16,-3 2-366 0</inkml:trace>
  <inkml:trace contextRef="#ctx0" brushRef="#br0" timeOffset="86862.8499">9642 4863 1064 0,'0'0'530'16,"0"0"-301"-16,0 0 0 16,0 0-50-16,0 0-16 15,21 74-43-15,-3-64-28 16,3-4-31-16,1-6-19 16,0 0-9-16,-1-6-6 0,1-11-1 15,-2-7-3 1,-4-4-8-16,-4-3 6 0,-6 0-3 15,-6 2 11-15,0 3 3 16,-1 4-8-16,-13 7-6 16,-5 8-5-16,-1 7-4 15,-3 0-7-15,-3 15-2 16,2 12 0-16,0 7 0 16,7 4 0-16,6 5 0 15,8-3 0-15,3 0-2 16,15-5 1-16,17-7-1 15,17-9-5-15,9-13-88 16,6-6-118-16,19-30-130 16,-15-4-207-16,-16 1-259 0</inkml:trace>
  <inkml:trace contextRef="#ctx0" brushRef="#br0" timeOffset="87284.039">10146 4805 707 0,'0'0'583'16,"0"0"-95"-16,0 0-149 15,0 0-81-15,0 0-45 16,0 0-39-16,0 0-72 15,-88-31-55-15,75 53-8 16,1 6 18-16,1 6 3 16,8 4-5-16,3 2-14 15,0-2-7-15,0-6-7 16,11-6-9-16,2-8-10 16,2-10 7-16,2-8 6 15,2-5 7-15,0-19-6 16,-2-10-14-16,2-7-1 0,-8-9-7 15,-5-6-6 1,-6-12-2-16,-13-19 2 0,-10 7 4 16,0 8 2-16,4 14 0 15,6 21 0-15,0 5 0 16,3 6 73-16,3 12 25 16,1 10-29-16,4 4-38 15,1 14-31-15,-1 16-5 16,2 17 5-16,0 10 14 15,0 5 11-15,8 3 16 16,5-3-4-16,-1-1-7 16,3-5-13-16,-3-8-10 0,0-4-1 15,-2-4-6-15,1-7 0 16,6 4-45-16,-2-10-237 16,-5-13-737-16</inkml:trace>
  <inkml:trace contextRef="#ctx0" brushRef="#br0" timeOffset="88779.9853">11140 4919 1892 0,'0'0'603'16,"0"0"-286"-16,0 0-89 0,0 0 4 15,0 0-15-15,0 0-64 16,116 18-42-16,-67-15-32 16,3-1-40-16,4-2-12 15,2 0-3-15,1 0 0 16,-4-3-12-16,-4-4-1 15,-9 0-10-15,-11 1 5 16,-7 0-6-16,-11 4 0 16,-5-1 1-16,-7 1-1 15,-1 2 0-15,0 0-75 16,-24 3-124-16,-1 11-481 16,1 0-947-16</inkml:trace>
  <inkml:trace contextRef="#ctx0" brushRef="#br0" timeOffset="90181.0321">12188 4718 1016 0,'0'0'771'0,"0"0"-458"15,0 0-56-15,0 0-135 16,0 0-64-16,0 0 44 16,-54 99 31-16,44-45-63 15,2 5-31-15,1-3-11 16,4-6-5-16,2-7-7 0,1-8-7 15,0-14-8-15,0-10 0 16,0-8-1-16,0-3 26 16,0-17 25-16,0-17-20 15,4-13-22-15,2-18-2 16,0-23 1-16,-3 6-1 16,1 9 23-16,-1 18 12 15,0 22 24-15,2 5 12 16,-2 5-2-16,3 18-16 15,4 5-60-15,8 22 0 16,4 16-10-16,7 8 9 16,4 10 1-16,-2 4-1 15,0-4 1-15,-5-3 0 16,-1-5 0-16,-9-9-6 0,-6-7-107 16,-3-8-100-16,-7-10-56 15,0-6-265-15,-9-8-469 0</inkml:trace>
  <inkml:trace contextRef="#ctx0" brushRef="#br0" timeOffset="90354.3984">12103 4939 1347 0,'0'0'242'15,"0"0"-5"-15,0 0-24 16,0 0-73-16,104 32-79 15,-37-29-40-15,1-3-21 0,33 0-41 16,-15-8-285 0,-23-5-522-16</inkml:trace>
  <inkml:trace contextRef="#ctx0" brushRef="#br0" timeOffset="90749.9636">12665 4796 1450 0,'0'0'492'16,"0"0"-212"-16,0 0-38 15,0 0-16-15,-98 25-86 16,80 2-50-16,2 6-3 16,4 3 19-16,7 6-37 15,5-3-23-15,0-3-11 16,8-4-7-16,14-8-14 16,5-10-8-16,4-7 12 0,5-7-4 15,1-9-2-15,1-15-12 16,-5-11-13-16,-5-8-45 15,-7-7-5-15,-8-5 33 16,-4-4 21-16,-9-3 9 16,0 4 1-16,0 7 8 15,-10 14-3-15,4 13 25 16,1 13 28-16,2 10-13 16,2 1-43-16,1 15-3 15,0 15-6-15,0 8 4 16,10 8 1-16,6 4 0 15,1-2 0-15,1-2-1 16,-3-2 1-16,3-4-99 0,-6-6-49 16,-7-7-130-16,-5-8-270 15,0-9-395-15</inkml:trace>
  <inkml:trace contextRef="#ctx0" brushRef="#br0" timeOffset="91328.9259">12665 4892 584 0,'0'0'1045'0,"0"0"-734"16,0 0-94-16,0 0-94 15,0 0-24-15,0 0-43 16,97-25-22-16,-53 19-25 16,3-5-9-16,-2 2 1 0,-2-2 5 15,-9-3-6-15,-5 0 1 16,-12 0-1-16,-3-2 11 15,-6 1-10-15,-5 0 12 16,-3 2 5-16,0 1 43 16,0 2 36-16,0 5 2 15,0 2-4-15,0 3-33 16,0 0-38-16,0 1-24 16,0 15-9-16,0 6 9 15,0 9 5-15,0 5 14 16,7 0 7-16,8 1-1 15,4-2 32-15,1-9-20 16,4-6-16-16,-3-6-7 16,1-9-1-16,-1-5 2 15,0 0 11-15,-3-14-16 0,0-8 2 16,-1-1 0-16,-2-5-10 16,-4 0-2-16,-2 1 1 15,-5 1-1-15,-2 4 0 16,-2 2-1-16,0 4 1 15,0 3 0-15,0 4 0 16,0 1 1-16,0 6-1 16,-2 2 1-16,2 0-1 15,0 0 0-15,0 15-16 16,0 9 16-16,0 8 6 16,4 5 12-16,4 2 7 15,4 3 1-15,-2-2-10 0,3-3-7 16,4 11-9-16,-3-7-60 15,-2-9-452-15</inkml:trace>
  <inkml:trace contextRef="#ctx0" brushRef="#br0" timeOffset="93039.3724">10569 5805 363 0,'0'0'104'15,"0"0"123"-15,0 0-14 16,0 0-48-16,0 0-48 16,0 0-12-16,0-9 2 15,0 7 6-15,0 0-5 16,0 1-25-16,0-1-6 0,0 2-4 16,0 0-8-1,0 0-2-15,0 0 4 0,0 0-1 16,0 0-1-16,0-1 0 15,0 1-7-15,-1 0 11 16,-1-2-8-16,0 2-13 16,-1-1-8-16,3 1-5 15,-3 0 0-15,1 0 2 16,-1 0-6-16,0 0-8 16,-3 0-4-16,0 0-4 15,-4 7-9-15,2 5 9 16,-1 2 1-16,-1 1 4 15,0 4 5-15,2 0 2 16,0 1-3-16,1 0 1 16,3 3-4-16,-1 1 0 0,2-1 4 15,2 3 7-15,-1 3 2 16,2 2 1-16,0-2 2 16,0 2-1-16,0-1-3 15,0 1-9-15,0-4 1 16,0-2-14-16,6-6-1 15,0 0-1-15,4-4 3 16,-2-4-10-16,3-1 13 16,-2-3-3-16,2-1-2 15,-2-3 5-15,1-2-4 16,-2 1-2-16,0-2-9 16,2 0-94-16,2-2-168 15,-4-8-426-15</inkml:trace>
  <inkml:trace contextRef="#ctx0" brushRef="#br0" timeOffset="94144.9146">10787 5816 347 0,'0'0'238'0,"0"0"-22"0,0 0 23 15,0 0-12-15,0 0-18 16,0 0-36-16,0 0-42 15,-7-30-18-15,7 28-9 16,0 0-12-16,0 2-30 16,0-3-16-16,0 3-6 15,0-2-5-15,0-1-8 16,0 0 4-16,3 0-4 16,1 1-1-16,-1 1 4 15,-1-1 3-15,4 2 2 16,-2 0-5-16,4 0-5 0,-1 0-6 15,4 8 10 1,0 6 11-16,1 2 12 0,-1 4 8 16,-1 1 8-16,-1 3-15 15,-3 1 12-15,0 1-11 16,-1-1 8-16,-1 0 6 16,-3 0-24-16,1 1-5 15,-2-2 3-15,0 1-3 16,0-2-3-16,0-2-7 15,0-1-3-15,0-2-1 16,0-1-1-16,0-2-1 16,0-1-7-16,-2-2-2 0,-3-1-1 15,5-2 4 1,-3-2-11-16,0-3 4 0,1-1-2 16,-1-2 2-16,2 1 1 15,-2-2 22-15,0 0-3 16,0 0-3-16,-2 0-3 15,2 0-11-15,-1 0-12 16,1 0 1-16,0 0 8 16,2 0-10-16,-2 0 0 15,-1 0-20-15,1 0-124 16,0 2-351-16,0-2-723 0</inkml:trace>
  <inkml:trace contextRef="#ctx0" brushRef="#br0" timeOffset="95182.0141">12928 5772 537 0,'0'0'394'15,"0"0"-87"-15,0 0-74 16,0 0-10-16,0 0-55 16,0 0-17-16,0 0 3 15,-40 0-49-15,33 3-6 16,0 1-6-16,0-1-5 15,-1 3-3-15,0 0-8 16,0 1-11-16,-1 1-2 0,0 2-16 16,1 3-3-1,0 0 4-15,-1 3-2 0,3 1-7 16,-1 3 2-16,0 2-2 16,3 3 5-16,-2 1 3 15,6 3-6-15,0-1 0 16,0 0 0-16,0 0-11 15,6 1-1-15,5 0 2 16,2 0-7-16,0-2 2 16,-1-3-7-16,0-2-10 15,0-5-2-15,-3-1-7 16,-2-5-1-16,-2-2 1 16,0-2-1-16,0-2-14 0,4-5-142 15,0 0-172-15,3-5-389 16</inkml:trace>
  <inkml:trace contextRef="#ctx0" brushRef="#br0" timeOffset="96203.0101">13171 5762 16 0,'0'0'729'0,"0"0"-416"15,0 0-39-15,0 0-38 16,0 0-48-16,0 0 4 15,0 0-26-15,-7-21-25 16,7 18-22-16,0 3-18 16,0 0-20-16,0 0-36 15,0 0-30-15,6 3 13 16,6 9 21-16,2 3 4 16,1 2-10-16,-1 4 6 15,-1 1 6-15,-1 0-16 16,0 0-3-16,0 3 5 0,-4-2 3 15,0-1-5-15,-2 2 2 16,0 0 8-16,-3 0-5 16,-1 1-14-16,-2 1-2 15,0-1 8-15,0-2-6 16,0 2-3-16,-8-2 1 16,-2-5-7-16,1-1 3 15,0-3-1-15,-1-3-11 16,0 0 4-16,3-5-5 15,-2 0-5-15,3-1-5 16,2-3 5-16,1 1-4 16,0-2-1-16,1 1 5 15,-1-1-6-15,1-1 1 0,1 0 0 16,0 1-1-16,1-1 1 16,0 0-1-16,0 0 1 15,0 0 8-15,0 0-9 16,-5-2-77-16,2-6-212 15,-1 1-382-15</inkml:trace>
  <inkml:trace contextRef="#ctx0" brushRef="#br0" timeOffset="109618.2124">6081 7343 1159 0,'0'0'947'16,"0"0"-666"-16,0 0-66 16,0 0-67-16,0 0-20 15,0 0 45-15,117-39-72 16,-66 21-28-16,5 2-20 16,1-2-17-16,-2 1-19 15,-7 0-8-15,-2 1 0 16,-12 2-8-16,-7 1-1 15,-8 4-81-15,-10 6-88 16,-7 0-41-16,-8 3-122 16,-15 1-298-16,-4 8-428 0</inkml:trace>
  <inkml:trace contextRef="#ctx0" brushRef="#br0" timeOffset="109878.9884">6053 7517 804 0,'0'0'933'15,"0"0"-621"-15,0 0-60 16,0 0 56-16,0 0-7 16,0 0-59-16,121-39-55 15,-63 18-67-15,9-4-43 16,2 0-22-16,-2-4-17 0,-2 3-8 15,-9-1-15 1,-4 4-14-16,-15 3 4 0,-10 8-5 16,-21 12-32-16,-6 2-256 15,-10 14-638-15</inkml:trace>
  <inkml:trace contextRef="#ctx0" brushRef="#br0" timeOffset="111761.0045">5998 2917 1982 0,'0'0'292'0,"0"0"-195"15,0 0-74-15,0 0 61 16,0 89 56-16,-5-45-28 0,-1 0-51 16,-1-1-27-1,-2-5-10-15,2-6-12 0,-4-9-6 16,4-11 0-16,1-10 2 15,0-2 18-15,-2-20 52 16,0-16-42-16,3-14-6 16,5-7 25-16,0-1-10 15,6 5 14-15,12 11-7 16,1 14 5-16,4 16-14 16,2 12-31-16,9 17-10 15,5 17 14-15,-3 12 16 16,-5 6-5-16,-1 1-3 15,-9-1-5-15,-5-2-11 16,-4-5 2-16,0-7-9 16,-3-6-1-16,2-9-83 0,3-18-245 15,-3-5-443 1,1-5-903-16</inkml:trace>
  <inkml:trace contextRef="#ctx0" brushRef="#br0" timeOffset="111933.4303">6446 2984 1862 0,'0'0'397'0,"0"0"-169"15,0 0-94-15,0 0-7 16,0 0-23-16,0 0-35 16,79-7-45-16,-51 5-20 15,3 2-4-15,-7 0-233 0,-6 0-477 16</inkml:trace>
  <inkml:trace contextRef="#ctx0" brushRef="#br0" timeOffset="112112.8652">6401 3242 1903 0,'0'0'370'16,"0"0"-110"-16,0 0-125 15,0 0-48-15,0 0-28 16,121-21-30-16,-20-15-29 16,-10 5-282-16,-9-5-958 0</inkml:trace>
  <inkml:trace contextRef="#ctx0" brushRef="#br0" timeOffset="112758.8486">7269 2705 1796 0,'0'0'481'15,"0"0"-195"-15,0 0-119 0,0 0-102 16,0 0-42 0,0 0 31-16,-18 104 13 0,21-58-27 15,6-3-14-15,-3-4-14 16,0-11-5-16,-3-5-6 15,0-7 0-15,-2-7 1 16,-1-8-1-16,0-1 8 16,0-8 8-16,-6-14-17 15,-3-9-9-15,1-8 8 16,6-6-5-16,2 1 5 16,0 7 0-16,12 11-5 15,8 10 4-15,6 14 1 16,10 2 1-16,1 23 1 15,2 9 7-15,0 5-7 16,-5 2 7-16,-7-3-6 0,-5-3-2 16,-3-5 0-16,1-5-126 15,-5-4-360-15,-5-10-579 0</inkml:trace>
  <inkml:trace contextRef="#ctx0" brushRef="#br0" timeOffset="113088.125">7728 2576 1935 0,'0'0'349'15,"0"0"-30"-15,0 0-203 16,0 0-10-16,0 0 9 16,-48 109 4-16,48-61-5 0,0 0-28 15,6-4-9-15,8-3-27 16,4-12-28-16,-3-10-7 15,1-5 2-15,-2-11 1 16,0-3 3-16,0-6-5 16,-1-14 5-16,1-14-12 15,-5-7-1-15,-2-5-8 16,-7-6 0-16,0 0 1 16,-6 6-1-16,-7 5-23 15,-7 13-28-15,2 14-41 16,-1 12-60-16,4 2-59 15,9 33-116-15,5-1-344 0,1-2-808 16</inkml:trace>
  <inkml:trace contextRef="#ctx0" brushRef="#br0" timeOffset="113234.4354">8041 2696 1809 0,'0'0'506'0,"0"0"-324"15,0 0-120-15,0 0-62 16,0 0-3-16,0 0-224 16,0 0-309-16</inkml:trace>
  <inkml:trace contextRef="#ctx0" brushRef="#br0" timeOffset="113771.4876">8474 2300 1647 0,'0'0'358'0,"0"0"-32"0,0 0-191 15,-91 17-42-15,67 9-42 16,6 3-18-16,5 5-24 16,5 2-3-16,7-2-5 15,1-7 0-15,3-7-1 16,13-11 0-16,5-9 1 15,3-2 19-15,4-19-13 16,-4-7-6-16,0-2 0 16,-5 2 2-16,-7 5 3 15,-4 9 22-15,-2 11 60 16,-2 3-26-16,2 16-48 0,3 19 39 16,7 26 47-16,7 28 21 15,-1 26-2-15,1 8-12 16,-6-11-17-16,-7-23-25 15,-1-35-14-15,-5-14-18 16,2-9-17-16,0-3-10 16,1-2-5-16,-1-4 0 15,0-14 5-15,3-8-4 16,0-3 11-16,5-24-13 16,2-12-3-16,-1-6-25 15,-2-4-23-15,-7 1 4 16,-6 4 10-16,0 11 17 0,-6 6 13 15,-11 10 5-15,-5 12-5 16,-3 5 5-16,-2 0-5 16,2 14 5-16,4 3-4 15,8 2-1-15,3 0-164 16,5-5-385-16,5-7-1005 0</inkml:trace>
  <inkml:trace contextRef="#ctx0" brushRef="#br0" timeOffset="114209.7791">9325 2349 622 0,'0'0'1074'0,"0"0"-697"16,0 0-37-16,0 0-49 15,0 0-74-15,0 0-23 16,0 0-77-16,-7-44-66 15,7 63-50-15,3 13 0 16,9 15 43-16,5 11 28 0,3 7-11 16,1 2-11-16,0 3-10 15,-3-4-5-15,1-4-23 16,-4-6-6-16,2-8-5 16,-5-9-1-16,-1-9 1 15,-3-10-1-15,0-9-51 16,-4-6-102-16,-1-7-56 15,-1-12-55-15,-2-6-452 0</inkml:trace>
  <inkml:trace contextRef="#ctx0" brushRef="#br0" timeOffset="114389.0616">9133 2723 1538 0,'0'0'534'0,"0"0"-332"0,0 0-77 16,0 0-60-16,0 0-28 16,127-89-25-16,-62 60-12 15,34 0-83-15,-16 7-473 16,-12 5-612-16</inkml:trace>
  <inkml:trace contextRef="#ctx0" brushRef="#br0" timeOffset="114771.0078">9606 2895 1870 0,'0'0'340'0,"0"0"-127"16,0 0-75-16,0 0 18 16,0 0-18-16,0 0-23 15,113-22-39-15,-78-12-36 16,-6-6-19-16,-5-7-12 15,-10-1 0-15,-11-3-4 16,-3 3-5-16,-3 5-30 16,-11 9-6-16,-2 9 23 15,2 8 3-15,3 6 8 16,3 3 2-16,5 5-1 0,3 3 0 16,0 0-12-1,0 14-13-15,3 9 19 0,6 11 5 16,6 7 2-16,-1 4 30 15,3 1 15-15,1-3-2 16,6-1-16-16,0-9-9 16,9-8-6-16,1-8-5 15,4-11-7-15,15-16-181 16,-8-14-388-16,-9-6-582 0</inkml:trace>
  <inkml:trace contextRef="#ctx0" brushRef="#br0" timeOffset="115266.7353">10167 2481 1443 0,'0'0'659'0,"0"0"-150"16,0 0-268 0,0 0-41-16,0 0-80 0,-79-20-57 15,63 43-28-15,0 7 8 16,3 8 8-16,4 7-21 16,8-2-6-16,1 1-8 15,6-7-2-15,14-8-1 16,6-10-2-16,2-12-11 15,2-7-41-15,-2-10-89 16,-4-14-51-16,-6-8 31 16,-6-1 53-16,-9 2 61 15,-3-1 30-15,0 6 6 0,-1 6 15 16,-7 6 19 0,4 7 30-16,-1 4 13 0,4 3-42 15,1 4-34-15,0 13-1 16,0 6 0-16,9 8 1 15,10 1 6-15,4-3-5 16,5-7-1-16,2-6 8 16,0-10-1-16,-5-6-7 15,-3-5 0-15,-7-17 5 16,-4-4-5-16,-4-4 0 16,-4 3 7-16,-3 3-2 15,0 10 7-15,0 3 49 16,0 10 13-16,4 1-74 15,1 7-1-15,5 12-13 16,1 8 12-16,1 2 0 0,-2 2 1 16,-2-1 0-16,-5-5-2 15,-3-13-195-15,-13-6-361 16,-4-6-813-16</inkml:trace>
  <inkml:trace contextRef="#ctx0" brushRef="#br0" timeOffset="115401.5157">10301 2276 1835 0,'0'0'254'16,"0"0"-170"-16,0 0-64 15,0 0 0-15,78 116-20 16,-32-73-13-16,-4-5-381 0</inkml:trace>
  <inkml:trace contextRef="#ctx0" brushRef="#br0" timeOffset="116033.2544">10598 2518 1922 0,'0'0'381'0,"0"0"-265"16,0 0-45-16,0 0 73 16,22 75-21-16,-5-44-56 15,-4-1-37-15,-1-2-15 16,-3-5-8-16,-4-7-6 15,-1-8 1-15,-2-8-1 16,6-3 22-16,0-22-23 16,2-11-28-16,5-2 13 0,-1-1 13 15,0 6-5-15,0 8 7 16,-3 8 1-16,0 10 20 16,-2 6 6-16,2 1-8 15,2 8-1-15,2 10 3 16,3 6 12-16,1 2 9 15,1 2-9-15,1-3-8 16,1-4-11-16,-2-5-8 16,-2-7 1-16,2-9 1 15,-3 0-2-15,-3-3 3 16,0-11-8-16,-3 2 0 16,-3-2 0-16,-2 6 0 15,-3 3 0-15,-3 2 0 0,2 3-1 16,-2 0 0-1,0 0-14-15,1 8 1 0,1 4 11 16,0 4 2-16,2 0-1 16,-3 0 0-16,1 0 1 15,0-3-1-15,-2-5 1 16,0-1-1-16,0-2-48 16,0-5-18-16,0 0 14 15,0 0 7-15,0 0-3 16,0-3-7-16,-4-5 22 15,-1 2 21-15,3-1 5 16,-1 2 2-16,0 1 5 16,1 1 1-16,1-2-1 0,-1 2 1 15,1 0-1 1,1-1-41-16,-3-6-165 0,1 0-154 16,1 0-314-16</inkml:trace>
  <inkml:trace contextRef="#ctx0" brushRef="#br0" timeOffset="116268.077">11033 2456 1612 0,'0'0'533'0,"0"0"-273"15,0 0-142-15,0 0 16 16,0 0 58-16,0 0-32 15,26 79-30-15,-16-52-47 0,1-1-44 16,-1-5-21-16,-4-4-12 16,-1-6-5-16,-3-4-1 15,-2-7-93-15,0-6-141 16,-1-11-475-16</inkml:trace>
  <inkml:trace contextRef="#ctx0" brushRef="#br0" timeOffset="116391.7308">10907 2213 1538 0,'0'0'188'0,"0"0"-141"15,0 0-29-15,0 0 5 0,112 97-23 16,-63-68-190-16</inkml:trace>
  <inkml:trace contextRef="#ctx0" brushRef="#br0" timeOffset="116744.2308">11287 2458 2034 0,'0'0'511'16,"0"0"-340"-16,0 0-124 16,0 0-25-16,0 0 53 15,25 81-2-15,-10-52-31 16,-3 2-9-16,-3-4-15 15,0-7-12-15,-6-3-5 16,0-9 0-16,-1-8 7 0,1 0 11 16,0-25 18-16,0-9-22 15,3-10-9-15,4-2-6 16,2 2 0-16,0 9 1 16,1 15-1-16,-1 10-2 15,3 10-8-15,2 1-7 16,6 20 4-16,6 8 5 15,3 5 8-15,1-1-7 16,0-2 7-16,-1-5 0 16,8-15-116-16,-11-7-263 15,-5-4-514-15</inkml:trace>
  <inkml:trace contextRef="#ctx0" brushRef="#br0" timeOffset="117143.2354">11799 2235 1401 0,'0'0'541'15,"0"0"-277"-15,0 0-82 16,-85 67 17-16,73-28-56 16,6 0-56-16,6 0-48 15,3-6-17-15,10-7-4 16,5-11-6-16,0-10-2 16,0-5 1-16,0-14 8 15,-6-17-7-15,0-3-4 0,-4-3-7 16,-5 1 11-1,-3 9 26-15,0 10 117 0,0 8 22 16,0 9-44-16,-3 4-67 16,-3 31-51-16,-1 35-3 15,3 33 47-15,1 18 16 16,3 5 13-16,0-16-31 16,3-31-12-16,4-19-15 15,0-21-7-15,-1-6-11 16,-3 3-6-16,-1-4-5 15,-2-2 1-15,0-10-1 16,-14-9 5-16,-15-4 1 16,-28-2-1-16,-33-2-6 15,-24-1-23-15,-3-2-77 16,31 0-109-16,29-3-454 0</inkml:trace>
  <inkml:trace contextRef="#ctx0" brushRef="#br0" timeOffset="117860.1726">12549 2781 1413 0,'0'0'349'15,"0"0"-49"-15,0 0-166 16,0 0 8-16,0 0-10 16,0 0 1-16,0 0-14 15,66-76-52-15,-35 28-43 0,2-6-15 16,-6-5 4-1,-8 1-4-15,-10 3-7 0,-6 8 5 16,-3 11-5-16,-3 10 17 16,-15 15 12-16,-3 11-11 15,-4 2-20-15,-5 19-1 16,5 9 0-16,2 8 1 16,11 1-6-16,12 1 5 15,0-1-7-15,25-7 2 16,13-5 5-16,5-5-13 15,5-6 6-15,-6-4-35 16,-8-1-27-16,-9-3 53 0,-11 2 2 16,-12 0 4-1,-2 6 11-15,-2 5 0 0,-15 7 24 16,2 8 30-16,-2 3 12 16,6 0-8-16,5-1-7 15,3-6-2-15,3-5-18 16,6-9-16-16,15-8-4 15,9-7-10-15,10-3-1 16,20-20-112-16,-11-7-239 16,-7-6-675-16</inkml:trace>
  <inkml:trace contextRef="#ctx0" brushRef="#br0" timeOffset="118247.0239">13040 2584 1788 0,'0'0'293'0,"0"0"-64"0,0 0-151 15,0 0 97-15,82-36-58 16,-56 36-44-16,-1 11-36 16,-8 11-1-16,-5 7-14 15,-6 5 4-15,-6 4-6 16,0-1-2-16,0-4-9 16,0-5-7-16,-4-10-1 15,4-8 0-15,0-9 5 16,0-1 10-16,12-18-16 15,6-10-12-15,6-9-9 16,-1-5 11-16,0-4 10 16,-7 3 1-16,-3 2 1 15,-5 5-2-15,-5 7 11 0,-2 9 11 16,-1 7 38-16,0 12 27 16,0 1-50-16,-6 9-37 15,-3 19 0-15,-2 8 0 16,0 7 12-16,5 5 8 15,4-2-8-15,2-1-5 16,8-6-5-16,17-8-2 16,26-23-21-16,-2-7-201 15,-1-4-507-15</inkml:trace>
  <inkml:trace contextRef="#ctx0" brushRef="#br0" timeOffset="118577.3769">13664 2428 185 0,'0'0'1760'0,"0"0"-1215"16,0 0-340-16,0 0-61 16,0 0-41-16,-90 23-31 15,75 4-5-15,1 5 2 16,2 6-9-16,5 2-26 16,7-4-20-16,0-2-7 15,6-7 5-15,13-10 2 16,3-12 2-16,1-5-16 15,1-13-12-15,-2-13-13 16,-1-8-4-16,-7-3 8 16,-2-1 20-16,-4 7 0 15,-3 9 1-15,-3 6 0 16,0 10 1-16,0 6-1 0,4 0-9 16,6 9-15-16,6 12 17 15,10 4 6-15,6 3-1 16,19 0-144-16,-12-9-346 15,-4-7-613-15</inkml:trace>
  <inkml:trace contextRef="#ctx0" brushRef="#br0" timeOffset="119518.6134">13945 2399 560 0,'0'0'1409'16,"0"0"-866"-16,0 0-303 15,0 0-100-15,0 0-80 0,0 0-59 16,0 0 50-1,-18 59 38-15,18-19-15 0,0 1-35 16,3-1-23-16,0-5-5 16,1-9-5-16,1-12-6 15,-2-14 6-15,5-8-15 16,-2-24 0-16,4-11-53 16,-4-10 10-16,6-1 34 15,-2 3 10-15,1 8 8 16,-2 12-1-16,2 11-10 15,-2 12 11-15,4 8 2 16,1 2-1-16,4 19 11 16,5 5 4-16,2 6-8 15,-1 2-1-15,-3-4-7 16,0-5 0-16,-7-8 1 0,-5-12 1 16,-2-5-1-1,-4-10-1-15,0-14-18 0,0-7-41 16,2-1 19-16,0 8 21 15,-1 5 11-15,1 9 8 16,-3 9-1-16,3 1-5 16,6 8-11-16,5 12 11 15,9 4 6-15,10 0-2 16,8-1 2-16,3-10 0 16,-1-6 0-16,-6-7-89 15,-13-12-150-15,-12-14 63 16,-14-7 126-16,0-3 50 0,-18 3 91 15,-3 7 86 1,2 6 14-16,5 12 0 0,3 8-73 16,5 8-76-16,0 26-31 15,4 24 1-15,1 24 6 16,1 20 10-16,0-9 20 16,0-20-5-16,0-24-19 15,0-20-10-15,0-4-13 16,0-8 6-16,0-12-7 15,0-22-19-15,-6-49-101 16,6-29-6-16,-2 2 41 16,2 18 30-16,0 31 29 15,0 27 26-15,0 3 17 0,0 4 72 16,5 6-12 0,5 4-53-16,11 6-18 0,10 13 7 15,8 6 16-15,4-2 5 16,-1-1-17-16,-3-7-8 15,-9-7-3-15,-5-8 0 16,-9-5-6-16,-5-22-15 16,-5-9-50-16,-6-12 29 15,0-8 18-15,-8-13 18 16,-9 2-1-16,-3 4 1 16,0 5 6-16,7 24 66 15,-2 6 56-15,8 20-15 16,2 8-94-16,4 21-18 15,1 31-1-15,6 27 0 16,21 21 1-16,4-8 8 0,-1-19-8 16,-5-25 0-16,-4-19-1 15,27 0-56-15,-6-7-189 16,-1-15-413-16</inkml:trace>
  <inkml:trace contextRef="#ctx0" brushRef="#br0" timeOffset="120040.2043">14964 2291 1780 0,'0'0'247'0,"0"0"-63"15,0 0-113-15,0 0 39 16,0 0-38-16,30 76-32 0,-3-60-17 16,1-7-8-16,2-7-1 15,-3-2 7-15,-2-12 9 16,-3-14-3-16,-7-4-12 15,-3-8-6-15,-9-1 1 16,-3 0 41-16,-3 5 19 16,-10 9 21-16,-1 7 18 15,-1 13-1-15,3 5-54 16,1 12-38-16,3 17-14 16,5 9 4-16,3 4-5 15,9 3 1-15,16-1 5 16,8-2 1-16,6-8-2 15,-2-9-5-15,-1-12 5 16,-3-13 5-16,-5-2-5 16,-4-25 3-16,-7-9-3 0,-3-7 3 15,-3-7 10 1,-1 0 59-16,1 5 19 0,-2 6 5 16,0 10-22-16,1 9-35 15,0 10-9-15,5 7-27 16,2 3-9-16,10 4-7 15,1 15 1-15,-1 11 4 16,-4 3-7-16,-6 7 3 16,-11 0-1-16,-6 3 6 15,-4-1 1-15,-20-2 0 16,-9-3-1-16,-6-5-66 16,-14-9-134-16,8-9-170 15,10-13-514-15</inkml:trace>
  <inkml:trace contextRef="#ctx0" brushRef="#br0" timeOffset="120170.6133">15841 2241 1866 0,'0'0'22'15,"0"0"-22"-15</inkml:trace>
  <inkml:trace contextRef="#ctx0" brushRef="#br0" timeOffset="124945.3541">13523 4081 1265 0,'0'0'538'15,"0"0"-235"-15,0 0-86 16,0 0-95-16,0 0-73 0,-8 40-19 16,8-1 123-16,0 10-43 15,0 2-57-15,0-2-28 16,0-5-10-16,2-8-9 16,1-8-5-16,0-8 2 15,0-8-2-15,-2-10 1 16,1-2 14-16,-2-9-3 15,0-19-13-15,0-8-1 16,0-10-5-16,0-9 6 16,3-5-1-16,0 3 1 15,4 4 0-15,1 11-1 16,2 11 1-16,3 14-8 16,4 10 7-16,5 7-6 0,2 0-2 15,4 15 8 1,1 5-1-16,-3 3 1 0,-1 2 0 15,-3 2 1-15,-4-4 0 16,-8-3 0-16,-4-5 0 16,-2-6 0-16,-4-5 2 15,0-4 9-15,0 0 9 16,-5-13-4-16,-6-9-8 16,0-8-2-16,3-5 1 15,5-4 13-15,3 1 8 16,0 5 8-16,8 7 3 15,11 12-5-15,3 14-22 16,2 0-10-16,8 23 4 16,-1 11 7-16,0 2 13 15,-4 5-4-15,-6-3-8 0,-9-1-4 16,-3-4-2 0,-6-3-2-16,-3-5-6 0,0-5 0 15,0-7-83-15,-5-13-101 16,-2 0-271-16,1-5-596 0</inkml:trace>
  <inkml:trace contextRef="#ctx0" brushRef="#br0" timeOffset="126499.1854">14254 4055 1026 0,'0'0'486'0,"0"0"-190"16,0 0-59-16,0 0-72 16,0 0-72-16,0 0-50 15,0 0-27-15,6 4-4 16,10-4 9-16,4 0 11 16,4 0 1-16,-1-7-11 15,0-7-8-15,-5-4-1 0,-5-4-7 16,-6-4 4-16,-5-3-2 15,-2 4-2-15,-5 2 7 16,-12 6 36-16,-5 6-3 16,-4 11 3-16,-4 0-28 15,-1 20 0-15,1 11 30 16,1 7-2-16,9 6-4 16,9 1-18-16,10-3-9 15,1-5-6-15,21-7-11 16,30-10 7-16,29-16-7 15,-1-4-1-15,-3-11 0 0,-13-15-49 16,-23-2-85-16,-4-6-30 16,-2-6 37-16,-16 0 50 15,-9-1 55-15,-9 6 22 16,0 4 27-16,-1 9 67 16,-11 10 59-16,2 6-31 15,-4 6-53-15,0 4-38 16,-4 18-16-16,0 6 7 15,-1 9 13-15,3 4 5 16,4-2-10-16,9-3-13 16,3-7-8-16,0-3-8 15,13-8 0-15,7-9 6 0,5-7-6 16,1-2-1 0,0-13-16-16,-5-11-55 0,-2-6 7 15,-7-7-23-15,-3-3 13 16,-6-1 36-16,-3 3 28 15,0 7 9-15,0 11 1 16,0 7 7-16,-3 10 41 16,-3 3-22-16,0 10-26 15,1 10 0-15,3 9 1 16,0 1-1-16,2 3 0 16,2-4 0-16,13-5 0 15,6-5-8-15,2-7-89 16,0-12-23-16,1 0-60 15,-5-9 7-15,-3-13-9 16,-7-7 120-16,-3-3 58 0,-4-1 4 16,-2 5 151-16,0 7 2 15,0 8 28-15,0 10-48 16,0 3-83-16,3 11-43 16,2 15 3-16,2 7 68 15,2 6-21-15,1-1-13 16,0-4-12-16,-2-6-19 15,-3-6-4-15,-2-8-7 16,-2-7 4-16,-1-7 4 16,0 0 21-16,0-18 31 15,0-11-46-15,0-13-8 16,5-9-2-16,3-4 12 16,3 1 1-16,3 6 8 0,5 12 3 15,0 14 0 1,4 15-18-16,5 7-12 0,5 15-6 15,5 16 4-15,1 7 1 16,0 8 0-16,-3 3-1 16,-11 19-99-16,-9-12-379 15,-14-12-898-15</inkml:trace>
  <inkml:trace contextRef="#ctx0" brushRef="#br0" timeOffset="126850.341">14973 4253 1886 0,'0'0'308'0,"0"0"-53"16,0 0-123-16,0 0-42 15,-81 43 2-15,61-14-20 16,4 1-36-16,9-1-21 15,5-2-8-15,2-6-6 16,8-4 5-16,13-5-5 16,4-3 0-16,5-1 6 15,2-5-6-15,-3 3-1 16,0-1 0-16,-9 3 0 0,-6 1-1 16,-7 0 1-1,-7 2-1-15,-4 5 1 0,-20-1 0 16,-9 2 1-1,-4-1-1-15,1-5-118 0,5-6-110 16,11-4-262-16,13-1-750 0</inkml:trace>
  <inkml:trace contextRef="#ctx0" brushRef="#br0" timeOffset="127596.2203">15255 4171 1487 0,'0'0'333'16,"0"0"-47"-16,0 0-162 16,0 0-58-16,0 0-18 15,0 0-8-15,-52 84-14 16,44-53-12-16,5 1-13 0,1-3 5 16,2-6-6-16,0-9-6 15,2-7-24-15,9-7-11 16,2-5 24-16,1-18 16 15,2-5-7-15,-2-6 8 16,0-1 0-16,-4 3 1 16,0 5 61-16,-6 11 115 15,-1 8 2-15,-2 8-73 16,-1 6-72-16,2 20 11 16,1 11 45-16,0 7 5 0,4 10-12 15,2 3-2-15,3-1-41 16,0-4-21-16,1-10-17 15,-1-10 5-15,-2-14-5 16,0-12-1-16,0-6-1 16,1-12-1-16,2-17-101 15,1-12-58-15,0-20 28 16,-3 2 22-16,-3-5-10 16,0 1 28-16,-3 12 58 15,-3 5 26-15,2 12 8 16,-3 13 39-16,-1 10 73 15,2 10-26-15,-1 1-59 16,1 17-18-16,4 13 66 16,1 10 9-16,2 6-4 15,2 3-6-15,0 1-11 0,0-4-33 16,1-7-15 0,0-8-1-16,-3-10-14 0,-2-9 0 15,2-10 11-15,-1-2-10 16,2-16-1-16,3-15-10 15,1-8-20-15,2-5 4 16,-1-4 8-16,1 5-1 16,-1 8 17-16,0 9 1 15,-4 12 0-15,-2 9-5 16,-1 5-6-16,3 0-8 16,4 13 10-16,5 6 9 15,3 5 1-15,3 0 0 16,-4-4 1-16,-2-3-1 0,-1-6-66 15,-1-11-198 1,-2 0-251-16,-4-12-423 0</inkml:trace>
  <inkml:trace contextRef="#ctx0" brushRef="#br0" timeOffset="128352.3848">16006 4035 1385 0,'0'0'506'15,"0"0"-162"-15,0 0-104 16,0 0-44-16,0 0-53 15,-98 56-52-15,79-23-34 16,4 3-6-16,9 0-12 16,6-2-21-16,0-4-6 0,7-8-11 15,14-8 5 1,3-9-6-16,1-5-40 0,2-10-51 16,-4-14-21-16,-5-8 22 15,1-7 22-15,-9-1 35 16,-1-4 21-16,-3 3 11 15,-2 9 1-15,-4 9 9 16,0 10 49-16,0 9 35 16,0 4-36-16,0 9-41 15,0 13 0-15,0 5 16 16,0 4-1-16,0 1-16 16,9-2-7-16,4-6-7 15,6-6 8-15,2-6-8 0,-3-9-1 16,1-3-6-1,-6-8-33-15,-2-11-9 0,-2-5 11 16,-3-5 22-16,-2 1 14 16,3 3 0-16,1 3 1 15,-2 5-1-15,0 7 1 16,0 8-1-16,1 2-8 16,1 2 2-16,0 15 7 15,2 6 41-15,3 3 14 16,1 1-10-16,1 1-3 15,1-6-15-15,1-3-14 16,4-10-1-16,-2-6 0 16,5-3 1-16,-1-12-4 15,-3-15-1-15,1-6-7 16,-5-7-1-16,-4-10-12 0,-3-3-6 16,-6 0 6-16,-3 8 11 15,0 9 0-15,0 17 1 16,-12 15 26-16,-7 4 1 15,-5 22-8-15,-3 16 32 16,2 9 15-16,4 6 2 16,11-3-21-16,10-3 6 15,2-8-4-15,21-8-11 16,6-10-16-16,7-8-10 16,5-10 0-16,9-3 2 15,5-13-8-15,0-9-6 16,3-7 0-16,-8 0 0 15,-9 2-44-15,-15 3-103 16,-26 11-137-16,-15 7-188 16,-21 6-774-16</inkml:trace>
  <inkml:trace contextRef="#ctx0" brushRef="#br0" timeOffset="129936.2698">15295 5196 1655 0,'0'0'318'0,"0"0"-26"16,0 0-169-16,0 0-71 16,0 0-19-16,0 0-21 15,0 0 1-15,80-51-4 16,-48 21-9-16,-1-7 1 15,-4-5 0-15,-5-3-1 16,-10-1 1-16,-6 3 0 0,-6 5 5 16,0 7 5-16,-12 9 88 15,-7 11 48-15,-2 10-41 16,-6 1-35-16,-1 22 1 16,-2 15-5-16,-1 22 11 15,7 0 3-15,6 8-10 16,9-1-12-16,9-10-12 15,0 0-19-15,18-8-10 16,7-10-6-16,14-13-4 16,3-11-7-16,8-14 11 15,0-4-5-15,4-22-6 16,-7-11-2-16,-7-10-17 16,-5-8-29-16,-11-6-8 15,-11-1 11-15,-7 4 29 0,-6 11 8 16,0 11 7-16,-6 12-1 15,-1 12 1 1,2 6 0-16,2 6-1 0,3 0-17 16,0 11 3-16,8 10 14 15,6 6-7-15,3 0 7 16,1 2 1-16,-2 5 0 16,-2-3-1-16,-5 2 1 15,-3-2-1-15,1-3 1 16,-3-4 0-16,2-6 0 15,3-7 0-15,8-4 0 16,2-7 1-16,11-4 5 16,5-16-5-16,6-7 1 15,-2-7 4-15,-3-6-6 0,-6-1 0 16,-8 2 0 0,-12 3 0-16,-10 10-6 0,0 6 5 15,-7 6-16-15,-10 4-13 16,1 2 15-16,4 4 8 15,2 1 7-15,8 1-1 16,2 2-5-16,0 0-10 16,0 3-1-16,9 10 16 15,1 7-1-15,1 3 2 16,1 7 0-16,-2 2 28 16,-1 1 25-16,3 1-11 15,0-5-14-15,3-5-10 0,0-8-8 16,3-7-2-16,4-7-1 15,4-2 4-15,2-8-11 16,0-16 0-16,-2-9-97 16,2-9-59-16,-6-8-22 15,-4-2-1-15,-3 0 9 16,-7 6 91-16,-5 6 58 16,-3 10 21-16,0 7 10 15,-8 12 63-15,-8 6 33 16,-3 5-36-16,-2 5-22 15,1 14 7-15,2 8-3 16,2 5-17-16,4 2-11 16,7 2 1-16,3-3-16 0,2-6-7 15,3-6 4-15,11-7-6 16,4-10 2-16,0-4-2 16,2-9-7-16,1-16-44 15,-2-6-1-15,-1-5 16 16,-6-4 15-16,-1-1 14 15,-5 7 5-15,-3 6 2 16,-3 10 0-16,0 9 61 16,0 9 31-16,-9 0-46 15,-4 21-27-15,1 7 1 16,2 4 2-16,7 4 1 16,3-1-13-16,7-4-2 15,13-9-7-15,10-5 7 16,2-11-8-16,3-6 9 15,-5-4-8-15,-6-15 10 0,-4-10-10 16,-10 0-2-16,-5-5-13 16,-5-4-11-16,0 4-14 15,-7 2 15-15,-2 6 13 16,-2 6 10-16,5 8-1 16,3 4 2-16,2 8-2 15,1 0-14-15,0 6-6 16,0 15 13-16,4 8 8 15,1 10-7-15,0 4 8 16,-1 4 17-16,-1 1 41 16,1-2-1-16,2-7 15 15,5-5-5-15,5-12-31 0,6-10-8 16,7-10 1-16,3-2-7 16,6-19-7-16,-1-8-14 15,-13-24-1-15,-10 8-173 16,-14-1-462-16</inkml:trace>
  <inkml:trace contextRef="#ctx0" brushRef="#br0" timeOffset="130462.8005">13184 3648 1113 0,'0'0'494'16,"0"0"-123"-16,0 0-62 16,0 0-9-16,-89 1-116 15,50 68-84-15,-3 48 36 16,8 24 22-16,13 12-33 16,21-12-39-16,22-19-21 15,37-2-22-15,35-8-17 16,30-6-13-16,29-12-13 15,26-18-4-15,-39-22-332 16,-11-22-693-16</inkml:trace>
  <inkml:trace contextRef="#ctx0" brushRef="#br0" timeOffset="131004.3698">16685 4446 1704 0,'0'0'473'16,"0"0"-129"-16,0 0-89 0,0 0-51 16,0 0-38-16,0 0-79 15,88-24-6-15,-25 80 6 16,17 29-6-16,8 31-11 15,-15 14-11-15,-27 0-22 16,-40-10-25-16,-22-13-3 16,-43 1-9-16,-32 0-48 15,10-26-318-15,-6-18-691 0</inkml:trace>
  <inkml:trace contextRef="#ctx0" brushRef="#br0" timeOffset="131822.9189">15167 6295 1908 0,'0'0'523'15,"0"0"-67"-15,0 0-312 16,0 0-35-16,0 0 9 16,-38 92 24-16,32-39-41 0,-1 2-47 15,6-3-14 1,-1-4-26-16,2-8-4 0,0-10-2 15,0-8-8-15,0-10 0 16,0-12 1-16,0 0 5 16,2-25-6-16,3-14-27 15,0-22-5-15,-1-22 5 16,2 5 14-16,0 9 4 16,1 17 9-16,3 21-1 15,0 8 1-15,5 6 0 16,3 14-1-16,6 3-14 15,3 20 14-15,1 11-6 16,5 7 6-16,-6 5 1 16,-2 2 6-16,-7-1 8 15,-6-7-4-15,-6-5 5 0,-3-11-6 16,-3-8-1 0,0-9-7-16,0-4 31 0,0-14 16 15,0-18-27-15,0-9-14 16,0-7-6-16,3-3 0 15,14 5 0-15,2 10 0 16,3 12 5-16,2 11-5 16,1 12 0-16,1 1 1 15,4 19-1-15,-1 11 0 16,0 5 0-16,-6 4 5 16,0 0-5-16,-8-2 0 15,-4-5-1-15,-3-7-15 0,1-8-162 16,0-8-308-16,0-9-328 15</inkml:trace>
  <inkml:trace contextRef="#ctx0" brushRef="#br0" timeOffset="132130.9552">15896 6057 1622 0,'0'0'345'0,"0"0"38"15,0 0-164-15,0 0-17 16,-74 85-49-16,59-48-66 15,6 0-23-15,2-4-8 16,7-8-26-16,0-4-3 16,4-5-11-16,11-1-5 15,2-3-4-15,6 0-1 16,-2 1-6-16,0 2 1 0,-1 1-1 16,-2 1 0-16,-5 4 1 15,-6-1-1-15,-7-1-2 16,0-1 1-16,-18-1 1 15,-2-3-1-15,-5-5 0 16,0-4 0-16,-1-5-32 16,4 0-90-16,-2-2-93 15,6-10-277-15,6-2-435 0</inkml:trace>
  <inkml:trace contextRef="#ctx0" brushRef="#br0" timeOffset="132384.3689">16081 6113 1568 0,'0'0'399'0,"0"0"167"15,0 0-390-15,0 0-25 16,0 0-57-16,0 0 78 16,2 95-34-16,4-51-29 15,4 3-36-15,0-2-16 16,5-2-22-16,0-5-20 15,3-4-8-15,-3-9-1 16,3-9-5-16,0-8-1 16,3-8-99-16,7-17-211 15,-6-8-405-15,-5-5-775 0</inkml:trace>
  <inkml:trace contextRef="#ctx0" brushRef="#br0" timeOffset="132551.2851">16190 6326 1609 0,'0'0'318'0,"0"0"51"16,0 0-200-16,0 0-69 15,0 0-23-15,0 0-8 16,0 0-32-16,104 7-26 16,-74-20-11-16,-1-10-86 15,-9 3-385-15,-11 0-573 0</inkml:trace>
  <inkml:trace contextRef="#ctx0" brushRef="#br0" timeOffset="132693.8579">16051 6089 367 0,'0'0'1287'0,"0"0"-935"16,0 0-205-16,0 0-109 15,0 0-29-15,139-55-9 16,-78 41-213-16,-9 0-675 0</inkml:trace>
  <inkml:trace contextRef="#ctx0" brushRef="#br0" timeOffset="132902.5118">16365 5750 2006 0,'0'0'238'0,"0"0"-42"0,82 131 51 15,-15-17-25-15,3 18-46 16,-15-1-11-16,-31-12-65 16,-26-20-47-16,-49-2-34 15,-31-5-19-15,-28-11-1 16,-15-15-248-16,25-25-305 16,9-19-697-16</inkml:trace>
  <inkml:trace contextRef="#ctx0" brushRef="#br0" timeOffset="133205.0018">14797 6121 1676 0,'0'0'316'0,"0"0"80"0,-84 36-130 16,28 31-55-16,-2 37-20 15,8 24-1-15,22 3-46 16,28-10-18-16,25-17-42 16,33-9-20-16,20-8-41 0,18-13-13 15,18-18-9 1,10-19 1-16,8-23-2 0,-31-10-159 15,-22-4-638-15</inkml:trace>
  <inkml:trace contextRef="#ctx0" brushRef="#br0" timeOffset="170517.9957">6037 7064 859 0,'0'0'516'16,"0"0"-298"-16,0 0-79 15,0 0-52-15,0 0 38 16,0 0 8-16,27 0 23 16,-4 0-18-16,6 0-28 15,7 0 3-15,1-2-22 16,6-6-26-16,-3-6-14 16,-1 2 9-16,0-5-7 15,-6 1-15-15,-4-1-8 0,-2-3 1 16,-4 0-5-1,-1-2 6-15,-3-2 9 0,-3-2-8 16,-2-1-2-16,-3 1-4 16,-5-3-1-16,-3 2-8 15,-3-2-2-15,0 0 1 16,0-2-11-16,-3 1 4 16,-9-1 1-16,-1 2 1 15,-4 0 10-15,1 0-21 16,0 2 8-16,-1 4 0 15,0 2 6-15,-2 2-1 16,0 2-7-16,0 3 10 16,-1 0-11-16,2 1 1 15,-4 1-1-15,2 0 3 0,-2 0-8 16,1 2 11 0,-1 0-1-16,-1 1-5 0,1 2-6 15,2 3 14-15,-1 1-4 16,2 3 2-16,-3 0-4 15,-2 0-8-15,-1 9 6 16,-5 3 0-16,0 5-5 16,-1 5 0-16,-1 2 0 15,-2 2 5-15,4 5-5 16,2 4 1-16,1-1-1 16,6 5 5-16,3-2-5 15,2 5 0-15,10 0 1 16,1 2-1-16,5-2 1 0,0 0-1 15,2-1 5-15,11-3-5 16,7-1-1-16,2-2 0 16,11-3 0-16,1-3 1 15,5-4 0-15,1-3 8 16,2-5 0-16,-2-3-8 16,-1-6 11-16,-3-2-4 15,-3-5-7-15,-4-1 1 16,-3 0 3-16,-3 0-4 15,-4-3 4-15,-3-4-4 16,-6 2-1-16,-5 1 1 16,1-1-1-16,-6 4-39 15,0 0-53-15,-9 1-113 16,-8 0-268-16,-5 0-511 0</inkml:trace>
  <inkml:trace contextRef="#ctx0" brushRef="#br0" timeOffset="178977.0146">7524 10817 98 0,'0'0'999'16,"0"0"-609"-16,0 0-73 16,0 0 3-16,0 0-35 15,0 0-73-15,-35-34-80 16,37 31-64-16,19-2-33 16,13-3 44-16,14-5-18 15,6-3-9-15,7-2-26 0,4-3-25 16,-4-1 12-1,-7 5-13-15,-8 0-1 0,-14 6-117 16,-16 5-262-16,-10 3-361 16</inkml:trace>
  <inkml:trace contextRef="#ctx0" brushRef="#br0" timeOffset="179264.2744">7648 10476 1480 0,'0'0'317'15,"0"0"-56"-15,0 0-103 0,0 0-64 16,0 0-35-16,0 0 81 16,-32 73 30-1,19-28-47-15,-3 4-37 0,-1-2-12 16,6-7-18-16,9-3-16 15,2-11-9-15,13-9-13 16,20-11-7-16,31-6-10 16,36-20 11-16,37-16-12 15,-2-9-53-15,-32 11-433 16,-44 10-1243-16</inkml:trace>
  <inkml:trace contextRef="#ctx0" brushRef="#br0" timeOffset="179872.2583">5825 11996 1000 0,'0'0'394'0,"0"0"-95"16,0 0 43-16,0 0-144 16,0 0-93-16,0 0-53 15,0 0-17-15,45-37 68 16,-8 22-21-16,9 1-42 15,-1-3-22-15,1-2-17 16,0 0 5-16,-1-1-6 16,3 1-19-16,-9 4-210 15,-15 6-407-15</inkml:trace>
  <inkml:trace contextRef="#ctx0" brushRef="#br0" timeOffset="180156.8971">5977 11730 1392 0,'0'0'242'16,"0"0"-23"-16,0 0 76 16,0 0-112-16,0 0-73 15,0 0-62-15,0 0-10 16,-88 60 43-16,69-22-8 15,-1 1-23-15,8-1-17 16,7-4-8-16,5-7-11 0,10-7-5 16,20-9-9-16,15-10 2 15,24-2-1-15,27-26-1 16,10-10-58-16,-12 1-234 16,-27 8-704-16</inkml:trace>
  <inkml:trace contextRef="#ctx0" brushRef="#br0" timeOffset="180856.1677">3349 12110 894 0,'0'0'904'15,"0"0"-611"-15,0 0-65 16,0 0-39-16,0 0-65 16,0 0-54-16,0 0-30 15,49-34-10-15,-19 26-14 16,0 1-8-16,0 0-7 15,-4-2 0-15,-3 3-1 16,-5-1-39-16,-3 3-284 16,-9 1-384-16</inkml:trace>
  <inkml:trace contextRef="#ctx0" brushRef="#br0" timeOffset="181124.0813">3322 11984 1553 0,'0'0'251'0,"0"0"-59"0,0 0-63 15,0 0-29-15,0 0-12 16,0 0-20-16,0 0 83 16,-52 84-6-16,28-42-50 15,1-2-31-15,3-5-29 16,12-7-9-16,8-8-11 0,0-7-15 15,25-12 0-15,26-4 0 16,36-32 8-16,25-19-8 16,3-5-90-16,-27 11-385 15,-36 19-679-15</inkml:trace>
  <inkml:trace contextRef="#ctx0" brushRef="#br0" timeOffset="181716.6352">1772 13275 1315 0,'0'0'372'16,"0"0"-96"-16,0 0-116 15,0 0-83-15,0 0-45 16,0 0 94-16,0 0-7 0,78-14-43 16,-41 4-27-16,2-4-27 15,3-5-15-15,4-3-7 16,-2-6 0-16,13-10-1 15,-11 6-194-15,-11 6-388 0</inkml:trace>
  <inkml:trace contextRef="#ctx0" brushRef="#br0" timeOffset="181949.3809">2002 13082 1681 0,'0'0'383'0,"0"0"-147"16,0 0-124 0,0 0-57-16,0 0-6 0,0 0 58 15,88 0-23-15,-55 0-35 16,1 0-13-16,-8 0-20 16,-10 13-7-16,-7 10-1 15,-9 23 10-15,-45 37-6 16,-55 53-12-16,3-11-152 15,-15-4-610-15</inkml:trace>
  <inkml:trace contextRef="#ctx0" brushRef="#br0" timeOffset="190298.6802">10453 13191 1258 0,'0'0'192'0,"0"0"-144"16,0 0-34-16,0 0 37 0,0 0-16 15,0 0-22 1,2 0-12-16,2 0-1 0,5 2-12 16,23 9-4-16,-4-2-53 15,5-1-292-15</inkml:trace>
  <inkml:trace contextRef="#ctx0" brushRef="#br0" timeOffset="190869.1958">11835 14358 1607 0,'0'0'214'16,"0"0"-127"-16,0 0-51 0,0 0 52 15,0 0-48 1,0 0-29-16,0 0-11 0,-6-8-154 16,15 13-207-16,-1 1-599 15</inkml:trace>
  <inkml:trace contextRef="#ctx0" brushRef="#br0" timeOffset="191545.2082">11969 14921 1205 0,'0'0'382'0,"0"0"-225"15,0 0-19-15,0 0 51 16,0 0-63-16,0 0-78 16,0 0-48-16,-3 4-17 15,-11 4-272-15</inkml:trace>
  <inkml:trace contextRef="#ctx0" brushRef="#br0" timeOffset="210932.0839">583 11539 1624 0,'0'0'374'0,"0"0"-167"0,0 0-14 15,0 0-23 1,0 0-43-16,0 0-54 0,19-64-40 16,6 33-14-16,5-3-7 15,4-3-11-15,6-1-1 16,0 0-8-16,-2 6-70 16,-4 3-150-16,-4 16-80 15,-11 9-250-15,-11 4-168 0</inkml:trace>
  <inkml:trace contextRef="#ctx0" brushRef="#br0" timeOffset="211089.2483">710 11578 1051 0,'0'0'329'0,"0"0"-111"16,0 0-30 0,0 0-67-16,0 0-33 0,0 0-47 15,0 0 25-15,66-57-31 16,-18 8-35-16,28-31-20 15,-15 10-281-15,-9 8-474 0</inkml:trace>
  <inkml:trace contextRef="#ctx0" brushRef="#br0" timeOffset="211334.7679">773 11088 1227 0,'0'0'602'0,"0"0"-483"15,0 0 96-15,0 0-136 16,0 0-60-16,0 0 3 0,0 0 62 16,97-12 32-16,-39 1-36 15,0 3-19-15,-4 4-28 16,-11 4-21-16,-10 0-4 16,-12 15-7-16,-12 14 0 15,-9 11 7-15,-9 23-7 16,-27 19-1-16,-16 14-22 15,4-14-221-15,6-23-453 0</inkml:trace>
  <inkml:trace contextRef="#ctx0" brushRef="#br0" timeOffset="214855.4968">17887 11571 1965 0,'0'0'359'0,"0"0"-241"16,0 0 33-1,0 0-8-15,83-16 39 0,-2 0-57 16,3 0-27-16,-4 4-41 16,-11 4-34-16,-15 5-7 15,3-3-5-15,6 2-11 16,-12 1 0-16,-11 1-9 15,-14 0-123-15,-11 2-73 16,-15-3-151-16,-9 1-254 0,-14-3-833 16</inkml:trace>
  <inkml:trace contextRef="#ctx0" brushRef="#br0" timeOffset="215214.6009">17992 11235 1945 0,'0'0'226'0,"0"0"-167"16,0 0 69-16,0 0 70 16,0 0-61-16,0 0-44 0,0 0-15 15,-58-17-32 1,32 37-31-16,-5 8 1 0,-6 9 31 15,-1 4-4-15,4 7-4 16,3-1-8 0,4-1 5-16,8-2-10 0,8-2-5 15,8-3-3-15,3-3-5 16,18-6 5-16,19-2 5 16,24-9-4-16,33-7-7 15,32-12-12-15,6 0 9 16,-1-8-15-16,-18 3 6 15,-27 5-234-15,-23 0-228 16,-23 8-665-16</inkml:trace>
  <inkml:trace contextRef="#ctx0" brushRef="#br0" timeOffset="225503.119">13104 11310 10 0,'0'0'374'0,"0"0"-279"0,0 0-78 16,0 0 181-16,0 0-22 15,0 0-54-15,0 0 12 16,0 0-27-16,0 0-13 15,0 0-20-15,0 0-24 16,0 0-26-16,0 4-9 16,0 10 23-16,0 5 8 15,0 3 1-15,0 2-5 16,0 2-13-16,0 2 5 16,0 0-11-16,0 0 11 15,3-1-5-15,3 1 73 16,1 0-37-16,1 1-30 0,-1-1 1 15,1-2 0-15,0 1-5 16,0-2-6-16,-2-3-2 16,0-1-6-16,0-2-3 15,-2 0-5-15,-1 0 6 16,0-1-5-16,0 3-1 16,-1-4-3-16,1 3 1 15,-2-1-1-15,1-2 0 16,-1 2-5-16,1-2 1 15,-2 1 4-15,1 0-5 16,-1-1-1-16,2 3 0 0,2 3 1 16,-1 0 0-16,0 3 0 15,2 0 5-15,-2 1-5 16,0 0 18-16,0 0 0 16,-2 2-2-16,-1-1 12 15,0-1-3-15,0 1-9 16,0 0 4-16,0 0-9 15,0-1 6-15,0 0 0 16,0-2-3-16,0 4 5 16,0-1 0-16,0 1 6 15,0 3-12-15,0-1 7 16,0-2-6-16,0 1 1 16,0-1 0-16,0 1-5 15,0-2-1-15,0-1-2 0,0-1 4 16,0-4-1-16,0 1-2 15,-1-3-1-15,1 0-7 16,0-1 0-16,0-2 8 16,0-1-3-16,0-1-4 15,0-3 5-15,0 1-5 16,0-3 4-16,0 1-5 16,-2-6 0-16,2 0 0 15,-1-3 0-15,1 1 0 16,0-3 0-16,-3 0 1 15,3 0-2-15,-3 0-39 16,-4 0-111-16,0 0-37 16,1 0-44-16,-7-3-145 15,0-1-330-15,-1-2-266 0</inkml:trace>
  <inkml:trace contextRef="#ctx0" brushRef="#br0" timeOffset="225736.3644">13049 13017 841 0,'0'0'749'0,"0"0"-637"15,0 0-62-15,0 0 159 16,0 0-55-16,0 0-64 16,0 0-4-16,94 3-21 15,-72-3-32-15,-1 0-17 0,-2 0-15 16,-2 0 0-1,0 0-1-15,-2 0-22 0,0-6-92 16,3-15-114-16,-1 3-136 16,-7-3-354-16</inkml:trace>
  <inkml:trace contextRef="#ctx0" brushRef="#br0" timeOffset="225894.1475">13336 12881 1175 0,'0'0'263'0,"0"0"-157"15,0 0 99-15,0 0-25 16,0 0-89-16,-1 75-53 0,1-58-25 16,0-3-3-1,0-1-10-15,0-9-31 0,0-4-285 16,0 0-612-16</inkml:trace>
  <inkml:trace contextRef="#ctx0" brushRef="#br0" timeOffset="226612.9093">13099 11401 527 0,'0'0'384'0,"0"0"-204"15,0 0-16-15,0 0 7 16,0 0-61-16,0 0-50 15,0 0-28-15,-30 67-4 0,27-62-3 16,0-3-6-16,3-2-2 16,0 0 37-16,0-10 45 15,0-7-71-15,0-4-10 16,3-5 4-16,5 1 19 16,1 1 14-16,3 4 23 15,0 7-19-15,1 7-40 16,-1 6-17-16,4 0-2 15,1 11 1-15,2 7 1 16,1 1-2-16,5 9-106 16,-3-7-159-16,-8-4-421 0</inkml:trace>
  <inkml:trace contextRef="#ctx0" brushRef="#br0" timeOffset="227045.2077">12958 11050 892 0,'0'0'386'0,"0"0"-136"15,0 0-96-15,0 0-56 16,0 0-57-16,0 0-30 16,0 0-11-16,0 7-127 15,0-3-504-15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6849" y="0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1E8206-5749-452C-870E-52CFAFB5846C}" type="datetimeFigureOut">
              <a:rPr lang="en-US" smtClean="0"/>
              <a:pPr>
                <a:defRPr/>
              </a:pPr>
              <a:t>12/7/2024</a:t>
            </a:fld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698500"/>
            <a:ext cx="46545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5" y="4421823"/>
            <a:ext cx="5172393" cy="4189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3645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6849" y="8843645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29515144-DAD1-4D30-BCF8-73F71ACED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7643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0" name="Google Shape;33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225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p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3" name="Google Shape;380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4317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730" name="Google Shape;373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70377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Google Shape;3857;g2a33f95ab57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58" name="Google Shape;3858;g2a33f95ab5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628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3" name="Google Shape;3863;g2a33f95ab57_0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4" name="Google Shape;3864;g2a33f95ab5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6829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g2a33f95ab57_0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0" name="Google Shape;3870;g2a33f95ab5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8683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Google Shape;3875;g2a33f95ab57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6" name="Google Shape;3876;g2a33f95ab5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6618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9" name="Google Shape;130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310" name="Google Shape;1310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1556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6" name="Google Shape;1316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317" name="Google Shape;1317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2373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4" name="Google Shape;132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1325" name="Google Shape;1325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5164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17" name="Google Shape;3417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8" name="Google Shape;3418;p9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None/>
            </a:pPr>
            <a:fld id="{00000000-1234-1234-1234-123412341234}" type="slidenum">
              <a:rPr lang="en-US"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3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3630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435" name="Google Shape;34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05513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500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8" name="Google Shape;344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449" name="Google Shape;344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1222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3456" name="Google Shape;34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6341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3093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8" name="Google Shape;350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9269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8172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445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120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799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701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82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556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323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3648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16946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2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25553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2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6"/>
            <a:ext cx="1905000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2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42704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175" b="1" spc="-113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175" spc="-113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6"/>
            <a:ext cx="1905000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350"/>
              </a:lnSpc>
              <a:spcBef>
                <a:spcPts val="0"/>
              </a:spcBef>
              <a:buNone/>
              <a:defRPr sz="13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</p:spPr>
        <p:txBody>
          <a:bodyPr anchorCtr="0">
            <a:noAutofit/>
          </a:bodyPr>
          <a:lstStyle>
            <a:lvl1pPr algn="l">
              <a:lnSpc>
                <a:spcPts val="3000"/>
              </a:lnSpc>
              <a:defRPr sz="33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16633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276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533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1698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14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13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285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825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825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9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988258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898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5478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38_Title and Content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22" name="Google Shape;522;p71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23" name="Google Shape;523;p7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7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7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6" name="Google Shape;526;p7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Google Shape;527;p7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28" name="Google Shape;528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1" name="Google Shape;531;p7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32" name="Google Shape;532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71"/>
          <p:cNvSpPr txBox="1">
            <a:spLocks noGrp="1"/>
          </p:cNvSpPr>
          <p:nvPr>
            <p:ph type="body" idx="1"/>
          </p:nvPr>
        </p:nvSpPr>
        <p:spPr>
          <a:xfrm>
            <a:off x="3048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6" name="Google Shape;536;p7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209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47_Title and Content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22" name="Google Shape;522;p71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23" name="Google Shape;523;p7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7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7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6" name="Google Shape;526;p7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Google Shape;527;p7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28" name="Google Shape;528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1" name="Google Shape;531;p7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32" name="Google Shape;532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71"/>
          <p:cNvSpPr txBox="1">
            <a:spLocks noGrp="1"/>
          </p:cNvSpPr>
          <p:nvPr>
            <p:ph type="body" idx="1"/>
          </p:nvPr>
        </p:nvSpPr>
        <p:spPr>
          <a:xfrm>
            <a:off x="3048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6" name="Google Shape;536;p7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9057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47_Title and Content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22" name="Google Shape;522;p71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23" name="Google Shape;523;p7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7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7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6" name="Google Shape;526;p7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Google Shape;527;p7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28" name="Google Shape;528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1" name="Google Shape;531;p7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32" name="Google Shape;532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71"/>
          <p:cNvSpPr txBox="1">
            <a:spLocks noGrp="1"/>
          </p:cNvSpPr>
          <p:nvPr>
            <p:ph type="body" idx="1"/>
          </p:nvPr>
        </p:nvSpPr>
        <p:spPr>
          <a:xfrm>
            <a:off x="3048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6" name="Google Shape;536;p7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5182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47_Title and Content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522" name="Google Shape;522;p71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23" name="Google Shape;523;p7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7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7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6" name="Google Shape;526;p7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7" name="Google Shape;527;p7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528" name="Google Shape;528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1" name="Google Shape;531;p7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32" name="Google Shape;532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71"/>
          <p:cNvSpPr txBox="1">
            <a:spLocks noGrp="1"/>
          </p:cNvSpPr>
          <p:nvPr>
            <p:ph type="body" idx="1"/>
          </p:nvPr>
        </p:nvSpPr>
        <p:spPr>
          <a:xfrm>
            <a:off x="3048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6" name="Google Shape;536;p71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5774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8_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11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3" name="Google Shape;73;p1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4" name="Google Shape;74;p1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" name="Google Shape;75;p1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76" name="Google Shape;76;p111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77" name="Google Shape;77;p11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8" name="Google Shape;78;p1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9" name="Google Shape;79;p11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80" name="Google Shape;80;p111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1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charset="0"/>
              <a:ea typeface="+mn-ea"/>
              <a:cs typeface="+mn-cs"/>
            </a:endParaRPr>
          </a:p>
        </p:txBody>
      </p:sp>
      <p:sp>
        <p:nvSpPr>
          <p:cNvPr id="82" name="Google Shape;82;p111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9269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9_Blank"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0" name="Google Shape;1860;p12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861" name="Google Shape;1861;p12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1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12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4" name="Google Shape;1864;p12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865" name="Google Shape;1865;p12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12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68" name="Google Shape;1868;p120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Google Shape;1869;p12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sp>
        <p:nvSpPr>
          <p:cNvPr id="1870" name="Google Shape;1870;p120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086427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0380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A1433-2BD6-474A-B042-E5F0856EF4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78B23240-9A46-45DC-80D8-72E6138EF4CC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8A489-38BD-40B0-9083-7E99DA90313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8CB16-FC74-415F-A778-AFAE7BEAFAF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B1E71-4690-4FD4-BBCF-A3779CD5256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4774-6889-4F3F-87B3-82AF987C97C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715D1-A74F-4481-8AFF-0CF19F1A422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36656-7811-4E10-ABA8-C743BA19F43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E505A-A9CD-4645-BB6F-663BC8294A5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21827-D599-4054-9CED-35F966873CD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2A46-881B-4CE5-A377-400F5AC575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FCE0F-DF2D-4465-B568-7505733AD93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 smtClean="0"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 smtClean="0"/>
            </a:lvl1pPr>
          </a:lstStyle>
          <a:p>
            <a:pPr>
              <a:defRPr/>
            </a:pPr>
            <a:fld id="{578891D9-9DBF-4503-8954-7823A473F5F2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54B72-864B-4419-8417-A1CD80834F1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C4AA0-627E-417E-B63D-B3DF9B458D2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947CB-2DD6-480A-BB8A-9DB725A59B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44F58-842A-4939-AD5D-04575B8B76C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2B2FC-FC80-4EAE-B114-A316EDBA5B6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3D8C1-C48A-434B-B05D-32EFC992A06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C52F0-3AC6-4B70-9B7C-80128C5BC8D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4F594-7693-4705-8E88-CEADBE86DA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06891-6D43-46F3-BFF0-1270190D4E6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6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26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116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65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70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825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825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1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9"/>
            <a:ext cx="8229600" cy="4525963"/>
          </a:xfrm>
        </p:spPr>
        <p:txBody>
          <a:bodyPr/>
          <a:lstStyle>
            <a:lvl1pPr marL="257175" marR="0" indent="-257175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800">
                <a:latin typeface="Arial" pitchFamily="34" charset="0"/>
                <a:cs typeface="Arial" pitchFamily="34" charset="0"/>
              </a:defRPr>
            </a:lvl1pPr>
            <a:lvl2pPr marL="557213" marR="0" indent="-214313" algn="l" defTabSz="6858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2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2700"/>
              </a:lnSpc>
              <a:spcBef>
                <a:spcPts val="0"/>
              </a:spcBef>
              <a:buNone/>
              <a:defRPr sz="2700" b="1" spc="-113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424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6_Title and Conten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0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7" name="Google Shape;307;p100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308" name="Google Shape;308;p100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100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00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1" name="Google Shape;311;p100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100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13" name="Google Shape;313;p10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0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0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100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17" name="Google Shape;317;p10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10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100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100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p10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80185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0258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6_Title and Content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324" name="Google Shape;324;p102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325" name="Google Shape;325;p10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0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0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8" name="Google Shape;328;p102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10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330" name="Google Shape;330;p10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0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0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10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34" name="Google Shape;334;p10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0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0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" name="Google Shape;337;p102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10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  <a:defRPr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45122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and Content">
  <p:cSld name="12_Title and Content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0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432" name="Google Shape;432;p104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433" name="Google Shape;433;p104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04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04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6" name="Google Shape;436;p104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10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438" name="Google Shape;438;p10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0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0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1" name="Google Shape;441;p10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42" name="Google Shape;442;p10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0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0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p104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6" name="Google Shape;446;p10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045524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2450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3630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985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889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899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474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458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372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393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498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427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622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132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273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670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144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514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358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593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584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49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880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169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725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449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476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813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964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546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002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42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283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85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432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781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58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936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943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986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107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443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7" y="6237314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900" b="1"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1" y="6237314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878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49833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15411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IS ZC464, Machine Learning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46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9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77.xml"/><Relationship Id="rId34" Type="http://schemas.openxmlformats.org/officeDocument/2006/relationships/slideLayout" Target="../slideLayouts/slideLayout90.xml"/><Relationship Id="rId42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103.xml"/><Relationship Id="rId50" Type="http://schemas.openxmlformats.org/officeDocument/2006/relationships/slideLayout" Target="../slideLayouts/slideLayout106.xml"/><Relationship Id="rId55" Type="http://schemas.openxmlformats.org/officeDocument/2006/relationships/slideLayout" Target="../slideLayouts/slideLayout111.xml"/><Relationship Id="rId63" Type="http://schemas.openxmlformats.org/officeDocument/2006/relationships/slideLayout" Target="../slideLayouts/slideLayout119.xml"/><Relationship Id="rId68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63.xml"/><Relationship Id="rId71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93.xml"/><Relationship Id="rId40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101.xml"/><Relationship Id="rId53" Type="http://schemas.openxmlformats.org/officeDocument/2006/relationships/slideLayout" Target="../slideLayouts/slideLayout109.xml"/><Relationship Id="rId58" Type="http://schemas.openxmlformats.org/officeDocument/2006/relationships/slideLayout" Target="../slideLayouts/slideLayout114.xml"/><Relationship Id="rId66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92.xml"/><Relationship Id="rId49" Type="http://schemas.openxmlformats.org/officeDocument/2006/relationships/slideLayout" Target="../slideLayouts/slideLayout105.xml"/><Relationship Id="rId57" Type="http://schemas.openxmlformats.org/officeDocument/2006/relationships/slideLayout" Target="../slideLayouts/slideLayout113.xml"/><Relationship Id="rId61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4" Type="http://schemas.openxmlformats.org/officeDocument/2006/relationships/slideLayout" Target="../slideLayouts/slideLayout100.xml"/><Relationship Id="rId52" Type="http://schemas.openxmlformats.org/officeDocument/2006/relationships/slideLayout" Target="../slideLayouts/slideLayout108.xml"/><Relationship Id="rId60" Type="http://schemas.openxmlformats.org/officeDocument/2006/relationships/slideLayout" Target="../slideLayouts/slideLayout116.xml"/><Relationship Id="rId65" Type="http://schemas.openxmlformats.org/officeDocument/2006/relationships/slideLayout" Target="../slideLayouts/slideLayout121.xml"/><Relationship Id="rId73" Type="http://schemas.openxmlformats.org/officeDocument/2006/relationships/image" Target="../media/image4.png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9.xml"/><Relationship Id="rId48" Type="http://schemas.openxmlformats.org/officeDocument/2006/relationships/slideLayout" Target="../slideLayouts/slideLayout104.xml"/><Relationship Id="rId56" Type="http://schemas.openxmlformats.org/officeDocument/2006/relationships/slideLayout" Target="../slideLayouts/slideLayout112.xml"/><Relationship Id="rId64" Type="http://schemas.openxmlformats.org/officeDocument/2006/relationships/slideLayout" Target="../slideLayouts/slideLayout120.xml"/><Relationship Id="rId69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64.xml"/><Relationship Id="rId51" Type="http://schemas.openxmlformats.org/officeDocument/2006/relationships/slideLayout" Target="../slideLayouts/slideLayout107.xml"/><Relationship Id="rId72" Type="http://schemas.openxmlformats.org/officeDocument/2006/relationships/theme" Target="../theme/theme5.xml"/><Relationship Id="rId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102.xml"/><Relationship Id="rId59" Type="http://schemas.openxmlformats.org/officeDocument/2006/relationships/slideLayout" Target="../slideLayouts/slideLayout115.xml"/><Relationship Id="rId67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76.xml"/><Relationship Id="rId41" Type="http://schemas.openxmlformats.org/officeDocument/2006/relationships/slideLayout" Target="../slideLayouts/slideLayout97.xml"/><Relationship Id="rId54" Type="http://schemas.openxmlformats.org/officeDocument/2006/relationships/slideLayout" Target="../slideLayouts/slideLayout110.xml"/><Relationship Id="rId62" Type="http://schemas.openxmlformats.org/officeDocument/2006/relationships/slideLayout" Target="../slideLayouts/slideLayout118.xml"/><Relationship Id="rId7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DB935C-A2BB-404C-A6C5-67E906802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1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4100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01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102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24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60" r:id="rId3"/>
    <p:sldLayoutId id="2147483959" r:id="rId4"/>
    <p:sldLayoutId id="214748395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4032" r:id="rId16"/>
    <p:sldLayoutId id="2147484056" r:id="rId17"/>
    <p:sldLayoutId id="2147484057" r:id="rId18"/>
    <p:sldLayoutId id="2147484058" r:id="rId19"/>
    <p:sldLayoutId id="2147484059" r:id="rId20"/>
    <p:sldLayoutId id="2147484062" r:id="rId21"/>
    <p:sldLayoutId id="2147484063" r:id="rId2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1"/>
            <a:ext cx="586740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25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825" dirty="0" smtClean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  <a:endParaRPr lang="en-US" sz="825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73" cstate="print"/>
          <a:srcRect l="1923" b="5336"/>
          <a:stretch>
            <a:fillRect/>
          </a:stretch>
        </p:blipFill>
        <p:spPr>
          <a:xfrm>
            <a:off x="6629401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2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2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0397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4043" r:id="rId3"/>
    <p:sldLayoutId id="2147484042" r:id="rId4"/>
    <p:sldLayoutId id="2147484041" r:id="rId5"/>
    <p:sldLayoutId id="2147484040" r:id="rId6"/>
    <p:sldLayoutId id="2147484039" r:id="rId7"/>
    <p:sldLayoutId id="2147484038" r:id="rId8"/>
    <p:sldLayoutId id="2147484037" r:id="rId9"/>
    <p:sldLayoutId id="2147484036" r:id="rId10"/>
    <p:sldLayoutId id="2147484035" r:id="rId11"/>
    <p:sldLayoutId id="2147483981" r:id="rId12"/>
    <p:sldLayoutId id="2147483982" r:id="rId13"/>
    <p:sldLayoutId id="2147483983" r:id="rId14"/>
    <p:sldLayoutId id="2147483984" r:id="rId15"/>
    <p:sldLayoutId id="2147483985" r:id="rId16"/>
    <p:sldLayoutId id="2147483986" r:id="rId17"/>
    <p:sldLayoutId id="2147483987" r:id="rId18"/>
    <p:sldLayoutId id="2147483988" r:id="rId19"/>
    <p:sldLayoutId id="2147483989" r:id="rId20"/>
    <p:sldLayoutId id="2147483990" r:id="rId21"/>
    <p:sldLayoutId id="2147483991" r:id="rId22"/>
    <p:sldLayoutId id="2147483992" r:id="rId23"/>
    <p:sldLayoutId id="2147483993" r:id="rId24"/>
    <p:sldLayoutId id="2147483994" r:id="rId25"/>
    <p:sldLayoutId id="2147483995" r:id="rId26"/>
    <p:sldLayoutId id="2147483996" r:id="rId27"/>
    <p:sldLayoutId id="2147483997" r:id="rId28"/>
    <p:sldLayoutId id="2147483998" r:id="rId29"/>
    <p:sldLayoutId id="2147483999" r:id="rId30"/>
    <p:sldLayoutId id="2147484000" r:id="rId31"/>
    <p:sldLayoutId id="2147484001" r:id="rId32"/>
    <p:sldLayoutId id="2147484002" r:id="rId33"/>
    <p:sldLayoutId id="2147484003" r:id="rId34"/>
    <p:sldLayoutId id="2147484004" r:id="rId35"/>
    <p:sldLayoutId id="2147484005" r:id="rId36"/>
    <p:sldLayoutId id="2147484006" r:id="rId37"/>
    <p:sldLayoutId id="2147484007" r:id="rId38"/>
    <p:sldLayoutId id="2147484008" r:id="rId39"/>
    <p:sldLayoutId id="2147484009" r:id="rId40"/>
    <p:sldLayoutId id="2147484010" r:id="rId41"/>
    <p:sldLayoutId id="2147484011" r:id="rId42"/>
    <p:sldLayoutId id="2147484012" r:id="rId43"/>
    <p:sldLayoutId id="2147484013" r:id="rId44"/>
    <p:sldLayoutId id="2147484014" r:id="rId45"/>
    <p:sldLayoutId id="2147484052" r:id="rId46"/>
    <p:sldLayoutId id="2147484051" r:id="rId47"/>
    <p:sldLayoutId id="2147484050" r:id="rId48"/>
    <p:sldLayoutId id="2147484049" r:id="rId49"/>
    <p:sldLayoutId id="2147484048" r:id="rId50"/>
    <p:sldLayoutId id="2147484015" r:id="rId51"/>
    <p:sldLayoutId id="2147484016" r:id="rId52"/>
    <p:sldLayoutId id="2147484017" r:id="rId53"/>
    <p:sldLayoutId id="2147484018" r:id="rId54"/>
    <p:sldLayoutId id="2147484019" r:id="rId55"/>
    <p:sldLayoutId id="2147484021" r:id="rId56"/>
    <p:sldLayoutId id="2147484022" r:id="rId57"/>
    <p:sldLayoutId id="2147484023" r:id="rId58"/>
    <p:sldLayoutId id="2147484024" r:id="rId59"/>
    <p:sldLayoutId id="2147484025" r:id="rId60"/>
    <p:sldLayoutId id="2147484026" r:id="rId61"/>
    <p:sldLayoutId id="2147484027" r:id="rId62"/>
    <p:sldLayoutId id="2147484028" r:id="rId63"/>
    <p:sldLayoutId id="2147484044" r:id="rId64"/>
    <p:sldLayoutId id="2147484034" r:id="rId65"/>
    <p:sldLayoutId id="2147484047" r:id="rId66"/>
    <p:sldLayoutId id="2147484046" r:id="rId67"/>
    <p:sldLayoutId id="2147484045" r:id="rId68"/>
    <p:sldLayoutId id="2147484053" r:id="rId69"/>
    <p:sldLayoutId id="2147484060" r:id="rId70"/>
    <p:sldLayoutId id="2147484061" r:id="rId7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26.emf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9.emf"/><Relationship Id="rId5" Type="http://schemas.openxmlformats.org/officeDocument/2006/relationships/customXml" Target="../ink/ink9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1.pn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21.png"/><Relationship Id="rId7" Type="http://schemas.openxmlformats.org/officeDocument/2006/relationships/customXml" Target="../ink/ink1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40.emf"/><Relationship Id="rId4" Type="http://schemas.openxmlformats.org/officeDocument/2006/relationships/customXml" Target="../ink/ink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4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3.emf"/><Relationship Id="rId5" Type="http://schemas.openxmlformats.org/officeDocument/2006/relationships/customXml" Target="../ink/ink17.xml"/><Relationship Id="rId4" Type="http://schemas.openxmlformats.org/officeDocument/2006/relationships/image" Target="../media/image48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1.emf"/><Relationship Id="rId5" Type="http://schemas.openxmlformats.org/officeDocument/2006/relationships/customXml" Target="../ink/ink19.xml"/><Relationship Id="rId4" Type="http://schemas.openxmlformats.org/officeDocument/2006/relationships/image" Target="../media/image50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6.png"/><Relationship Id="rId7" Type="http://schemas.openxmlformats.org/officeDocument/2006/relationships/customXml" Target="../ink/ink23.xm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5.emf"/><Relationship Id="rId5" Type="http://schemas.openxmlformats.org/officeDocument/2006/relationships/customXml" Target="../ink/ink22.xml"/><Relationship Id="rId10" Type="http://schemas.openxmlformats.org/officeDocument/2006/relationships/image" Target="../media/image39.emf"/><Relationship Id="rId4" Type="http://schemas.openxmlformats.org/officeDocument/2006/relationships/image" Target="../media/image37.png"/><Relationship Id="rId9" Type="http://schemas.openxmlformats.org/officeDocument/2006/relationships/customXml" Target="../ink/ink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1.emf"/><Relationship Id="rId5" Type="http://schemas.openxmlformats.org/officeDocument/2006/relationships/customXml" Target="../ink/ink25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43.emf"/><Relationship Id="rId4" Type="http://schemas.openxmlformats.org/officeDocument/2006/relationships/customXml" Target="../ink/ink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45.emf"/><Relationship Id="rId4" Type="http://schemas.openxmlformats.org/officeDocument/2006/relationships/customXml" Target="../ink/ink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5.xml"/><Relationship Id="rId6" Type="http://schemas.openxmlformats.org/officeDocument/2006/relationships/image" Target="../media/image49.emf"/><Relationship Id="rId5" Type="http://schemas.openxmlformats.org/officeDocument/2006/relationships/customXml" Target="../ink/ink28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5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56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7" Type="http://schemas.openxmlformats.org/officeDocument/2006/relationships/image" Target="../media/image60.e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1.xml"/><Relationship Id="rId6" Type="http://schemas.openxmlformats.org/officeDocument/2006/relationships/customXml" Target="../ink/ink32.xml"/><Relationship Id="rId5" Type="http://schemas.openxmlformats.org/officeDocument/2006/relationships/image" Target="../media/image59.emf"/><Relationship Id="rId4" Type="http://schemas.openxmlformats.org/officeDocument/2006/relationships/customXml" Target="../ink/ink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6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64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3" Type="http://schemas.openxmlformats.org/officeDocument/2006/relationships/image" Target="../media/image73.png"/><Relationship Id="rId7" Type="http://schemas.openxmlformats.org/officeDocument/2006/relationships/image" Target="../media/image76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1.xml"/><Relationship Id="rId6" Type="http://schemas.openxmlformats.org/officeDocument/2006/relationships/customXml" Target="../ink/ink3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1.emf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10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79.tiff"/><Relationship Id="rId7" Type="http://schemas.openxmlformats.org/officeDocument/2006/relationships/image" Target="../media/image1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Relationship Id="rId9" Type="http://schemas.openxmlformats.org/officeDocument/2006/relationships/image" Target="../media/image80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3" Type="http://schemas.openxmlformats.org/officeDocument/2006/relationships/image" Target="../media/image79.tiff"/><Relationship Id="rId7" Type="http://schemas.openxmlformats.org/officeDocument/2006/relationships/image" Target="../media/image18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Relationship Id="rId9" Type="http://schemas.openxmlformats.org/officeDocument/2006/relationships/image" Target="../media/image81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3" Type="http://schemas.openxmlformats.org/officeDocument/2006/relationships/image" Target="../media/image79.tiff"/><Relationship Id="rId7" Type="http://schemas.openxmlformats.org/officeDocument/2006/relationships/image" Target="../media/image20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9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Relationship Id="rId9" Type="http://schemas.openxmlformats.org/officeDocument/2006/relationships/image" Target="../media/image82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3" Type="http://schemas.openxmlformats.org/officeDocument/2006/relationships/image" Target="../media/image79.tiff"/><Relationship Id="rId7" Type="http://schemas.openxmlformats.org/officeDocument/2006/relationships/image" Target="../media/image20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9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Relationship Id="rId9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3" Type="http://schemas.openxmlformats.org/officeDocument/2006/relationships/image" Target="../media/image79.tiff"/><Relationship Id="rId7" Type="http://schemas.openxmlformats.org/officeDocument/2006/relationships/image" Target="../media/image22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10.png"/><Relationship Id="rId5" Type="http://schemas.openxmlformats.org/officeDocument/2006/relationships/image" Target="../media/image160.png"/><Relationship Id="rId4" Type="http://schemas.openxmlformats.org/officeDocument/2006/relationships/image" Target="../media/image150.png"/><Relationship Id="rId9" Type="http://schemas.openxmlformats.org/officeDocument/2006/relationships/image" Target="../media/image84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79.tiff"/><Relationship Id="rId7" Type="http://schemas.openxmlformats.org/officeDocument/2006/relationships/customXml" Target="../ink/ink44.xml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15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3" Type="http://schemas.openxmlformats.org/officeDocument/2006/relationships/image" Target="../media/image79.tiff"/><Relationship Id="rId7" Type="http://schemas.openxmlformats.org/officeDocument/2006/relationships/image" Target="../media/image2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50.png"/><Relationship Id="rId5" Type="http://schemas.openxmlformats.org/officeDocument/2006/relationships/image" Target="../media/image230.png"/><Relationship Id="rId4" Type="http://schemas.openxmlformats.org/officeDocument/2006/relationships/image" Target="../media/image150.png"/><Relationship Id="rId9" Type="http://schemas.openxmlformats.org/officeDocument/2006/relationships/image" Target="../media/image86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3" Type="http://schemas.openxmlformats.org/officeDocument/2006/relationships/image" Target="../media/image79.tiff"/><Relationship Id="rId7" Type="http://schemas.openxmlformats.org/officeDocument/2006/relationships/image" Target="../media/image28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70.png"/><Relationship Id="rId5" Type="http://schemas.openxmlformats.org/officeDocument/2006/relationships/image" Target="../media/image230.png"/><Relationship Id="rId4" Type="http://schemas.openxmlformats.org/officeDocument/2006/relationships/image" Target="../media/image150.png"/><Relationship Id="rId9" Type="http://schemas.openxmlformats.org/officeDocument/2006/relationships/image" Target="../media/image8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7.xml"/><Relationship Id="rId4" Type="http://schemas.openxmlformats.org/officeDocument/2006/relationships/image" Target="../media/image8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chart" Target="../charts/chart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5.xml"/><Relationship Id="rId6" Type="http://schemas.openxmlformats.org/officeDocument/2006/relationships/customXml" Target="../ink/ink49.xml"/><Relationship Id="rId5" Type="http://schemas.openxmlformats.org/officeDocument/2006/relationships/image" Target="../media/image91.emf"/><Relationship Id="rId4" Type="http://schemas.openxmlformats.org/officeDocument/2006/relationships/customXml" Target="../ink/ink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96.emf"/><Relationship Id="rId5" Type="http://schemas.openxmlformats.org/officeDocument/2006/relationships/customXml" Target="../ink/ink50.xml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98.emf"/><Relationship Id="rId4" Type="http://schemas.openxmlformats.org/officeDocument/2006/relationships/customXml" Target="../ink/ink5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01.emf"/><Relationship Id="rId5" Type="http://schemas.openxmlformats.org/officeDocument/2006/relationships/customXml" Target="../ink/ink53.xml"/><Relationship Id="rId4" Type="http://schemas.openxmlformats.org/officeDocument/2006/relationships/image" Target="../media/image100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3" Type="http://schemas.openxmlformats.org/officeDocument/2006/relationships/image" Target="../media/image103.png"/><Relationship Id="rId7" Type="http://schemas.openxmlformats.org/officeDocument/2006/relationships/image" Target="../media/image105.emf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58.xml"/><Relationship Id="rId6" Type="http://schemas.openxmlformats.org/officeDocument/2006/relationships/customXml" Target="../ink/ink55.xml"/><Relationship Id="rId5" Type="http://schemas.openxmlformats.org/officeDocument/2006/relationships/image" Target="../media/image104.emf"/><Relationship Id="rId4" Type="http://schemas.openxmlformats.org/officeDocument/2006/relationships/customXml" Target="../ink/ink54.xml"/><Relationship Id="rId9" Type="http://schemas.openxmlformats.org/officeDocument/2006/relationships/image" Target="../media/image10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1.xml"/><Relationship Id="rId5" Type="http://schemas.openxmlformats.org/officeDocument/2006/relationships/image" Target="../media/image108.emf"/><Relationship Id="rId4" Type="http://schemas.openxmlformats.org/officeDocument/2006/relationships/customXml" Target="../ink/ink5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6.xml"/><Relationship Id="rId5" Type="http://schemas.openxmlformats.org/officeDocument/2006/relationships/image" Target="../media/image110.emf"/><Relationship Id="rId4" Type="http://schemas.openxmlformats.org/officeDocument/2006/relationships/customXml" Target="../ink/ink5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6.xml"/><Relationship Id="rId5" Type="http://schemas.openxmlformats.org/officeDocument/2006/relationships/image" Target="../media/image112.emf"/><Relationship Id="rId4" Type="http://schemas.openxmlformats.org/officeDocument/2006/relationships/customXml" Target="../ink/ink5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6.xml"/><Relationship Id="rId5" Type="http://schemas.openxmlformats.org/officeDocument/2006/relationships/image" Target="../media/image114.emf"/><Relationship Id="rId4" Type="http://schemas.openxmlformats.org/officeDocument/2006/relationships/customXml" Target="../ink/ink6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3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6.xml"/><Relationship Id="rId6" Type="http://schemas.openxmlformats.org/officeDocument/2006/relationships/image" Target="../media/image117.emf"/><Relationship Id="rId5" Type="http://schemas.openxmlformats.org/officeDocument/2006/relationships/customXml" Target="../ink/ink61.xml"/><Relationship Id="rId4" Type="http://schemas.openxmlformats.org/officeDocument/2006/relationships/image" Target="../media/image11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1.xml"/><Relationship Id="rId4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cs229.stanford.edu/lectures-spring2022/main_notes.pdf" TargetMode="Externa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4.emf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2362200" y="3352800"/>
            <a:ext cx="6172200" cy="10668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000" dirty="0">
                <a:solidFill>
                  <a:srgbClr val="FFFF66"/>
                </a:solidFill>
              </a:rPr>
              <a:t>Machine Learning</a:t>
            </a:r>
            <a:br>
              <a:rPr lang="en-US" sz="4000" dirty="0">
                <a:solidFill>
                  <a:srgbClr val="FFFF66"/>
                </a:solidFill>
              </a:rPr>
            </a:br>
            <a:endParaRPr lang="en-US" sz="4000" dirty="0">
              <a:solidFill>
                <a:srgbClr val="FFFF66"/>
              </a:solidFill>
              <a:latin typeface="+mn-lt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590800" y="4953000"/>
            <a:ext cx="5791200" cy="990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r>
              <a:rPr lang="en-US" sz="2800" dirty="0">
                <a:solidFill>
                  <a:schemeClr val="bg1"/>
                </a:solidFill>
                <a:cs typeface="Courier New" pitchFamily="49" charset="0"/>
              </a:rPr>
              <a:t>Dr. </a:t>
            </a:r>
            <a:r>
              <a:rPr lang="en-US" sz="2800" dirty="0" err="1" smtClean="0">
                <a:solidFill>
                  <a:schemeClr val="bg1"/>
                </a:solidFill>
                <a:cs typeface="Courier New" pitchFamily="49" charset="0"/>
              </a:rPr>
              <a:t>Monali</a:t>
            </a:r>
            <a:r>
              <a:rPr lang="en-US" sz="2800" dirty="0" smtClean="0">
                <a:solidFill>
                  <a:schemeClr val="bg1"/>
                </a:solidFill>
                <a:cs typeface="Courier New" pitchFamily="49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cs typeface="Courier New" pitchFamily="49" charset="0"/>
              </a:rPr>
              <a:t>Mavani</a:t>
            </a:r>
            <a:endParaRPr lang="en-US" sz="2800" dirty="0">
              <a:solidFill>
                <a:schemeClr val="bg1"/>
              </a:solidFill>
              <a:cs typeface="Courier New" pitchFamily="49" charset="0"/>
            </a:endParaRPr>
          </a:p>
          <a:p>
            <a:pPr marL="365760" indent="-256032" algn="r" fontAlgn="auto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SzPct val="68000"/>
              <a:buNone/>
              <a:defRPr/>
            </a:pPr>
            <a:endParaRPr lang="en-US" sz="2800" dirty="0" smtClean="0">
              <a:solidFill>
                <a:schemeClr val="bg1"/>
              </a:solidFill>
              <a:latin typeface="+mn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8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p10"/>
          <p:cNvSpPr txBox="1">
            <a:spLocks noGrp="1"/>
          </p:cNvSpPr>
          <p:nvPr>
            <p:ph type="body" idx="2"/>
          </p:nvPr>
        </p:nvSpPr>
        <p:spPr>
          <a:xfrm>
            <a:off x="914400" y="3048000"/>
            <a:ext cx="74676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en-US" sz="3200">
                <a:solidFill>
                  <a:srgbClr val="C00000"/>
                </a:solidFill>
              </a:rPr>
              <a:t>Learning the Model Parameters</a:t>
            </a:r>
            <a:endParaRPr/>
          </a:p>
          <a:p>
            <a:pPr marL="542925" lvl="0" indent="0" algn="l" rtl="0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en-US" sz="1800" b="0">
                <a:solidFill>
                  <a:schemeClr val="dk1"/>
                </a:solidFill>
              </a:rPr>
              <a:t>Closed Form Solution Approach</a:t>
            </a:r>
            <a:endParaRPr/>
          </a:p>
          <a:p>
            <a:pPr marL="542925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None/>
            </a:pPr>
            <a:r>
              <a:rPr lang="en-US" sz="1800" b="0">
                <a:solidFill>
                  <a:schemeClr val="dk1"/>
                </a:solidFill>
              </a:rPr>
              <a:t>Gradient Descent Approach</a:t>
            </a:r>
            <a:endParaRPr sz="1800" b="0">
              <a:solidFill>
                <a:schemeClr val="dk1"/>
              </a:solidFill>
            </a:endParaRPr>
          </a:p>
        </p:txBody>
      </p:sp>
      <p:pic>
        <p:nvPicPr>
          <p:cNvPr id="3438" name="Google Shape;343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19800"/>
            <a:ext cx="2694666" cy="49381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733560" y="3515760"/>
              <a:ext cx="4152960" cy="144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4200" y="3509640"/>
                <a:ext cx="4177440" cy="16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317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7"/>
          <p:cNvSpPr txBox="1">
            <a:spLocks noGrp="1"/>
          </p:cNvSpPr>
          <p:nvPr>
            <p:ph type="title"/>
          </p:nvPr>
        </p:nvSpPr>
        <p:spPr>
          <a:xfrm>
            <a:off x="381000" y="280814"/>
            <a:ext cx="6172200" cy="472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indent="-342900">
              <a:lnSpc>
                <a:spcPts val="3600"/>
              </a:lnSpc>
              <a:buFont typeface="Arial" pitchFamily="34" charset="0"/>
            </a:pPr>
            <a:r>
              <a:rPr lang="en-US" spc="-150" dirty="0">
                <a:sym typeface="Arial"/>
              </a:rPr>
              <a:t>Linear Regression : Least Squares </a:t>
            </a:r>
            <a:endParaRPr spc="-150" dirty="0"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550267"/>
            <a:ext cx="6019800" cy="4216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753788"/>
            <a:ext cx="2392952" cy="2904877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09880" y="732960"/>
              <a:ext cx="8196840" cy="4643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8000" y="718200"/>
                <a:ext cx="8224560" cy="466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676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1" name="Google Shape;3451;p1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en-US" b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Notion of Cost Function</a:t>
            </a:r>
            <a:endParaRPr b="0"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</p:txBody>
      </p:sp>
      <p:pic>
        <p:nvPicPr>
          <p:cNvPr id="3452" name="Google Shape;345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02576"/>
            <a:ext cx="6927382" cy="323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3" name="Google Shape;3453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9726" y="1295400"/>
            <a:ext cx="6764274" cy="304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4622239"/>
            <a:ext cx="2411889" cy="1728876"/>
          </a:xfrm>
          <a:prstGeom prst="rect">
            <a:avLst/>
          </a:prstGeom>
        </p:spPr>
      </p:pic>
      <p:sp>
        <p:nvSpPr>
          <p:cNvPr id="6" name="Google Shape;3460;p13"/>
          <p:cNvSpPr/>
          <p:nvPr/>
        </p:nvSpPr>
        <p:spPr>
          <a:xfrm>
            <a:off x="762000" y="4919569"/>
            <a:ext cx="2974532" cy="143154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1638" t="-26921" b="-2435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420480" y="1184760"/>
              <a:ext cx="8540640" cy="4901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0040" y="1170360"/>
                <a:ext cx="8566200" cy="492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160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p1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Notion of Cost Function</a:t>
            </a:r>
            <a:endParaRPr sz="2000">
              <a:solidFill>
                <a:srgbClr val="C00000"/>
              </a:solidFill>
            </a:endParaRPr>
          </a:p>
        </p:txBody>
      </p:sp>
      <p:pic>
        <p:nvPicPr>
          <p:cNvPr id="3459" name="Google Shape;345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7087" y="989731"/>
            <a:ext cx="6927382" cy="3233926"/>
          </a:xfrm>
          <a:prstGeom prst="rect">
            <a:avLst/>
          </a:prstGeom>
          <a:noFill/>
          <a:ln>
            <a:noFill/>
          </a:ln>
        </p:spPr>
      </p:pic>
      <p:sp>
        <p:nvSpPr>
          <p:cNvPr id="3460" name="Google Shape;3460;p13"/>
          <p:cNvSpPr/>
          <p:nvPr/>
        </p:nvSpPr>
        <p:spPr>
          <a:xfrm>
            <a:off x="2514600" y="4734162"/>
            <a:ext cx="2974532" cy="143154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638" t="-26921" b="-2435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ahoma"/>
                <a:ea typeface="Tahoma"/>
                <a:cs typeface="Tahoma"/>
                <a:sym typeface="Tahoma"/>
              </a:rPr>
              <a:t> </a:t>
            </a:r>
            <a:endParaRPr/>
          </a:p>
        </p:txBody>
      </p:sp>
      <p:pic>
        <p:nvPicPr>
          <p:cNvPr id="3461" name="Google Shape;346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98594" y="989731"/>
            <a:ext cx="7187807" cy="3353091"/>
          </a:xfrm>
          <a:prstGeom prst="rect">
            <a:avLst/>
          </a:prstGeom>
          <a:noFill/>
          <a:ln>
            <a:noFill/>
          </a:ln>
        </p:spPr>
      </p:pic>
      <p:sp>
        <p:nvSpPr>
          <p:cNvPr id="3462" name="Google Shape;3462;p13"/>
          <p:cNvSpPr/>
          <p:nvPr/>
        </p:nvSpPr>
        <p:spPr>
          <a:xfrm>
            <a:off x="457199" y="4847134"/>
            <a:ext cx="19050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rPr lang="en-US" sz="1800" b="0" i="1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  = ɵ</a:t>
            </a:r>
            <a:r>
              <a:rPr lang="en-US" sz="1800" b="0" i="0" u="none" strike="noStrike" cap="none" baseline="-250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 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 ɵ</a:t>
            </a:r>
            <a:r>
              <a:rPr lang="en-US" sz="1800" b="0" i="0" u="none" strike="noStrike" cap="none" baseline="-2500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 </a:t>
            </a:r>
            <a:r>
              <a:rPr lang="en-US" sz="1800" b="0" i="1" u="none" strike="noStrike" cap="none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</a:t>
            </a:r>
            <a:endParaRPr sz="1800" b="0" i="0" u="none" strike="noStrike" cap="none"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469" y="4223657"/>
            <a:ext cx="2733931" cy="2160889"/>
          </a:xfrm>
          <a:prstGeom prst="rect">
            <a:avLst/>
          </a:prstGeom>
          <a:ln>
            <a:solidFill>
              <a:srgbClr val="C0000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3086640" y="769680"/>
              <a:ext cx="5639400" cy="2728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74400" y="755280"/>
                <a:ext cx="5667120" cy="27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913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20C64603-1394-49E1-99C7-1B30E2B26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123" y="1777605"/>
            <a:ext cx="3702579" cy="2565795"/>
          </a:xfr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C4F8C7-CA84-45A1-8218-E42A51B72D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IN" b="0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Understanding Cost Function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="" xmlns:a16="http://schemas.microsoft.com/office/drawing/2014/main" id="{43442010-8E63-486A-AEB6-4A3CE1EE5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76" y="1295400"/>
            <a:ext cx="5222465" cy="510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730080" y="666720"/>
              <a:ext cx="7895160" cy="5682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200" y="653760"/>
                <a:ext cx="7920000" cy="570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899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C4F8C7-CA84-45A1-8218-E42A51B72D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IN" b="0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Understanding Cost Function</a:t>
            </a:r>
          </a:p>
        </p:txBody>
      </p:sp>
      <p:pic>
        <p:nvPicPr>
          <p:cNvPr id="20" name="Content Placeholder 5">
            <a:extLst>
              <a:ext uri="{FF2B5EF4-FFF2-40B4-BE49-F238E27FC236}">
                <a16:creationId xmlns="" xmlns:a16="http://schemas.microsoft.com/office/drawing/2014/main" id="{E5FE9DB8-F5DF-4E2A-8EAA-954D51C73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0" y="1524000"/>
            <a:ext cx="5691379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629400" y="1825231"/>
            <a:ext cx="1686680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J(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</a:t>
            </a:r>
            <a:r>
              <a:rPr lang="en-US" baseline="-25000" dirty="0" smtClean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1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)=J(0.5)=0.58</a:t>
            </a:r>
            <a:endParaRPr lang="en-IN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329120" y="1500120"/>
              <a:ext cx="7288200" cy="2622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9040" y="1488240"/>
                <a:ext cx="7314120" cy="264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73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6C4F8C7-CA84-45A1-8218-E42A51B72D9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IN" b="0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Understanding Cost Function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66" y="1265349"/>
            <a:ext cx="6914489" cy="53937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849320" y="1504080"/>
              <a:ext cx="5772960" cy="4669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7440" y="1500840"/>
                <a:ext cx="5792040" cy="468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117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"/>
            <a:ext cx="8153400" cy="6115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39624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ym typeface="Symbol" panose="05050102010706020507" pitchFamily="18" charset="2"/>
              </a:rPr>
              <a:t></a:t>
            </a:r>
            <a:r>
              <a:rPr lang="en-IN" baseline="-25000" dirty="0" smtClean="0">
                <a:sym typeface="Symbol" panose="05050102010706020507" pitchFamily="18" charset="2"/>
              </a:rPr>
              <a:t>0 </a:t>
            </a:r>
            <a:r>
              <a:rPr lang="en-IN" dirty="0" smtClean="0">
                <a:sym typeface="Symbol" panose="05050102010706020507" pitchFamily="18" charset="2"/>
              </a:rPr>
              <a:t>=0</a:t>
            </a:r>
            <a:endParaRPr lang="en-IN" baseline="-25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589040" y="1821240"/>
              <a:ext cx="5071320" cy="3504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5720" y="1806840"/>
                <a:ext cx="5097240" cy="353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490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457200"/>
            <a:ext cx="8026399" cy="6019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477800" y="1796040"/>
              <a:ext cx="7121880" cy="4518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0600" y="1783800"/>
                <a:ext cx="7144200" cy="45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865520" y="653040"/>
              <a:ext cx="7212600" cy="4566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63000" y="641520"/>
                <a:ext cx="7228080" cy="458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569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66700"/>
            <a:ext cx="8178800" cy="6134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1310760" y="677160"/>
              <a:ext cx="7848720" cy="4687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1760" y="663480"/>
                <a:ext cx="7872480" cy="47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182160" y="202320"/>
              <a:ext cx="1326960" cy="11437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7760" y="189000"/>
                <a:ext cx="1351800" cy="11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3481200" y="972720"/>
              <a:ext cx="2811240" cy="5381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70040" y="960480"/>
                <a:ext cx="2833560" cy="540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465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784201" y="304800"/>
            <a:ext cx="5944791" cy="646331"/>
          </a:xfrm>
          <a:prstGeom prst="rect">
            <a:avLst/>
          </a:prstGeom>
        </p:spPr>
        <p:txBody>
          <a:bodyPr anchor="ctr"/>
          <a:lstStyle/>
          <a:p>
            <a:pPr algn="l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Machine Learning</a:t>
            </a:r>
            <a:endParaRPr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4786" y="4133140"/>
            <a:ext cx="6777644" cy="848137"/>
          </a:xfrm>
          <a:prstGeom prst="rect">
            <a:avLst/>
          </a:prstGeom>
        </p:spPr>
        <p:txBody>
          <a:bodyPr vert="horz" wrap="square" lIns="0" tIns="24595" rIns="0" bIns="0" rtlCol="0">
            <a:spAutoFit/>
          </a:bodyPr>
          <a:lstStyle/>
          <a:p>
            <a:pPr marL="99961" marR="29325" indent="-93969">
              <a:lnSpc>
                <a:spcPts val="1153"/>
              </a:lnSpc>
              <a:spcBef>
                <a:spcPts val="194"/>
              </a:spcBef>
              <a:buFont typeface="Arial MT"/>
              <a:buChar char="•"/>
              <a:tabLst>
                <a:tab pos="100276" algn="l"/>
              </a:tabLst>
            </a:pPr>
            <a:r>
              <a:rPr sz="1200" spc="-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 </a:t>
            </a:r>
            <a:r>
              <a:rPr sz="1200" spc="-8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content </a:t>
            </a:r>
            <a:r>
              <a:rPr sz="12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 </a:t>
            </a:r>
            <a:r>
              <a:rPr sz="1200" spc="-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these slides has been </a:t>
            </a:r>
            <a:r>
              <a:rPr sz="12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obtained </a:t>
            </a:r>
            <a:r>
              <a:rPr sz="1200" spc="-8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from </a:t>
            </a:r>
            <a:r>
              <a:rPr sz="12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books </a:t>
            </a:r>
            <a:r>
              <a:rPr sz="1200" spc="-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 </a:t>
            </a:r>
            <a:r>
              <a:rPr sz="12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various other </a:t>
            </a:r>
            <a:r>
              <a:rPr sz="1200" spc="-23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source</a:t>
            </a:r>
            <a:r>
              <a:rPr sz="12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spc="-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on the </a:t>
            </a:r>
            <a:r>
              <a:rPr sz="1200" spc="-8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Internet</a:t>
            </a:r>
            <a:endParaRPr sz="12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99961" indent="-93969">
              <a:spcBef>
                <a:spcPts val="258"/>
              </a:spcBef>
              <a:buFont typeface="Arial MT"/>
              <a:buChar char="•"/>
              <a:tabLst>
                <a:tab pos="100276" algn="l"/>
              </a:tabLst>
            </a:pPr>
            <a:r>
              <a:rPr sz="1200" spc="-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</a:t>
            </a:r>
            <a:r>
              <a:rPr sz="1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spc="-8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here</a:t>
            </a:r>
            <a:r>
              <a:rPr sz="1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by</a:t>
            </a:r>
            <a:r>
              <a:rPr sz="1200" spc="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acknowledge</a:t>
            </a:r>
            <a:r>
              <a:rPr sz="1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spc="-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all</a:t>
            </a:r>
            <a:r>
              <a:rPr sz="1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spc="-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1200" spc="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spc="-8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contributors</a:t>
            </a:r>
            <a:r>
              <a:rPr sz="1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</a:t>
            </a:r>
            <a:r>
              <a:rPr sz="1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spc="-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their</a:t>
            </a:r>
            <a:r>
              <a:rPr sz="1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material</a:t>
            </a:r>
            <a:r>
              <a:rPr sz="120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spc="-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sz="1200" spc="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inputs.</a:t>
            </a:r>
            <a:endParaRPr sz="12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99961" indent="-93969">
              <a:spcBef>
                <a:spcPts val="281"/>
              </a:spcBef>
              <a:buFont typeface="Arial MT"/>
              <a:buChar char="•"/>
              <a:tabLst>
                <a:tab pos="100276" algn="l"/>
              </a:tabLst>
            </a:pPr>
            <a:r>
              <a:rPr sz="1200" spc="-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 </a:t>
            </a:r>
            <a:r>
              <a:rPr sz="12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have</a:t>
            </a:r>
            <a:r>
              <a:rPr sz="1200" spc="-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provided</a:t>
            </a:r>
            <a:r>
              <a:rPr sz="1200" spc="-8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source</a:t>
            </a:r>
            <a:r>
              <a:rPr sz="1200" spc="-8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information</a:t>
            </a:r>
            <a:r>
              <a:rPr sz="1200" spc="-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spc="-8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wherever </a:t>
            </a:r>
            <a:r>
              <a:rPr sz="1200" spc="-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necessary</a:t>
            </a:r>
            <a:endParaRPr sz="12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99961" indent="-93969">
              <a:spcBef>
                <a:spcPts val="281"/>
              </a:spcBef>
              <a:buFont typeface="Arial MT"/>
              <a:buChar char="•"/>
              <a:tabLst>
                <a:tab pos="100276" algn="l"/>
              </a:tabLst>
            </a:pPr>
            <a:r>
              <a:rPr sz="1200" spc="-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 </a:t>
            </a:r>
            <a:r>
              <a:rPr sz="1200"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have</a:t>
            </a:r>
            <a:r>
              <a:rPr sz="1200" spc="-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added</a:t>
            </a:r>
            <a:r>
              <a:rPr sz="1200" spc="-8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spc="-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 </a:t>
            </a:r>
            <a:r>
              <a:rPr sz="12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modified</a:t>
            </a:r>
            <a:r>
              <a:rPr sz="1200" spc="-8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spc="-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z="1200" spc="-8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content to</a:t>
            </a:r>
            <a:r>
              <a:rPr sz="1200" spc="-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suit the</a:t>
            </a:r>
            <a:r>
              <a:rPr sz="1200" spc="-8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spc="-5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requirements</a:t>
            </a:r>
            <a:r>
              <a:rPr sz="1200" spc="-1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1200" spc="-2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 the</a:t>
            </a:r>
            <a:r>
              <a:rPr sz="1200" spc="-8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course</a:t>
            </a:r>
            <a:endParaRPr sz="12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28800" y="2064715"/>
            <a:ext cx="4274196" cy="315418"/>
          </a:xfrm>
          <a:prstGeom prst="rect">
            <a:avLst/>
          </a:prstGeom>
        </p:spPr>
        <p:txBody>
          <a:bodyPr vert="horz" wrap="square" lIns="0" tIns="7568" rIns="0" bIns="0" rtlCol="0">
            <a:spAutoFit/>
          </a:bodyPr>
          <a:lstStyle/>
          <a:p>
            <a:pPr marL="6306">
              <a:spcBef>
                <a:spcPts val="59"/>
              </a:spcBef>
            </a:pPr>
            <a:r>
              <a:rPr sz="2000" spc="-8" dirty="0">
                <a:solidFill>
                  <a:srgbClr val="1C157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Disclaimer</a:t>
            </a:r>
            <a:r>
              <a:rPr sz="2000" spc="-35" dirty="0">
                <a:solidFill>
                  <a:srgbClr val="1C157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 </a:t>
            </a:r>
            <a:r>
              <a:rPr sz="2000" spc="-5" dirty="0">
                <a:solidFill>
                  <a:srgbClr val="1C157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and</a:t>
            </a:r>
            <a:r>
              <a:rPr sz="2000" spc="-35" dirty="0">
                <a:solidFill>
                  <a:srgbClr val="1C157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 </a:t>
            </a:r>
            <a:r>
              <a:rPr sz="2000" spc="-12" dirty="0">
                <a:solidFill>
                  <a:srgbClr val="1C157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Acknowledgement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8466" y="2810898"/>
            <a:ext cx="815403" cy="89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2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8720" y="941040"/>
              <a:ext cx="8312760" cy="3517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120" y="927720"/>
                <a:ext cx="8338680" cy="354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928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Summary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1600200"/>
            <a:ext cx="3673890" cy="106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455" y="1752600"/>
            <a:ext cx="3395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Hypothesis function   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455" y="2667000"/>
            <a:ext cx="4265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Parameters to learn   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        </a:t>
            </a:r>
            <a:r>
              <a:rPr lang="en-US" sz="2400" i="1" dirty="0" smtClean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</a:t>
            </a:r>
            <a:r>
              <a:rPr lang="en-US" sz="2400" i="1" baseline="-25000" dirty="0" err="1" smtClean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i</a:t>
            </a:r>
            <a:endParaRPr lang="en-IN" sz="2400" i="1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7800" y="3592773"/>
            <a:ext cx="2895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Cost function 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        </a:t>
            </a:r>
            <a:endParaRPr lang="en-IN" sz="2400" i="1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0" y="3485263"/>
            <a:ext cx="3905250" cy="76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23605" y="4440088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Goal       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        </a:t>
            </a:r>
            <a:endParaRPr lang="en-IN" sz="2400" i="1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982" y="4518546"/>
            <a:ext cx="1349764" cy="5868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/>
              <p14:cNvContentPartPr/>
              <p14:nvPr/>
            </p14:nvContentPartPr>
            <p14:xfrm>
              <a:off x="294480" y="338400"/>
              <a:ext cx="8358840" cy="50360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480" y="324360"/>
                <a:ext cx="8382240" cy="50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236520" y="4531680"/>
              <a:ext cx="2144880" cy="1625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5000" y="4520160"/>
                <a:ext cx="2162160" cy="16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/>
              <p14:cNvContentPartPr/>
              <p14:nvPr/>
            </p14:nvContentPartPr>
            <p14:xfrm>
              <a:off x="6176880" y="3590280"/>
              <a:ext cx="2261880" cy="58104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67880" y="3587040"/>
                <a:ext cx="2275200" cy="59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365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636" y="2994898"/>
            <a:ext cx="6120680" cy="6375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342900" defTabSz="914400">
              <a:lnSpc>
                <a:spcPts val="3600"/>
              </a:lnSpc>
              <a:buFont typeface="Arial" pitchFamily="34" charset="0"/>
            </a:pPr>
            <a:r>
              <a:rPr lang="en-US" sz="4400" b="1" spc="-15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Gradient Descent</a:t>
            </a:r>
            <a:endParaRPr lang="en-IN" sz="4400" b="1" spc="-15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05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indent="-342900" defTabSz="914400">
              <a:lnSpc>
                <a:spcPts val="3600"/>
              </a:lnSpc>
              <a:buFont typeface="Arial" pitchFamily="34" charset="0"/>
            </a:pPr>
            <a:r>
              <a:rPr lang="x-none" sz="3600" spc="-150" dirty="0">
                <a:latin typeface="Cambria" panose="02040503050406030204" pitchFamily="18" charset="0"/>
                <a:ea typeface="Cambria" panose="02040503050406030204" pitchFamily="18" charset="0"/>
              </a:rPr>
              <a:t>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600200"/>
                <a:ext cx="5105400" cy="5105400"/>
              </a:xfrm>
            </p:spPr>
            <p:txBody>
              <a:bodyPr>
                <a:noAutofit/>
              </a:bodyPr>
              <a:lstStyle/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b="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lvl="1" indent="0">
                  <a:buNone/>
                </a:pPr>
                <a:endParaRPr lang="en-US" sz="2000" b="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𝑥𝑦</m:t>
                      </m:r>
                    </m:oMath>
                  </m:oMathPara>
                </a14:m>
                <a:endParaRPr lang="en-US" sz="2000" i="1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lvl="1" indent="0">
                  <a:buNone/>
                </a:pPr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endParaRPr lang="en-GB" sz="200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r>
                  <a:rPr lang="en-GB" sz="20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Gradient </a:t>
                </a:r>
                <a:r>
                  <a:rPr lang="en-GB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puts these two partial derivatives together in a vector as follows:</a:t>
                </a:r>
              </a:p>
              <a:p>
                <a:pPr lvl="1"/>
                <a:endParaRPr lang="en-GB" sz="20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endParaRPr lang="en-US" sz="20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600200"/>
                <a:ext cx="5105400" cy="510540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35435D92-A6CC-A949-8E10-647DB6C1CC6D}"/>
                  </a:ext>
                </a:extLst>
              </p:cNvPr>
              <p:cNvSpPr txBox="1"/>
              <p:nvPr/>
            </p:nvSpPr>
            <p:spPr>
              <a:xfrm>
                <a:off x="395536" y="5638800"/>
                <a:ext cx="4514849" cy="5542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none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x-none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GB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8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18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x-none" sz="1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5435D92-A6CC-A949-8E10-647DB6C1C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638800"/>
                <a:ext cx="4514849" cy="55425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oogle Shape;726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2238" y="1447800"/>
            <a:ext cx="4687956" cy="28376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57320" y="377280"/>
              <a:ext cx="8785800" cy="6160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880" y="364680"/>
                <a:ext cx="8803800" cy="618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072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1603" t="15818" r="23496" b="6735"/>
          <a:stretch/>
        </p:blipFill>
        <p:spPr>
          <a:xfrm>
            <a:off x="1447800" y="1676400"/>
            <a:ext cx="56388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35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pPr indent="-342900" defTabSz="914400">
              <a:lnSpc>
                <a:spcPts val="3600"/>
              </a:lnSpc>
              <a:spcBef>
                <a:spcPct val="0"/>
              </a:spcBef>
            </a:pPr>
            <a:r>
              <a:rPr lang="en-US" b="0" spc="-150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Maxima and Minima</a:t>
            </a:r>
            <a:endParaRPr b="0" spc="-150" dirty="0"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092680" y="1166760"/>
              <a:ext cx="7094880" cy="4974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2960" y="1155960"/>
                <a:ext cx="7111440" cy="499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320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p20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3352800" cy="41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</a:pPr>
            <a:endParaRPr sz="1800"/>
          </a:p>
          <a:p>
            <a:pPr marL="457200" marR="0" lvl="0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</a:pPr>
            <a:endParaRPr sz="1800"/>
          </a:p>
        </p:txBody>
      </p:sp>
      <p:sp>
        <p:nvSpPr>
          <p:cNvPr id="3511" name="Google Shape;3511;p20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en-US" sz="3200" b="0" spc="-15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Notion of Maxima and Minima of a function </a:t>
            </a:r>
            <a:endParaRPr sz="3200" b="0" spc="-15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sz="3200" b="0" spc="-150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in </a:t>
            </a:r>
            <a:r>
              <a:rPr lang="en-US" sz="3200" b="0" spc="-15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Machine Learning</a:t>
            </a:r>
            <a:endParaRPr sz="3200" b="0" spc="-15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3512" name="Google Shape;3512;p20"/>
          <p:cNvGraphicFramePr/>
          <p:nvPr/>
        </p:nvGraphicFramePr>
        <p:xfrm>
          <a:off x="677349" y="4038600"/>
          <a:ext cx="2245750" cy="234707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143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27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860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Mileage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</a:t>
                      </a:r>
                      <a:r>
                        <a:rPr lang="en-US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kmpl</a:t>
                      </a:r>
                      <a:r>
                        <a:rPr lang="en-US" sz="16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6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Car Price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(in cr)</a:t>
                      </a:r>
                      <a:endParaRPr sz="1600" b="1" i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10.48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9.12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1.75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9.5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6.95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15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6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2.51</a:t>
                      </a:r>
                      <a:endParaRPr sz="16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13" name="Google Shape;3513;p20"/>
          <p:cNvSpPr/>
          <p:nvPr/>
        </p:nvSpPr>
        <p:spPr>
          <a:xfrm>
            <a:off x="457200" y="1493837"/>
            <a:ext cx="27336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CarPrice = 1 + 0.05Mileage 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4" name="Google Shape;3514;p20"/>
          <p:cNvSpPr/>
          <p:nvPr/>
        </p:nvSpPr>
        <p:spPr>
          <a:xfrm>
            <a:off x="457199" y="2073274"/>
            <a:ext cx="27336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CarPrice = 1 + 0.25Mileage </a:t>
            </a:r>
            <a:endParaRPr sz="1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5" name="Google Shape;3515;p20"/>
          <p:cNvSpPr/>
          <p:nvPr/>
        </p:nvSpPr>
        <p:spPr>
          <a:xfrm>
            <a:off x="457198" y="2663822"/>
            <a:ext cx="273367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CarPrice = 1 + 0.75Mileage </a:t>
            </a:r>
            <a:endParaRPr/>
          </a:p>
        </p:txBody>
      </p:sp>
      <p:pic>
        <p:nvPicPr>
          <p:cNvPr id="3516" name="Google Shape;3516;p20"/>
          <p:cNvPicPr preferRelativeResize="0"/>
          <p:nvPr/>
        </p:nvPicPr>
        <p:blipFill rotWithShape="1">
          <a:blip r:embed="rId3">
            <a:alphaModFix/>
          </a:blip>
          <a:srcRect l="20000" t="15910" r="20833" b="5534"/>
          <a:stretch/>
        </p:blipFill>
        <p:spPr>
          <a:xfrm>
            <a:off x="3429000" y="1493837"/>
            <a:ext cx="5715000" cy="4221163"/>
          </a:xfrm>
          <a:prstGeom prst="rect">
            <a:avLst/>
          </a:prstGeom>
          <a:noFill/>
          <a:ln>
            <a:noFill/>
          </a:ln>
        </p:spPr>
      </p:pic>
      <p:sp>
        <p:nvSpPr>
          <p:cNvPr id="3517" name="Google Shape;3517;p20"/>
          <p:cNvSpPr txBox="1"/>
          <p:nvPr/>
        </p:nvSpPr>
        <p:spPr>
          <a:xfrm>
            <a:off x="7543800" y="3761601"/>
            <a:ext cx="14098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 of Mileage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8" name="Google Shape;3518;p20"/>
          <p:cNvSpPr txBox="1"/>
          <p:nvPr/>
        </p:nvSpPr>
        <p:spPr>
          <a:xfrm>
            <a:off x="3458089" y="5788436"/>
            <a:ext cx="16786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 of absolute Error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 Training Error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9" name="Google Shape;3519;p20"/>
          <p:cNvSpPr/>
          <p:nvPr/>
        </p:nvSpPr>
        <p:spPr>
          <a:xfrm>
            <a:off x="4191000" y="3802358"/>
            <a:ext cx="228600" cy="138500"/>
          </a:xfrm>
          <a:prstGeom prst="star4">
            <a:avLst>
              <a:gd name="adj" fmla="val 12500"/>
            </a:avLst>
          </a:prstGeom>
          <a:solidFill>
            <a:srgbClr val="CCCC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0" name="Google Shape;3520;p20"/>
          <p:cNvSpPr/>
          <p:nvPr/>
        </p:nvSpPr>
        <p:spPr>
          <a:xfrm>
            <a:off x="4592239" y="5142869"/>
            <a:ext cx="228600" cy="138500"/>
          </a:xfrm>
          <a:prstGeom prst="star4">
            <a:avLst>
              <a:gd name="adj" fmla="val 12500"/>
            </a:avLst>
          </a:prstGeom>
          <a:solidFill>
            <a:srgbClr val="CCCC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1" name="Google Shape;3521;p20"/>
          <p:cNvSpPr/>
          <p:nvPr/>
        </p:nvSpPr>
        <p:spPr>
          <a:xfrm>
            <a:off x="5059985" y="3403251"/>
            <a:ext cx="228600" cy="138500"/>
          </a:xfrm>
          <a:prstGeom prst="star4">
            <a:avLst>
              <a:gd name="adj" fmla="val 12500"/>
            </a:avLst>
          </a:prstGeom>
          <a:solidFill>
            <a:srgbClr val="CCCC00"/>
          </a:solidFill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endParaRPr sz="1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2" name="Google Shape;3522;p20"/>
          <p:cNvSpPr txBox="1"/>
          <p:nvPr/>
        </p:nvSpPr>
        <p:spPr>
          <a:xfrm>
            <a:off x="3736236" y="3720703"/>
            <a:ext cx="4905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15.3</a:t>
            </a:r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23" name="Google Shape;3523;p20"/>
          <p:cNvSpPr txBox="1"/>
          <p:nvPr/>
        </p:nvSpPr>
        <p:spPr>
          <a:xfrm>
            <a:off x="4833767" y="5073619"/>
            <a:ext cx="4905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12.4</a:t>
            </a:r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24" name="Google Shape;3524;p20"/>
          <p:cNvSpPr txBox="1"/>
          <p:nvPr/>
        </p:nvSpPr>
        <p:spPr>
          <a:xfrm>
            <a:off x="5191125" y="3334002"/>
            <a:ext cx="4905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15.7</a:t>
            </a:r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525" name="Google Shape;3525;p20"/>
          <p:cNvCxnSpPr>
            <a:stCxn id="3513" idx="3"/>
          </p:cNvCxnSpPr>
          <p:nvPr/>
        </p:nvCxnSpPr>
        <p:spPr>
          <a:xfrm>
            <a:off x="3190875" y="1684337"/>
            <a:ext cx="1173900" cy="20364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26" name="Google Shape;3526;p20"/>
          <p:cNvCxnSpPr>
            <a:stCxn id="3514" idx="1"/>
          </p:cNvCxnSpPr>
          <p:nvPr/>
        </p:nvCxnSpPr>
        <p:spPr>
          <a:xfrm>
            <a:off x="457199" y="2263774"/>
            <a:ext cx="3944700" cy="2879100"/>
          </a:xfrm>
          <a:prstGeom prst="curvedConnector3">
            <a:avLst>
              <a:gd name="adj1" fmla="val -5795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27" name="Google Shape;3527;p20"/>
          <p:cNvCxnSpPr>
            <a:stCxn id="3515" idx="3"/>
          </p:cNvCxnSpPr>
          <p:nvPr/>
        </p:nvCxnSpPr>
        <p:spPr>
          <a:xfrm>
            <a:off x="3190873" y="2854322"/>
            <a:ext cx="1784100" cy="479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3200" y="1116000"/>
              <a:ext cx="9052560" cy="5391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00" y="1105560"/>
                <a:ext cx="9077400" cy="541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5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6"/>
          <p:cNvSpPr txBox="1">
            <a:spLocks noGrp="1"/>
          </p:cNvSpPr>
          <p:nvPr>
            <p:ph type="body" idx="1"/>
          </p:nvPr>
        </p:nvSpPr>
        <p:spPr>
          <a:xfrm>
            <a:off x="262993" y="25020"/>
            <a:ext cx="6324600" cy="66078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en-US" sz="3200" b="0" spc="-15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Convex Function</a:t>
            </a:r>
            <a:endParaRPr sz="3200" b="0" spc="-15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696" name="Google Shape;696;p36"/>
          <p:cNvPicPr preferRelativeResize="0"/>
          <p:nvPr/>
        </p:nvPicPr>
        <p:blipFill rotWithShape="1">
          <a:blip r:embed="rId3">
            <a:alphaModFix/>
          </a:blip>
          <a:srcRect l="20000"/>
          <a:stretch/>
        </p:blipFill>
        <p:spPr>
          <a:xfrm>
            <a:off x="457200" y="1447800"/>
            <a:ext cx="38100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78915" y="5334000"/>
            <a:ext cx="83928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ts val="2800"/>
              <a:buFontTx/>
              <a:buNone/>
              <a:tabLst/>
              <a:defRPr/>
            </a:pPr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Real-valued function defined on an </a:t>
            </a:r>
            <a:r>
              <a:rPr kumimoji="0" lang="en-US" sz="1800" b="0" i="1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n</a:t>
            </a:r>
            <a:r>
              <a:rPr kumimoji="0" lang="en-US" sz="1800" b="0" i="0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-dimensional </a:t>
            </a:r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interval is called </a:t>
            </a:r>
            <a:r>
              <a:rPr kumimoji="0" lang="en-US" sz="18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convex</a:t>
            </a:r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if the line segment between any two points on the graph of the function lies above or on the graph</a:t>
            </a:r>
          </a:p>
        </p:txBody>
      </p:sp>
      <p:sp>
        <p:nvSpPr>
          <p:cNvPr id="6" name="Google Shape;707;p38"/>
          <p:cNvSpPr txBox="1">
            <a:spLocks/>
          </p:cNvSpPr>
          <p:nvPr/>
        </p:nvSpPr>
        <p:spPr bwMode="auto">
          <a:xfrm>
            <a:off x="761350" y="814316"/>
            <a:ext cx="8382650" cy="4765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457200" lvl="0" indent="-228600" defTabSz="6858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 pitchFamily="34" charset="0"/>
              <a:buNone/>
              <a:defRPr sz="3200" b="0" spc="-15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  <a:sym typeface="Arial"/>
              </a:defRPr>
            </a:lvl1pPr>
            <a:lvl2pPr marL="914400" lvl="1" indent="-342900" defTabSz="685800" eaLnBrk="1" latinLnBrk="0" hangingPunct="1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/>
              <a:buChar char="–"/>
              <a:defRPr sz="2100">
                <a:latin typeface="+mn-lt"/>
              </a:defRPr>
            </a:lvl2pPr>
            <a:lvl3pPr marL="1371600" lvl="2" indent="-342900" defTabSz="685800" eaLnBrk="1" latinLnBrk="0" hangingPunct="1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/>
              <a:buChar char="•"/>
              <a:defRPr sz="1800">
                <a:latin typeface="+mn-lt"/>
              </a:defRPr>
            </a:lvl3pPr>
            <a:lvl4pPr marL="1828800" lvl="3" indent="-342900" defTabSz="685800" eaLnBrk="1" latinLnBrk="0" hangingPunct="1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/>
              <a:buChar char="–"/>
              <a:defRPr sz="1500">
                <a:latin typeface="+mn-lt"/>
              </a:defRPr>
            </a:lvl4pPr>
            <a:lvl5pPr marL="2286000" lvl="4" indent="-342900" defTabSz="685800" eaLnBrk="1" latinLnBrk="0" hangingPunct="1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/>
              <a:buChar char="»"/>
              <a:defRPr sz="1500">
                <a:latin typeface="+mn-lt"/>
              </a:defRPr>
            </a:lvl5pPr>
            <a:lvl6pPr marL="2743200" lvl="5" indent="-342900" defTabSz="6858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/>
              <a:buChar char="•"/>
              <a:defRPr sz="1500">
                <a:latin typeface="+mn-lt"/>
              </a:defRPr>
            </a:lvl6pPr>
            <a:lvl7pPr marL="3200400" lvl="6" indent="-342900" defTabSz="6858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/>
              <a:buChar char="•"/>
              <a:defRPr sz="1500">
                <a:latin typeface="+mn-lt"/>
              </a:defRPr>
            </a:lvl7pPr>
            <a:lvl8pPr marL="3657600" lvl="7" indent="-342900" defTabSz="6858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/>
              <a:buChar char="•"/>
              <a:defRPr sz="1500">
                <a:latin typeface="+mn-lt"/>
              </a:defRPr>
            </a:lvl8pPr>
            <a:lvl9pPr marL="4114800" lvl="8" indent="-342900" defTabSz="6858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itchFamily="34" charset="0"/>
              <a:buChar char="•"/>
              <a:defRPr sz="1500">
                <a:latin typeface="+mn-lt"/>
              </a:defRPr>
            </a:lvl9pPr>
          </a:lstStyle>
          <a:p>
            <a:r>
              <a:rPr lang="en-US" sz="2400" dirty="0"/>
              <a:t> </a:t>
            </a:r>
            <a:r>
              <a:rPr lang="en-US" sz="2400" dirty="0" smtClean="0"/>
              <a:t>Univariate                                                     </a:t>
            </a:r>
            <a:r>
              <a:rPr lang="en-US" sz="2400" dirty="0"/>
              <a:t>Multivariate</a:t>
            </a:r>
          </a:p>
        </p:txBody>
      </p:sp>
      <p:pic>
        <p:nvPicPr>
          <p:cNvPr id="9" name="Google Shape;1148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7300" y="1485331"/>
            <a:ext cx="4076700" cy="346766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225440" y="1365840"/>
              <a:ext cx="7800480" cy="3864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15000" y="1355760"/>
                <a:ext cx="7824240" cy="38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005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81000"/>
            <a:ext cx="8128000" cy="6096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576960" y="3876840"/>
              <a:ext cx="2641320" cy="1679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69040" y="3862440"/>
                <a:ext cx="2653200" cy="170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0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235744"/>
            <a:ext cx="8118475" cy="60888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693600" y="4696560"/>
              <a:ext cx="2901960" cy="12528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81720" y="4685040"/>
                <a:ext cx="2919600" cy="127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96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8321675" cy="624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3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6120680" cy="850106"/>
          </a:xfrm>
        </p:spPr>
        <p:txBody>
          <a:bodyPr/>
          <a:lstStyle/>
          <a:p>
            <a:r>
              <a:rPr lang="en-US" dirty="0" smtClean="0"/>
              <a:t>Session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680" y="1566720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Linear models for regression</a:t>
            </a:r>
          </a:p>
          <a:p>
            <a:pPr lvl="1"/>
            <a:r>
              <a:rPr lang="en-US" dirty="0" smtClean="0"/>
              <a:t>Linear Regression</a:t>
            </a:r>
            <a:endParaRPr lang="en-US" dirty="0"/>
          </a:p>
          <a:p>
            <a:pPr lvl="1"/>
            <a:r>
              <a:rPr lang="en-IN" dirty="0"/>
              <a:t>Linear Regression Cost Function</a:t>
            </a:r>
          </a:p>
          <a:p>
            <a:pPr lvl="1"/>
            <a:r>
              <a:rPr lang="en-US" dirty="0"/>
              <a:t>Learning Model Parameters </a:t>
            </a:r>
            <a:r>
              <a:rPr lang="en-US" dirty="0" smtClean="0"/>
              <a:t>- Gradient </a:t>
            </a:r>
            <a:r>
              <a:rPr lang="en-US" dirty="0"/>
              <a:t>Descent </a:t>
            </a:r>
            <a:r>
              <a:rPr lang="en-US" dirty="0" smtClean="0"/>
              <a:t>Optimization</a:t>
            </a:r>
          </a:p>
          <a:p>
            <a:pPr lvl="1"/>
            <a:r>
              <a:rPr lang="en-US" dirty="0"/>
              <a:t>Learning Model Parameters – </a:t>
            </a:r>
            <a:r>
              <a:rPr lang="en-US" dirty="0" smtClean="0"/>
              <a:t>Closed Solution</a:t>
            </a:r>
          </a:p>
          <a:p>
            <a:pPr lvl="1"/>
            <a:r>
              <a:rPr lang="en-US" dirty="0"/>
              <a:t>Linear Basis Function </a:t>
            </a:r>
            <a:r>
              <a:rPr lang="en-US" dirty="0" smtClean="0"/>
              <a:t>Models</a:t>
            </a:r>
          </a:p>
          <a:p>
            <a:pPr lvl="1"/>
            <a:r>
              <a:rPr lang="en-US" dirty="0"/>
              <a:t>Quality of fit</a:t>
            </a:r>
          </a:p>
          <a:p>
            <a:pPr lvl="1"/>
            <a:r>
              <a:rPr lang="en-US" dirty="0"/>
              <a:t>Evaluation metrics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263160" y="521280"/>
              <a:ext cx="8280000" cy="4992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080" y="505800"/>
                <a:ext cx="8305200" cy="502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68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Gradient Descent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683221"/>
            <a:ext cx="7626026" cy="387511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30</a:t>
            </a:fld>
            <a:endParaRPr lang="en-US">
              <a:solidFill>
                <a:prstClr val="black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413418"/>
              </p:ext>
            </p:extLst>
          </p:nvPr>
        </p:nvGraphicFramePr>
        <p:xfrm>
          <a:off x="6390068" y="566211"/>
          <a:ext cx="2743200" cy="19659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2297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34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98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Size in</a:t>
                      </a:r>
                      <a:r>
                        <a:rPr lang="en-US" sz="1800" u="none" strike="noStrike" baseline="0" dirty="0" smtClean="0">
                          <a:effectLst/>
                        </a:rPr>
                        <a:t> </a:t>
                      </a:r>
                      <a:r>
                        <a:rPr lang="en-US" sz="1800" u="none" strike="noStrike" dirty="0" smtClean="0">
                          <a:effectLst/>
                        </a:rPr>
                        <a:t>feet</a:t>
                      </a:r>
                      <a:r>
                        <a:rPr lang="en-US" sz="1800" u="none" strike="noStrike" baseline="30000" dirty="0" smtClean="0">
                          <a:effectLst/>
                        </a:rPr>
                        <a:t>2</a:t>
                      </a:r>
                      <a:r>
                        <a:rPr lang="en-US" sz="1800" u="none" strike="noStrike" dirty="0" smtClean="0">
                          <a:effectLst/>
                        </a:rPr>
                        <a:t> (x)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Price ($) in 1000's (y)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460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232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1534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315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852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178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208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5536" y="6530431"/>
            <a:ext cx="12682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Cambria" panose="02040503050406030204" pitchFamily="18" charset="0"/>
                <a:ea typeface="Cambria" panose="02040503050406030204" pitchFamily="18" charset="0"/>
              </a:rPr>
              <a:t>Slide Credit: Andrew Ng</a:t>
            </a:r>
            <a:endParaRPr lang="en-IN" sz="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06" y="1448943"/>
            <a:ext cx="2613977" cy="759029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599840" y="966600"/>
              <a:ext cx="443160" cy="1209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9040" y="955800"/>
                <a:ext cx="4676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256320" y="913320"/>
              <a:ext cx="8808480" cy="56624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480" y="907920"/>
                <a:ext cx="8826840" cy="56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49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292894"/>
            <a:ext cx="8347075" cy="62603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023920" y="2499120"/>
              <a:ext cx="4920120" cy="1794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2040" y="2486880"/>
                <a:ext cx="4941000" cy="181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57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78594"/>
            <a:ext cx="8194675" cy="61460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015280" y="2334960"/>
              <a:ext cx="4567680" cy="1804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4120" y="2329560"/>
                <a:ext cx="4592160" cy="18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328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5250"/>
            <a:ext cx="8305800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5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78594"/>
            <a:ext cx="8499475" cy="637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0" y="152400"/>
            <a:ext cx="85090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0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8423275" cy="63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8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8100"/>
            <a:ext cx="85852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5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90"/>
            <a:ext cx="8742520" cy="65568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424800" y="3025800"/>
              <a:ext cx="6613200" cy="2722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4720" y="3015360"/>
                <a:ext cx="6636240" cy="274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989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" y="3254386"/>
            <a:ext cx="6248400" cy="324552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28600" y="1295400"/>
            <a:ext cx="5410200" cy="1929416"/>
            <a:chOff x="304800" y="1295400"/>
            <a:chExt cx="5410200" cy="19294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" y="1295400"/>
              <a:ext cx="5410200" cy="15716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" y="2872391"/>
              <a:ext cx="1238250" cy="352425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1EFEA72C-F99C-4A08-A35B-40F325C8C83D}"/>
              </a:ext>
            </a:extLst>
          </p:cNvPr>
          <p:cNvSpPr txBox="1">
            <a:spLocks/>
          </p:cNvSpPr>
          <p:nvPr/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342900" defTabSz="914400" fontAlgn="auto">
              <a:lnSpc>
                <a:spcPts val="3600"/>
              </a:lnSpc>
              <a:spcAft>
                <a:spcPts val="0"/>
              </a:spcAft>
              <a:buFont typeface="Arial" pitchFamily="34" charset="0"/>
              <a:buNone/>
            </a:pPr>
            <a:r>
              <a:rPr lang="en-IN" sz="3600" spc="-150" smtClean="0">
                <a:latin typeface="Cambria" panose="02040503050406030204" pitchFamily="18" charset="0"/>
                <a:ea typeface="Cambria" panose="02040503050406030204" pitchFamily="18" charset="0"/>
              </a:rPr>
              <a:t>Gradient Descent Algorithm</a:t>
            </a:r>
            <a:endParaRPr lang="en-IN" sz="3600" spc="-1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 descr="https://miro.medium.com/v2/resize:fit:700/1*P7z2BKhd0R-9uyn9ThDas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712" y="2667000"/>
            <a:ext cx="4404288" cy="2730658"/>
          </a:xfrm>
          <a:prstGeom prst="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519480" y="930240"/>
              <a:ext cx="7595640" cy="5607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1200" y="920520"/>
                <a:ext cx="7615440" cy="56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5509800" y="598320"/>
              <a:ext cx="2210040" cy="17866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02240" y="583920"/>
                <a:ext cx="2232360" cy="181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518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1584" y="550028"/>
            <a:ext cx="4474815" cy="472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indent="-342900">
              <a:lnSpc>
                <a:spcPts val="3600"/>
              </a:lnSpc>
              <a:buFont typeface="Arial" pitchFamily="34" charset="0"/>
            </a:pPr>
            <a:r>
              <a:rPr lang="en-US" spc="-150" dirty="0"/>
              <a:t>Linear </a:t>
            </a:r>
            <a:r>
              <a:rPr spc="-150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2970" y="4344444"/>
            <a:ext cx="8686800" cy="38064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2400" spc="-4" dirty="0" smtClean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Wish to </a:t>
            </a:r>
            <a:r>
              <a:rPr sz="2400" dirty="0" smtClean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learn </a:t>
            </a:r>
            <a:r>
              <a:rPr sz="2400" spc="-340" dirty="0" smtClean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f</a:t>
            </a:r>
            <a:r>
              <a:rPr lang="en-IN" sz="2400" spc="-340" dirty="0" smtClean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     :  </a:t>
            </a:r>
            <a:r>
              <a:rPr sz="2400" spc="-340" dirty="0" smtClean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X</a:t>
            </a:r>
            <a:r>
              <a:rPr lang="en-IN" sz="2400" spc="-340" dirty="0" smtClean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IN" sz="2400" spc="-340" dirty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lang="en-IN" sz="2400" spc="-340" dirty="0" smtClean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-&gt;  </a:t>
            </a:r>
            <a:r>
              <a:rPr sz="2400" spc="-340" dirty="0" smtClean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Y</a:t>
            </a:r>
            <a:r>
              <a:rPr lang="en-IN" sz="2400" spc="-340" dirty="0" smtClean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 </a:t>
            </a:r>
            <a:r>
              <a:rPr sz="2400" spc="-340" dirty="0" smtClean="0">
                <a:latin typeface="Cambria" panose="02040503050406030204" pitchFamily="18" charset="0"/>
                <a:ea typeface="Cambria" panose="02040503050406030204" pitchFamily="18" charset="0"/>
                <a:cs typeface="Arial"/>
              </a:rPr>
              <a:t>,</a:t>
            </a:r>
            <a:endParaRPr sz="2400" dirty="0" smtClean="0">
              <a:latin typeface="Cambria" panose="02040503050406030204" pitchFamily="18" charset="0"/>
              <a:ea typeface="Cambria" panose="02040503050406030204" pitchFamily="18" charset="0"/>
              <a:cs typeface="Times New Roman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8723" y="5264865"/>
            <a:ext cx="9161586" cy="83099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00050" indent="-457200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For each input observation x</a:t>
            </a:r>
            <a:r>
              <a:rPr lang="en-US" sz="24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sz="2400" baseline="30000" dirty="0" err="1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sz="24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, a vector of features [x</a:t>
            </a:r>
            <a:r>
              <a:rPr lang="en-US" sz="24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, x</a:t>
            </a:r>
            <a:r>
              <a:rPr lang="en-US" sz="24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, …,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400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].</a:t>
            </a:r>
          </a:p>
          <a:p>
            <a:pPr marL="1314450" lvl="2" indent="-457200"/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j</a:t>
            </a:r>
            <a:r>
              <a:rPr lang="en-IN" sz="2400" baseline="30000" dirty="0" err="1">
                <a:latin typeface="Cambria" panose="02040503050406030204" pitchFamily="18" charset="0"/>
                <a:ea typeface="Cambria" panose="02040503050406030204" pitchFamily="18" charset="0"/>
              </a:rPr>
              <a:t>th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 feature of </a:t>
            </a:r>
            <a:r>
              <a:rPr lang="en-IN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IN" sz="2400" baseline="30000" dirty="0" err="1">
                <a:latin typeface="Cambria" panose="02040503050406030204" pitchFamily="18" charset="0"/>
                <a:ea typeface="Cambria" panose="02040503050406030204" pitchFamily="18" charset="0"/>
              </a:rPr>
              <a:t>th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 training example:  </a:t>
            </a:r>
            <a:r>
              <a:rPr lang="en-IN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IN" sz="2400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j</a:t>
            </a:r>
            <a:r>
              <a:rPr lang="en-IN" sz="24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4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IN" sz="2400" baseline="30000" dirty="0" err="1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IN" sz="24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70" y="2514600"/>
            <a:ext cx="8724900" cy="1543050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550028"/>
            <a:ext cx="3571875" cy="2194381"/>
          </a:xfrm>
          <a:prstGeom prst="rect">
            <a:avLst/>
          </a:prstGeom>
          <a:ln>
            <a:solidFill>
              <a:srgbClr val="C0000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793800" y="691200"/>
              <a:ext cx="8209440" cy="55587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840" y="677880"/>
                <a:ext cx="8227800" cy="558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209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40</a:t>
            </a:fld>
            <a:endParaRPr lang="en-US">
              <a:solidFill>
                <a:prstClr val="black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12320" y="1287000"/>
              <a:ext cx="8830800" cy="5367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280" y="1278000"/>
                <a:ext cx="8849160" cy="53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676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indent="-342900" defTabSz="914400">
              <a:lnSpc>
                <a:spcPts val="3600"/>
              </a:lnSpc>
              <a:buFont typeface="Arial" pitchFamily="34" charset="0"/>
            </a:pPr>
            <a:r>
              <a:rPr lang="en-US" sz="3600" spc="-150" dirty="0">
                <a:latin typeface="Cambria" panose="02040503050406030204" pitchFamily="18" charset="0"/>
                <a:ea typeface="Cambria" panose="02040503050406030204" pitchFamily="18" charset="0"/>
              </a:rPr>
              <a:t>Gradient Descent </a:t>
            </a:r>
            <a:r>
              <a:rPr lang="en-US" sz="3600" spc="-150" dirty="0" smtClean="0">
                <a:latin typeface="Cambria" panose="02040503050406030204" pitchFamily="18" charset="0"/>
                <a:ea typeface="Cambria" panose="02040503050406030204" pitchFamily="18" charset="0"/>
              </a:rPr>
              <a:t>Intuition</a:t>
            </a:r>
            <a:endParaRPr lang="x-none" sz="3600" spc="-1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optimization </a:t>
                </a:r>
                <a:r>
                  <a:rPr lang="en-GB" dirty="0">
                    <a:latin typeface="Cambria" panose="02040503050406030204" pitchFamily="18" charset="0"/>
                    <a:ea typeface="Cambria" panose="02040503050406030204" pitchFamily="18" charset="0"/>
                  </a:rPr>
                  <a:t>objective is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minimize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GB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d>
                          <m:dPr>
                            <m:ctrlPr>
                              <a:rPr lang="en-GB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GB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x-none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x-none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93B14EDD-ADF2-A949-8761-556E6A535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33" y="3565648"/>
            <a:ext cx="3018138" cy="19854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DA0A8A8B-41C5-FC44-BD8A-0A8BD4F84870}"/>
              </a:ext>
            </a:extLst>
          </p:cNvPr>
          <p:cNvSpPr/>
          <p:nvPr/>
        </p:nvSpPr>
        <p:spPr>
          <a:xfrm>
            <a:off x="3951071" y="5401103"/>
            <a:ext cx="36901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500" dirty="0">
                <a:solidFill>
                  <a:srgbClr val="FF0000"/>
                </a:solidFill>
                <a:latin typeface="Calibri"/>
              </a:rPr>
              <a:t>𝞱</a:t>
            </a:r>
            <a:r>
              <a:rPr lang="en-GB" sz="1500" i="1" baseline="-25000" dirty="0">
                <a:solidFill>
                  <a:srgbClr val="FF0000"/>
                </a:solidFill>
                <a:latin typeface="Calibri"/>
              </a:rPr>
              <a:t>1</a:t>
            </a:r>
            <a:endParaRPr lang="x-none" sz="1500" dirty="0">
              <a:solidFill>
                <a:srgbClr val="FF0000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DD125D12-F1AB-5940-928F-F1D808724869}"/>
                  </a:ext>
                </a:extLst>
              </p:cNvPr>
              <p:cNvSpPr/>
              <p:nvPr/>
            </p:nvSpPr>
            <p:spPr>
              <a:xfrm>
                <a:off x="2310836" y="3264583"/>
                <a:ext cx="309700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x-none" sz="15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D125D12-F1AB-5940-928F-F1D808724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14" y="3209777"/>
                <a:ext cx="349775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345E0D1A-609E-7945-A938-F9CAE755BFD6}"/>
                  </a:ext>
                </a:extLst>
              </p:cNvPr>
              <p:cNvSpPr/>
              <p:nvPr/>
            </p:nvSpPr>
            <p:spPr>
              <a:xfrm>
                <a:off x="5457525" y="2996678"/>
                <a:ext cx="2280753" cy="708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  <m:d>
                            <m:dPr>
                              <m:ctrlPr>
                                <a:rPr lang="en-GB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E0D1A-609E-7945-A938-F9CAE755B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700" y="2852571"/>
                <a:ext cx="2968825" cy="913327"/>
              </a:xfrm>
              <a:prstGeom prst="rect">
                <a:avLst/>
              </a:prstGeom>
              <a:blipFill>
                <a:blip r:embed="rId5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="" xmlns:a16="http://schemas.microsoft.com/office/drawing/2014/main" id="{3C1F1403-3DAC-454E-BCB9-A145C4226850}"/>
              </a:ext>
            </a:extLst>
          </p:cNvPr>
          <p:cNvSpPr/>
          <p:nvPr/>
        </p:nvSpPr>
        <p:spPr>
          <a:xfrm>
            <a:off x="3415872" y="4610615"/>
            <a:ext cx="92676" cy="926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x-none" sz="1350">
              <a:solidFill>
                <a:prstClr val="white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968869EA-885A-4642-8957-06917457EBB9}"/>
              </a:ext>
            </a:extLst>
          </p:cNvPr>
          <p:cNvCxnSpPr>
            <a:cxnSpLocks/>
          </p:cNvCxnSpPr>
          <p:nvPr/>
        </p:nvCxnSpPr>
        <p:spPr>
          <a:xfrm flipH="1">
            <a:off x="3280719" y="4119434"/>
            <a:ext cx="389238" cy="101652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9702A3E-36FD-0547-B212-23D32533C48B}"/>
              </a:ext>
            </a:extLst>
          </p:cNvPr>
          <p:cNvSpPr txBox="1"/>
          <p:nvPr/>
        </p:nvSpPr>
        <p:spPr>
          <a:xfrm>
            <a:off x="4255353" y="4518453"/>
            <a:ext cx="16248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x-none" sz="1500" dirty="0">
                <a:solidFill>
                  <a:srgbClr val="00B050"/>
                </a:solidFill>
                <a:latin typeface="Calibri"/>
              </a:rPr>
              <a:t>Positive Derivative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="" xmlns:a16="http://schemas.microsoft.com/office/drawing/2014/main" id="{CB4ADC49-38D8-F241-BF02-7E9B0C13B811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3577281" y="4610615"/>
            <a:ext cx="678072" cy="69421"/>
          </a:xfrm>
          <a:prstGeom prst="curved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A6105138-0AC2-5949-AF9C-C55293ADC0DA}"/>
                  </a:ext>
                </a:extLst>
              </p:cNvPr>
              <p:cNvSpPr/>
              <p:nvPr/>
            </p:nvSpPr>
            <p:spPr>
              <a:xfrm>
                <a:off x="5716571" y="3682126"/>
                <a:ext cx="31580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𝑁𝑢𝑚𝑏𝑒𝑟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x-none" sz="1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105138-0AC2-5949-AF9C-C55293ADC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95" y="3766501"/>
                <a:ext cx="4137415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37B12DEB-4312-3A4F-9712-2B3D0E4411C8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3462210" y="4703290"/>
            <a:ext cx="0" cy="847853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8946BBA-6F74-B642-87AF-79A6789C17BB}"/>
              </a:ext>
            </a:extLst>
          </p:cNvPr>
          <p:cNvSpPr/>
          <p:nvPr/>
        </p:nvSpPr>
        <p:spPr>
          <a:xfrm>
            <a:off x="3339291" y="5551240"/>
            <a:ext cx="3497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350" dirty="0">
                <a:solidFill>
                  <a:srgbClr val="00B050"/>
                </a:solidFill>
                <a:latin typeface="Calibri"/>
              </a:rPr>
              <a:t>𝞱</a:t>
            </a:r>
            <a:r>
              <a:rPr lang="en-GB" sz="1350" i="1" baseline="-25000" dirty="0">
                <a:solidFill>
                  <a:srgbClr val="00B050"/>
                </a:solidFill>
                <a:latin typeface="Calibri"/>
              </a:rPr>
              <a:t>1</a:t>
            </a:r>
            <a:endParaRPr lang="x-none" sz="1350" dirty="0">
              <a:solidFill>
                <a:srgbClr val="00B050"/>
              </a:solidFill>
              <a:latin typeface="Calibri"/>
            </a:endParaRPr>
          </a:p>
        </p:txBody>
      </p:sp>
      <p:sp>
        <p:nvSpPr>
          <p:cNvPr id="61" name="Right Bracket 60">
            <a:extLst>
              <a:ext uri="{FF2B5EF4-FFF2-40B4-BE49-F238E27FC236}">
                <a16:creationId xmlns="" xmlns:a16="http://schemas.microsoft.com/office/drawing/2014/main" id="{887BC8DD-5312-C644-9BA5-62FA5C8FD66B}"/>
              </a:ext>
            </a:extLst>
          </p:cNvPr>
          <p:cNvSpPr/>
          <p:nvPr/>
        </p:nvSpPr>
        <p:spPr>
          <a:xfrm rot="5400000">
            <a:off x="7134225" y="2489407"/>
            <a:ext cx="101203" cy="3179138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x-none" sz="135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3D586F47-EF56-6C44-88F2-295B79C28767}"/>
                  </a:ext>
                </a:extLst>
              </p:cNvPr>
              <p:cNvSpPr txBox="1"/>
              <p:nvPr/>
            </p:nvSpPr>
            <p:spPr>
              <a:xfrm>
                <a:off x="5755452" y="4174478"/>
                <a:ext cx="3079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x-none" sz="1800" dirty="0">
                    <a:solidFill>
                      <a:prstClr val="black"/>
                    </a:solidFill>
                    <a:latin typeface="Calibri"/>
                  </a:rPr>
                  <a:t>Decrease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x-none" sz="1800" dirty="0">
                    <a:solidFill>
                      <a:prstClr val="black"/>
                    </a:solidFill>
                    <a:latin typeface="Calibri"/>
                  </a:rPr>
                  <a:t> by a certain value 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D586F47-EF56-6C44-88F2-295B79C28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935" y="4422971"/>
                <a:ext cx="4033733" cy="461665"/>
              </a:xfrm>
              <a:prstGeom prst="rect">
                <a:avLst/>
              </a:prstGeom>
              <a:blipFill>
                <a:blip r:embed="rId7"/>
                <a:stretch>
                  <a:fillRect l="-2508" t="-8108" r="-1254" b="-2973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FFA8E2E6-5FC3-CA40-991A-02AB440129ED}"/>
              </a:ext>
            </a:extLst>
          </p:cNvPr>
          <p:cNvCxnSpPr/>
          <p:nvPr/>
        </p:nvCxnSpPr>
        <p:spPr>
          <a:xfrm flipH="1">
            <a:off x="3138780" y="5828239"/>
            <a:ext cx="3234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8484" y="6601623"/>
            <a:ext cx="158889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75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Credit: </a:t>
            </a:r>
            <a:r>
              <a:rPr lang="en-IN" sz="750" dirty="0" err="1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</a:t>
            </a:r>
            <a:r>
              <a:rPr lang="en-IN" sz="75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Mohammad </a:t>
            </a:r>
            <a:r>
              <a:rPr lang="en-IN" sz="750" dirty="0" err="1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Hammoud</a:t>
            </a:r>
            <a:endParaRPr lang="en-IN" sz="750" dirty="0">
              <a:solidFill>
                <a:srgbClr val="3232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2505600" y="890280"/>
              <a:ext cx="6080400" cy="4991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2640" y="876960"/>
                <a:ext cx="6106680" cy="500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543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9" grpId="0"/>
      <p:bldP spid="22" grpId="0"/>
      <p:bldP spid="35" grpId="0"/>
      <p:bldP spid="61" grpId="0" animBg="1"/>
      <p:bldP spid="6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indent="-342900" defTabSz="914400">
              <a:lnSpc>
                <a:spcPts val="3600"/>
              </a:lnSpc>
              <a:buFont typeface="Arial" pitchFamily="34" charset="0"/>
            </a:pPr>
            <a:r>
              <a:rPr lang="x-none" sz="3600" spc="-150" dirty="0">
                <a:latin typeface="Cambria" panose="02040503050406030204" pitchFamily="18" charset="0"/>
                <a:ea typeface="Cambria" panose="02040503050406030204" pitchFamily="18" charset="0"/>
              </a:rPr>
              <a:t>The Impact of Partial Derviative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optimization </a:t>
                </a:r>
                <a:r>
                  <a:rPr lang="en-GB" dirty="0">
                    <a:latin typeface="Cambria" panose="02040503050406030204" pitchFamily="18" charset="0"/>
                    <a:ea typeface="Cambria" panose="02040503050406030204" pitchFamily="18" charset="0"/>
                  </a:rPr>
                  <a:t>objective is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</a:rPr>
                              <m:t>minimize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GB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d>
                          <m:dPr>
                            <m:ctrlPr>
                              <a:rPr lang="en-GB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GB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x-none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685800" lvl="2" indent="0">
                  <a:buNone/>
                </a:pPr>
                <a:endParaRPr lang="en-US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685800" lvl="2" indent="0">
                  <a:buNone/>
                </a:pPr>
                <a:r>
                  <a:rPr lang="en-US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Step towards negative direction of a gradient</a:t>
                </a:r>
                <a:endParaRPr lang="x-none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x-none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93B14EDD-ADF2-A949-8761-556E6A535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33" y="3565648"/>
            <a:ext cx="3018138" cy="19854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DA0A8A8B-41C5-FC44-BD8A-0A8BD4F84870}"/>
              </a:ext>
            </a:extLst>
          </p:cNvPr>
          <p:cNvSpPr/>
          <p:nvPr/>
        </p:nvSpPr>
        <p:spPr>
          <a:xfrm>
            <a:off x="3951071" y="5401103"/>
            <a:ext cx="36901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500" dirty="0">
                <a:solidFill>
                  <a:srgbClr val="FF0000"/>
                </a:solidFill>
                <a:latin typeface="Calibri"/>
              </a:rPr>
              <a:t>𝞱</a:t>
            </a:r>
            <a:r>
              <a:rPr lang="en-GB" sz="1500" i="1" baseline="-25000" dirty="0">
                <a:solidFill>
                  <a:srgbClr val="FF0000"/>
                </a:solidFill>
                <a:latin typeface="Calibri"/>
              </a:rPr>
              <a:t>1</a:t>
            </a:r>
            <a:endParaRPr lang="x-none" sz="1500" dirty="0">
              <a:solidFill>
                <a:srgbClr val="FF0000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DD125D12-F1AB-5940-928F-F1D808724869}"/>
                  </a:ext>
                </a:extLst>
              </p:cNvPr>
              <p:cNvSpPr/>
              <p:nvPr/>
            </p:nvSpPr>
            <p:spPr>
              <a:xfrm>
                <a:off x="2310836" y="3264583"/>
                <a:ext cx="309700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x-none" sz="15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D125D12-F1AB-5940-928F-F1D808724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14" y="3209777"/>
                <a:ext cx="349775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345E0D1A-609E-7945-A938-F9CAE755BFD6}"/>
                  </a:ext>
                </a:extLst>
              </p:cNvPr>
              <p:cNvSpPr/>
              <p:nvPr/>
            </p:nvSpPr>
            <p:spPr>
              <a:xfrm>
                <a:off x="5457525" y="2996678"/>
                <a:ext cx="2280753" cy="708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  <m:d>
                            <m:dPr>
                              <m:ctrlPr>
                                <a:rPr lang="en-GB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E0D1A-609E-7945-A938-F9CAE755B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700" y="2852571"/>
                <a:ext cx="2968825" cy="913327"/>
              </a:xfrm>
              <a:prstGeom prst="rect">
                <a:avLst/>
              </a:prstGeom>
              <a:blipFill>
                <a:blip r:embed="rId5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="" xmlns:a16="http://schemas.microsoft.com/office/drawing/2014/main" id="{3C1F1403-3DAC-454E-BCB9-A145C4226850}"/>
              </a:ext>
            </a:extLst>
          </p:cNvPr>
          <p:cNvSpPr/>
          <p:nvPr/>
        </p:nvSpPr>
        <p:spPr>
          <a:xfrm>
            <a:off x="3415872" y="4610615"/>
            <a:ext cx="92676" cy="926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x-none" sz="135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A6105138-0AC2-5949-AF9C-C55293ADC0DA}"/>
                  </a:ext>
                </a:extLst>
              </p:cNvPr>
              <p:cNvSpPr/>
              <p:nvPr/>
            </p:nvSpPr>
            <p:spPr>
              <a:xfrm>
                <a:off x="5716571" y="3682126"/>
                <a:ext cx="31580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𝑃𝑜𝑠𝑖𝑡𝑖𝑣𝑒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𝑁𝑢𝑚𝑏𝑒𝑟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x-none" sz="1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105138-0AC2-5949-AF9C-C55293ADC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95" y="3766501"/>
                <a:ext cx="4137415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8946BBA-6F74-B642-87AF-79A6789C17BB}"/>
              </a:ext>
            </a:extLst>
          </p:cNvPr>
          <p:cNvSpPr/>
          <p:nvPr/>
        </p:nvSpPr>
        <p:spPr>
          <a:xfrm>
            <a:off x="2751414" y="5650593"/>
            <a:ext cx="70961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350" dirty="0">
                <a:solidFill>
                  <a:srgbClr val="00B050"/>
                </a:solidFill>
                <a:latin typeface="Calibri"/>
              </a:rPr>
              <a:t>New 𝞱</a:t>
            </a:r>
            <a:r>
              <a:rPr lang="en-GB" sz="1350" i="1" baseline="-25000" dirty="0">
                <a:solidFill>
                  <a:srgbClr val="00B050"/>
                </a:solidFill>
                <a:latin typeface="Calibri"/>
              </a:rPr>
              <a:t>1</a:t>
            </a:r>
            <a:endParaRPr lang="x-none" sz="1350" dirty="0">
              <a:solidFill>
                <a:srgbClr val="00B050"/>
              </a:solidFill>
              <a:latin typeface="Calibri"/>
            </a:endParaRPr>
          </a:p>
        </p:txBody>
      </p:sp>
      <p:sp>
        <p:nvSpPr>
          <p:cNvPr id="61" name="Right Bracket 60">
            <a:extLst>
              <a:ext uri="{FF2B5EF4-FFF2-40B4-BE49-F238E27FC236}">
                <a16:creationId xmlns="" xmlns:a16="http://schemas.microsoft.com/office/drawing/2014/main" id="{887BC8DD-5312-C644-9BA5-62FA5C8FD66B}"/>
              </a:ext>
            </a:extLst>
          </p:cNvPr>
          <p:cNvSpPr/>
          <p:nvPr/>
        </p:nvSpPr>
        <p:spPr>
          <a:xfrm rot="5400000">
            <a:off x="7134225" y="2489407"/>
            <a:ext cx="101203" cy="3179138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x-none" sz="135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3D586F47-EF56-6C44-88F2-295B79C28767}"/>
                  </a:ext>
                </a:extLst>
              </p:cNvPr>
              <p:cNvSpPr txBox="1"/>
              <p:nvPr/>
            </p:nvSpPr>
            <p:spPr>
              <a:xfrm>
                <a:off x="5755452" y="4174478"/>
                <a:ext cx="3079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x-none" sz="1800" dirty="0">
                    <a:solidFill>
                      <a:prstClr val="black"/>
                    </a:solidFill>
                    <a:latin typeface="Calibri"/>
                  </a:rPr>
                  <a:t>Decrease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x-none" sz="1800" dirty="0">
                    <a:solidFill>
                      <a:prstClr val="black"/>
                    </a:solidFill>
                    <a:latin typeface="Calibri"/>
                  </a:rPr>
                  <a:t> by a certain value 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D586F47-EF56-6C44-88F2-295B79C28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935" y="4422971"/>
                <a:ext cx="4033733" cy="461665"/>
              </a:xfrm>
              <a:prstGeom prst="rect">
                <a:avLst/>
              </a:prstGeom>
              <a:blipFill>
                <a:blip r:embed="rId7"/>
                <a:stretch>
                  <a:fillRect l="-2508" t="-8108" r="-1254" b="-2973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="" xmlns:a16="http://schemas.microsoft.com/office/drawing/2014/main" id="{290F11FC-624D-C44B-B346-FBD8238EABDE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3348067" y="4703290"/>
            <a:ext cx="104876" cy="2121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="" xmlns:a16="http://schemas.microsoft.com/office/drawing/2014/main" id="{233F9215-E951-A247-A4E8-E706CE046437}"/>
              </a:ext>
            </a:extLst>
          </p:cNvPr>
          <p:cNvCxnSpPr>
            <a:cxnSpLocks/>
          </p:cNvCxnSpPr>
          <p:nvPr/>
        </p:nvCxnSpPr>
        <p:spPr>
          <a:xfrm>
            <a:off x="3347870" y="4984407"/>
            <a:ext cx="0" cy="566736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="" xmlns:a16="http://schemas.microsoft.com/office/drawing/2014/main" id="{5B5DC047-FB2E-2C46-8005-B1814C22C0CC}"/>
              </a:ext>
            </a:extLst>
          </p:cNvPr>
          <p:cNvSpPr/>
          <p:nvPr/>
        </p:nvSpPr>
        <p:spPr>
          <a:xfrm>
            <a:off x="3301730" y="4915428"/>
            <a:ext cx="92676" cy="926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x-none" sz="1350">
              <a:solidFill>
                <a:prstClr val="white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988DA9F7-7FCD-4846-93E2-F1803627A26B}"/>
              </a:ext>
            </a:extLst>
          </p:cNvPr>
          <p:cNvCxnSpPr>
            <a:cxnSpLocks/>
          </p:cNvCxnSpPr>
          <p:nvPr/>
        </p:nvCxnSpPr>
        <p:spPr>
          <a:xfrm>
            <a:off x="3462210" y="4703290"/>
            <a:ext cx="0" cy="847853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A74EE720-102D-7A4D-A523-C7C5D04404BA}"/>
              </a:ext>
            </a:extLst>
          </p:cNvPr>
          <p:cNvSpPr/>
          <p:nvPr/>
        </p:nvSpPr>
        <p:spPr>
          <a:xfrm>
            <a:off x="3416467" y="5650593"/>
            <a:ext cx="6351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350" dirty="0">
                <a:solidFill>
                  <a:srgbClr val="00B050"/>
                </a:solidFill>
                <a:latin typeface="Calibri"/>
              </a:rPr>
              <a:t>Old 𝞱</a:t>
            </a:r>
            <a:r>
              <a:rPr lang="en-GB" sz="1350" i="1" baseline="-25000" dirty="0">
                <a:solidFill>
                  <a:srgbClr val="00B050"/>
                </a:solidFill>
                <a:latin typeface="Calibri"/>
              </a:rPr>
              <a:t>1</a:t>
            </a:r>
            <a:endParaRPr lang="x-none" sz="1350" dirty="0">
              <a:solidFill>
                <a:srgbClr val="00B050"/>
              </a:solidFill>
              <a:latin typeface="Calibri"/>
            </a:endParaRPr>
          </a:p>
        </p:txBody>
      </p:sp>
      <p:cxnSp>
        <p:nvCxnSpPr>
          <p:cNvPr id="11" name="Curved Connector 10">
            <a:extLst>
              <a:ext uri="{FF2B5EF4-FFF2-40B4-BE49-F238E27FC236}">
                <a16:creationId xmlns="" xmlns:a16="http://schemas.microsoft.com/office/drawing/2014/main" id="{288D5889-19BE-084B-8D11-1B9BB5F3F0BA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462210" y="5551143"/>
            <a:ext cx="271812" cy="99450"/>
          </a:xfrm>
          <a:prstGeom prst="curvedConnector2">
            <a:avLst/>
          </a:prstGeom>
          <a:ln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="" xmlns:a16="http://schemas.microsoft.com/office/drawing/2014/main" id="{D0CCF471-B546-934E-8F1C-A23EE9EE55F4}"/>
              </a:ext>
            </a:extLst>
          </p:cNvPr>
          <p:cNvCxnSpPr>
            <a:cxnSpLocks/>
            <a:endCxn id="35" idx="0"/>
          </p:cNvCxnSpPr>
          <p:nvPr/>
        </p:nvCxnSpPr>
        <p:spPr>
          <a:xfrm rot="10800000" flipV="1">
            <a:off x="3106223" y="5551143"/>
            <a:ext cx="269452" cy="99450"/>
          </a:xfrm>
          <a:prstGeom prst="curved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-21465" y="6650251"/>
            <a:ext cx="158889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75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Credit: </a:t>
            </a:r>
            <a:r>
              <a:rPr lang="en-IN" sz="750" dirty="0" err="1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</a:t>
            </a:r>
            <a:r>
              <a:rPr lang="en-IN" sz="75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Mohammad </a:t>
            </a:r>
            <a:r>
              <a:rPr lang="en-IN" sz="750" dirty="0" err="1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Hammoud</a:t>
            </a:r>
            <a:endParaRPr lang="en-IN" sz="750" dirty="0">
              <a:solidFill>
                <a:srgbClr val="3232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301730" y="2895600"/>
            <a:ext cx="46140" cy="17150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3432960" y="4624200"/>
              <a:ext cx="365400" cy="396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5760" y="4616280"/>
                <a:ext cx="381240" cy="40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281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indent="-342900" defTabSz="914400">
              <a:lnSpc>
                <a:spcPts val="3600"/>
              </a:lnSpc>
              <a:buFont typeface="Arial" pitchFamily="34" charset="0"/>
            </a:pPr>
            <a:r>
              <a:rPr lang="x-none" sz="3600" spc="-150" dirty="0">
                <a:latin typeface="Cambria" panose="02040503050406030204" pitchFamily="18" charset="0"/>
                <a:ea typeface="Cambria" panose="02040503050406030204" pitchFamily="18" charset="0"/>
              </a:rPr>
              <a:t>The Impact of Partial Derviative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GB" dirty="0">
                    <a:latin typeface="Cambria" panose="02040503050406030204" pitchFamily="18" charset="0"/>
                    <a:ea typeface="Cambria" panose="02040503050406030204" pitchFamily="18" charset="0"/>
                  </a:rPr>
                  <a:t>optimization objective is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minimize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GB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𝑱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x-none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x-none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93B14EDD-ADF2-A949-8761-556E6A535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33" y="3565648"/>
            <a:ext cx="3018138" cy="19854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DA0A8A8B-41C5-FC44-BD8A-0A8BD4F84870}"/>
              </a:ext>
            </a:extLst>
          </p:cNvPr>
          <p:cNvSpPr/>
          <p:nvPr/>
        </p:nvSpPr>
        <p:spPr>
          <a:xfrm>
            <a:off x="3951071" y="5401103"/>
            <a:ext cx="36901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500" dirty="0">
                <a:solidFill>
                  <a:srgbClr val="FF0000"/>
                </a:solidFill>
                <a:latin typeface="Calibri"/>
              </a:rPr>
              <a:t>𝞱</a:t>
            </a:r>
            <a:r>
              <a:rPr lang="en-GB" sz="1500" i="1" baseline="-25000" dirty="0">
                <a:solidFill>
                  <a:srgbClr val="FF0000"/>
                </a:solidFill>
                <a:latin typeface="Calibri"/>
              </a:rPr>
              <a:t>1</a:t>
            </a:r>
            <a:endParaRPr lang="x-none" sz="1500" dirty="0">
              <a:solidFill>
                <a:srgbClr val="FF0000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DD125D12-F1AB-5940-928F-F1D808724869}"/>
                  </a:ext>
                </a:extLst>
              </p:cNvPr>
              <p:cNvSpPr/>
              <p:nvPr/>
            </p:nvSpPr>
            <p:spPr>
              <a:xfrm>
                <a:off x="2310836" y="3264583"/>
                <a:ext cx="309700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x-none" sz="15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D125D12-F1AB-5940-928F-F1D808724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14" y="3209777"/>
                <a:ext cx="349775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345E0D1A-609E-7945-A938-F9CAE755BFD6}"/>
                  </a:ext>
                </a:extLst>
              </p:cNvPr>
              <p:cNvSpPr/>
              <p:nvPr/>
            </p:nvSpPr>
            <p:spPr>
              <a:xfrm>
                <a:off x="5457525" y="2996678"/>
                <a:ext cx="2280753" cy="708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  <m:d>
                            <m:dPr>
                              <m:ctrlPr>
                                <a:rPr lang="en-GB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E0D1A-609E-7945-A938-F9CAE755B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700" y="2852571"/>
                <a:ext cx="2968825" cy="913327"/>
              </a:xfrm>
              <a:prstGeom prst="rect">
                <a:avLst/>
              </a:prstGeom>
              <a:blipFill>
                <a:blip r:embed="rId5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="" xmlns:a16="http://schemas.microsoft.com/office/drawing/2014/main" id="{3C1F1403-3DAC-454E-BCB9-A145C4226850}"/>
              </a:ext>
            </a:extLst>
          </p:cNvPr>
          <p:cNvSpPr/>
          <p:nvPr/>
        </p:nvSpPr>
        <p:spPr>
          <a:xfrm>
            <a:off x="2109136" y="4610615"/>
            <a:ext cx="92676" cy="926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x-none" sz="1350">
              <a:solidFill>
                <a:prstClr val="white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968869EA-885A-4642-8957-06917457EBB9}"/>
              </a:ext>
            </a:extLst>
          </p:cNvPr>
          <p:cNvCxnSpPr>
            <a:cxnSpLocks/>
          </p:cNvCxnSpPr>
          <p:nvPr/>
        </p:nvCxnSpPr>
        <p:spPr>
          <a:xfrm>
            <a:off x="1955458" y="4129577"/>
            <a:ext cx="401717" cy="110677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9702A3E-36FD-0547-B212-23D32533C48B}"/>
              </a:ext>
            </a:extLst>
          </p:cNvPr>
          <p:cNvSpPr txBox="1"/>
          <p:nvPr/>
        </p:nvSpPr>
        <p:spPr>
          <a:xfrm>
            <a:off x="20663" y="4558395"/>
            <a:ext cx="9748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x-none" sz="1500" dirty="0">
                <a:solidFill>
                  <a:srgbClr val="00B050"/>
                </a:solidFill>
                <a:latin typeface="Calibri"/>
              </a:rPr>
              <a:t>Negative </a:t>
            </a:r>
            <a:br>
              <a:rPr lang="x-none" sz="1500" dirty="0">
                <a:solidFill>
                  <a:srgbClr val="00B050"/>
                </a:solidFill>
                <a:latin typeface="Calibri"/>
              </a:rPr>
            </a:br>
            <a:r>
              <a:rPr lang="x-none" sz="1500" dirty="0">
                <a:solidFill>
                  <a:srgbClr val="00B050"/>
                </a:solidFill>
                <a:latin typeface="Calibri"/>
              </a:rPr>
              <a:t>Derivative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="" xmlns:a16="http://schemas.microsoft.com/office/drawing/2014/main" id="{CB4ADC49-38D8-F241-BF02-7E9B0C13B811}"/>
              </a:ext>
            </a:extLst>
          </p:cNvPr>
          <p:cNvCxnSpPr>
            <a:cxnSpLocks/>
            <a:endCxn id="19" idx="3"/>
          </p:cNvCxnSpPr>
          <p:nvPr/>
        </p:nvCxnSpPr>
        <p:spPr>
          <a:xfrm rot="10800000" flipV="1">
            <a:off x="995546" y="4682962"/>
            <a:ext cx="1016031" cy="152431"/>
          </a:xfrm>
          <a:prstGeom prst="curved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A6105138-0AC2-5949-AF9C-C55293ADC0DA}"/>
                  </a:ext>
                </a:extLst>
              </p:cNvPr>
              <p:cNvSpPr/>
              <p:nvPr/>
            </p:nvSpPr>
            <p:spPr>
              <a:xfrm>
                <a:off x="5716571" y="3682126"/>
                <a:ext cx="3262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𝑁𝑢𝑚𝑏𝑒𝑟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x-none" sz="1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105138-0AC2-5949-AF9C-C55293ADC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95" y="3766501"/>
                <a:ext cx="4280081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37B12DEB-4312-3A4F-9712-2B3D0E4411C8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2155474" y="4703290"/>
            <a:ext cx="0" cy="847853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8946BBA-6F74-B642-87AF-79A6789C17BB}"/>
              </a:ext>
            </a:extLst>
          </p:cNvPr>
          <p:cNvSpPr/>
          <p:nvPr/>
        </p:nvSpPr>
        <p:spPr>
          <a:xfrm>
            <a:off x="2006426" y="5562685"/>
            <a:ext cx="3497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350" dirty="0">
                <a:solidFill>
                  <a:srgbClr val="00B050"/>
                </a:solidFill>
                <a:latin typeface="Calibri"/>
              </a:rPr>
              <a:t>𝞱</a:t>
            </a:r>
            <a:r>
              <a:rPr lang="en-GB" sz="1350" i="1" baseline="-25000" dirty="0">
                <a:solidFill>
                  <a:srgbClr val="00B050"/>
                </a:solidFill>
                <a:latin typeface="Calibri"/>
              </a:rPr>
              <a:t>1</a:t>
            </a:r>
            <a:endParaRPr lang="x-none" sz="1350" dirty="0">
              <a:solidFill>
                <a:srgbClr val="00B050"/>
              </a:solidFill>
              <a:latin typeface="Calibri"/>
            </a:endParaRPr>
          </a:p>
        </p:txBody>
      </p:sp>
      <p:sp>
        <p:nvSpPr>
          <p:cNvPr id="61" name="Right Bracket 60">
            <a:extLst>
              <a:ext uri="{FF2B5EF4-FFF2-40B4-BE49-F238E27FC236}">
                <a16:creationId xmlns="" xmlns:a16="http://schemas.microsoft.com/office/drawing/2014/main" id="{887BC8DD-5312-C644-9BA5-62FA5C8FD66B}"/>
              </a:ext>
            </a:extLst>
          </p:cNvPr>
          <p:cNvSpPr/>
          <p:nvPr/>
        </p:nvSpPr>
        <p:spPr>
          <a:xfrm rot="5400000">
            <a:off x="7134225" y="2489407"/>
            <a:ext cx="101203" cy="3179138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x-none" sz="135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3D586F47-EF56-6C44-88F2-295B79C28767}"/>
                  </a:ext>
                </a:extLst>
              </p:cNvPr>
              <p:cNvSpPr txBox="1"/>
              <p:nvPr/>
            </p:nvSpPr>
            <p:spPr>
              <a:xfrm>
                <a:off x="5755452" y="4174478"/>
                <a:ext cx="3001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x-none" sz="1800" dirty="0">
                    <a:solidFill>
                      <a:prstClr val="black"/>
                    </a:solidFill>
                    <a:latin typeface="Calibri"/>
                  </a:rPr>
                  <a:t>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x-none" sz="1800" dirty="0">
                    <a:solidFill>
                      <a:prstClr val="black"/>
                    </a:solidFill>
                    <a:latin typeface="Calibri"/>
                  </a:rPr>
                  <a:t> by a certain value 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D586F47-EF56-6C44-88F2-295B79C28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935" y="4422971"/>
                <a:ext cx="3929537" cy="461665"/>
              </a:xfrm>
              <a:prstGeom prst="rect">
                <a:avLst/>
              </a:prstGeom>
              <a:blipFill>
                <a:blip r:embed="rId7"/>
                <a:stretch>
                  <a:fillRect l="-2581" t="-8108" r="-1613" b="-2973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="" xmlns:a16="http://schemas.microsoft.com/office/drawing/2014/main" id="{FFA8E2E6-5FC3-CA40-991A-02AB440129ED}"/>
              </a:ext>
            </a:extLst>
          </p:cNvPr>
          <p:cNvCxnSpPr>
            <a:cxnSpLocks/>
          </p:cNvCxnSpPr>
          <p:nvPr/>
        </p:nvCxnSpPr>
        <p:spPr>
          <a:xfrm>
            <a:off x="2142089" y="5843257"/>
            <a:ext cx="3374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-24413" y="6684393"/>
            <a:ext cx="158889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75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Credit: </a:t>
            </a:r>
            <a:r>
              <a:rPr lang="en-IN" sz="750" dirty="0" err="1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</a:t>
            </a:r>
            <a:r>
              <a:rPr lang="en-IN" sz="75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Mohammad </a:t>
            </a:r>
            <a:r>
              <a:rPr lang="en-IN" sz="750" dirty="0" err="1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Hammoud</a:t>
            </a:r>
            <a:endParaRPr lang="en-IN" sz="750" dirty="0">
              <a:solidFill>
                <a:srgbClr val="3232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367280" y="2230200"/>
              <a:ext cx="7131240" cy="3707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56840" y="2220480"/>
                <a:ext cx="7154640" cy="372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966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9" grpId="0"/>
      <p:bldP spid="22" grpId="0"/>
      <p:bldP spid="35" grpId="0"/>
      <p:bldP spid="61" grpId="0" animBg="1"/>
      <p:bldP spid="6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indent="-342900" defTabSz="914400">
              <a:lnSpc>
                <a:spcPts val="3600"/>
              </a:lnSpc>
              <a:buFont typeface="Arial" pitchFamily="34" charset="0"/>
            </a:pPr>
            <a:r>
              <a:rPr lang="x-none" sz="3600" spc="-150" dirty="0">
                <a:latin typeface="Cambria" panose="02040503050406030204" pitchFamily="18" charset="0"/>
                <a:ea typeface="Cambria" panose="02040503050406030204" pitchFamily="18" charset="0"/>
              </a:rPr>
              <a:t>The Impact of Partial Derviative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GB" dirty="0">
                    <a:latin typeface="Cambria" panose="02040503050406030204" pitchFamily="18" charset="0"/>
                    <a:ea typeface="Cambria" panose="02040503050406030204" pitchFamily="18" charset="0"/>
                  </a:rPr>
                  <a:t>optimization objective is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minimize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GB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𝑱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x-none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2"/>
                <a:endParaRPr lang="x-none" dirty="0"/>
              </a:p>
              <a:p>
                <a:pPr lvl="1"/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x-none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93B14EDD-ADF2-A949-8761-556E6A535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33" y="3565648"/>
            <a:ext cx="3018138" cy="19854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DA0A8A8B-41C5-FC44-BD8A-0A8BD4F84870}"/>
              </a:ext>
            </a:extLst>
          </p:cNvPr>
          <p:cNvSpPr/>
          <p:nvPr/>
        </p:nvSpPr>
        <p:spPr>
          <a:xfrm>
            <a:off x="3951071" y="5401103"/>
            <a:ext cx="36901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500" dirty="0">
                <a:solidFill>
                  <a:srgbClr val="FF0000"/>
                </a:solidFill>
                <a:latin typeface="Calibri"/>
              </a:rPr>
              <a:t>𝞱</a:t>
            </a:r>
            <a:r>
              <a:rPr lang="en-GB" sz="1500" i="1" baseline="-25000" dirty="0">
                <a:solidFill>
                  <a:srgbClr val="FF0000"/>
                </a:solidFill>
                <a:latin typeface="Calibri"/>
              </a:rPr>
              <a:t>1</a:t>
            </a:r>
            <a:endParaRPr lang="x-none" sz="1500" dirty="0">
              <a:solidFill>
                <a:srgbClr val="FF0000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DD125D12-F1AB-5940-928F-F1D808724869}"/>
                  </a:ext>
                </a:extLst>
              </p:cNvPr>
              <p:cNvSpPr/>
              <p:nvPr/>
            </p:nvSpPr>
            <p:spPr>
              <a:xfrm>
                <a:off x="2310836" y="3264583"/>
                <a:ext cx="309700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x-none" sz="15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D125D12-F1AB-5940-928F-F1D808724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14" y="3209777"/>
                <a:ext cx="349775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345E0D1A-609E-7945-A938-F9CAE755BFD6}"/>
                  </a:ext>
                </a:extLst>
              </p:cNvPr>
              <p:cNvSpPr/>
              <p:nvPr/>
            </p:nvSpPr>
            <p:spPr>
              <a:xfrm>
                <a:off x="5457525" y="2996678"/>
                <a:ext cx="2280753" cy="708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  <m:d>
                            <m:dPr>
                              <m:ctrlPr>
                                <a:rPr lang="en-GB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E0D1A-609E-7945-A938-F9CAE755B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700" y="2852571"/>
                <a:ext cx="2968825" cy="913327"/>
              </a:xfrm>
              <a:prstGeom prst="rect">
                <a:avLst/>
              </a:prstGeom>
              <a:blipFill>
                <a:blip r:embed="rId5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="" xmlns:a16="http://schemas.microsoft.com/office/drawing/2014/main" id="{3C1F1403-3DAC-454E-BCB9-A145C4226850}"/>
              </a:ext>
            </a:extLst>
          </p:cNvPr>
          <p:cNvSpPr/>
          <p:nvPr/>
        </p:nvSpPr>
        <p:spPr>
          <a:xfrm>
            <a:off x="2109136" y="4610615"/>
            <a:ext cx="92676" cy="926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x-none" sz="135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A6105138-0AC2-5949-AF9C-C55293ADC0DA}"/>
                  </a:ext>
                </a:extLst>
              </p:cNvPr>
              <p:cNvSpPr/>
              <p:nvPr/>
            </p:nvSpPr>
            <p:spPr>
              <a:xfrm>
                <a:off x="5716571" y="3682126"/>
                <a:ext cx="3262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𝑁𝑒𝑔𝑎𝑡𝑖𝑣𝑒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𝑁𝑢𝑚𝑏𝑒𝑟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x-none" sz="1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105138-0AC2-5949-AF9C-C55293ADC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95" y="3766501"/>
                <a:ext cx="4280081" cy="461665"/>
              </a:xfrm>
              <a:prstGeom prst="rect">
                <a:avLst/>
              </a:prstGeom>
              <a:blipFill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37B12DEB-4312-3A4F-9712-2B3D0E4411C8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2155474" y="4703290"/>
            <a:ext cx="0" cy="847853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ket 60">
            <a:extLst>
              <a:ext uri="{FF2B5EF4-FFF2-40B4-BE49-F238E27FC236}">
                <a16:creationId xmlns="" xmlns:a16="http://schemas.microsoft.com/office/drawing/2014/main" id="{887BC8DD-5312-C644-9BA5-62FA5C8FD66B}"/>
              </a:ext>
            </a:extLst>
          </p:cNvPr>
          <p:cNvSpPr/>
          <p:nvPr/>
        </p:nvSpPr>
        <p:spPr>
          <a:xfrm rot="5400000">
            <a:off x="7134225" y="2489407"/>
            <a:ext cx="101203" cy="3179138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x-none" sz="135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3D586F47-EF56-6C44-88F2-295B79C28767}"/>
                  </a:ext>
                </a:extLst>
              </p:cNvPr>
              <p:cNvSpPr txBox="1"/>
              <p:nvPr/>
            </p:nvSpPr>
            <p:spPr>
              <a:xfrm>
                <a:off x="5755452" y="4174478"/>
                <a:ext cx="3001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x-none" sz="1800" dirty="0">
                    <a:solidFill>
                      <a:prstClr val="black"/>
                    </a:solidFill>
                    <a:latin typeface="Calibri"/>
                  </a:rPr>
                  <a:t>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x-none" sz="1800" dirty="0">
                    <a:solidFill>
                      <a:prstClr val="black"/>
                    </a:solidFill>
                    <a:latin typeface="Calibri"/>
                  </a:rPr>
                  <a:t> by a certain value 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D586F47-EF56-6C44-88F2-295B79C28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935" y="4422971"/>
                <a:ext cx="3929537" cy="461665"/>
              </a:xfrm>
              <a:prstGeom prst="rect">
                <a:avLst/>
              </a:prstGeom>
              <a:blipFill>
                <a:blip r:embed="rId7"/>
                <a:stretch>
                  <a:fillRect l="-2581" t="-8108" r="-1613" b="-2973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="" xmlns:a16="http://schemas.microsoft.com/office/drawing/2014/main" id="{954973D2-1F86-B149-BEDB-B8EC1E5813BF}"/>
              </a:ext>
            </a:extLst>
          </p:cNvPr>
          <p:cNvSpPr/>
          <p:nvPr/>
        </p:nvSpPr>
        <p:spPr>
          <a:xfrm>
            <a:off x="2288310" y="5012214"/>
            <a:ext cx="92676" cy="926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x-none" sz="1350">
              <a:solidFill>
                <a:prstClr val="white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98489898-BAB6-5246-9497-BE91B9E24390}"/>
              </a:ext>
            </a:extLst>
          </p:cNvPr>
          <p:cNvCxnSpPr>
            <a:cxnSpLocks/>
          </p:cNvCxnSpPr>
          <p:nvPr/>
        </p:nvCxnSpPr>
        <p:spPr>
          <a:xfrm>
            <a:off x="2328590" y="5104890"/>
            <a:ext cx="0" cy="446253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CF560C0F-8BF5-0A4B-B715-7004748627CD}"/>
              </a:ext>
            </a:extLst>
          </p:cNvPr>
          <p:cNvSpPr/>
          <p:nvPr/>
        </p:nvSpPr>
        <p:spPr>
          <a:xfrm>
            <a:off x="2288310" y="5637220"/>
            <a:ext cx="70961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350" dirty="0">
                <a:solidFill>
                  <a:srgbClr val="00B050"/>
                </a:solidFill>
                <a:latin typeface="Calibri"/>
              </a:rPr>
              <a:t>New 𝞱</a:t>
            </a:r>
            <a:r>
              <a:rPr lang="en-GB" sz="1350" i="1" baseline="-25000" dirty="0">
                <a:solidFill>
                  <a:srgbClr val="00B050"/>
                </a:solidFill>
                <a:latin typeface="Calibri"/>
              </a:rPr>
              <a:t>1</a:t>
            </a:r>
            <a:endParaRPr lang="x-none" sz="1350" dirty="0">
              <a:solidFill>
                <a:srgbClr val="00B050"/>
              </a:solidFill>
              <a:latin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637D3240-8026-E247-B5E6-2D7C6A226D55}"/>
              </a:ext>
            </a:extLst>
          </p:cNvPr>
          <p:cNvSpPr/>
          <p:nvPr/>
        </p:nvSpPr>
        <p:spPr>
          <a:xfrm>
            <a:off x="1565098" y="5643819"/>
            <a:ext cx="6351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350" dirty="0">
                <a:solidFill>
                  <a:srgbClr val="00B050"/>
                </a:solidFill>
                <a:latin typeface="Calibri"/>
              </a:rPr>
              <a:t>Old 𝞱</a:t>
            </a:r>
            <a:r>
              <a:rPr lang="en-GB" sz="1350" i="1" baseline="-25000" dirty="0">
                <a:solidFill>
                  <a:srgbClr val="00B050"/>
                </a:solidFill>
                <a:latin typeface="Calibri"/>
              </a:rPr>
              <a:t>1</a:t>
            </a:r>
            <a:endParaRPr lang="x-none" sz="1350" dirty="0">
              <a:solidFill>
                <a:srgbClr val="00B050"/>
              </a:solidFill>
              <a:latin typeface="Calibri"/>
            </a:endParaRPr>
          </a:p>
        </p:txBody>
      </p:sp>
      <p:cxnSp>
        <p:nvCxnSpPr>
          <p:cNvPr id="27" name="Curved Connector 26">
            <a:extLst>
              <a:ext uri="{FF2B5EF4-FFF2-40B4-BE49-F238E27FC236}">
                <a16:creationId xmlns="" xmlns:a16="http://schemas.microsoft.com/office/drawing/2014/main" id="{89B44AFD-C8C6-9E4A-8651-D83685C91F53}"/>
              </a:ext>
            </a:extLst>
          </p:cNvPr>
          <p:cNvCxnSpPr>
            <a:cxnSpLocks/>
            <a:endCxn id="25" idx="0"/>
          </p:cNvCxnSpPr>
          <p:nvPr/>
        </p:nvCxnSpPr>
        <p:spPr>
          <a:xfrm rot="10800000" flipV="1">
            <a:off x="1882654" y="5531547"/>
            <a:ext cx="271791" cy="112272"/>
          </a:xfrm>
          <a:prstGeom prst="curvedConnector2">
            <a:avLst/>
          </a:prstGeom>
          <a:ln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="" xmlns:a16="http://schemas.microsoft.com/office/drawing/2014/main" id="{B7261B43-0632-6047-BF9D-0E194F124C83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327558" y="5538046"/>
            <a:ext cx="315561" cy="99174"/>
          </a:xfrm>
          <a:prstGeom prst="curved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CD035097-36EF-F44B-9A79-8CBBF9E60F79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169705" y="4689718"/>
            <a:ext cx="132178" cy="3360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6601623"/>
            <a:ext cx="158889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75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Credit: </a:t>
            </a:r>
            <a:r>
              <a:rPr lang="en-IN" sz="750" dirty="0" err="1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</a:t>
            </a:r>
            <a:r>
              <a:rPr lang="en-IN" sz="75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Mohammad </a:t>
            </a:r>
            <a:r>
              <a:rPr lang="en-IN" sz="750" dirty="0" err="1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Hammoud</a:t>
            </a:r>
            <a:endParaRPr lang="en-IN" sz="750" dirty="0">
              <a:solidFill>
                <a:srgbClr val="3232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2225880" y="4691160"/>
              <a:ext cx="136080" cy="131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14360" y="4679640"/>
                <a:ext cx="156240" cy="15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025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indent="-342900" defTabSz="914400">
              <a:lnSpc>
                <a:spcPts val="3600"/>
              </a:lnSpc>
              <a:buFont typeface="Arial" pitchFamily="34" charset="0"/>
            </a:pPr>
            <a:r>
              <a:rPr lang="x-none" sz="3600" spc="-150" dirty="0">
                <a:latin typeface="Cambria" panose="02040503050406030204" pitchFamily="18" charset="0"/>
                <a:ea typeface="Cambria" panose="02040503050406030204" pitchFamily="18" charset="0"/>
              </a:rPr>
              <a:t>The Impact of Partial Derviative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GB" dirty="0">
                    <a:latin typeface="Cambria" panose="02040503050406030204" pitchFamily="18" charset="0"/>
                    <a:ea typeface="Cambria" panose="02040503050406030204" pitchFamily="18" charset="0"/>
                  </a:rPr>
                  <a:t>optimization objective is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minimize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GB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𝑱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x-none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2"/>
                <a:endParaRPr lang="x-none" dirty="0"/>
              </a:p>
              <a:p>
                <a:pPr lvl="1"/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x-none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93B14EDD-ADF2-A949-8761-556E6A535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33" y="3565648"/>
            <a:ext cx="3018138" cy="19854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DA0A8A8B-41C5-FC44-BD8A-0A8BD4F84870}"/>
              </a:ext>
            </a:extLst>
          </p:cNvPr>
          <p:cNvSpPr/>
          <p:nvPr/>
        </p:nvSpPr>
        <p:spPr>
          <a:xfrm>
            <a:off x="3951071" y="5401103"/>
            <a:ext cx="36901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500" dirty="0">
                <a:solidFill>
                  <a:srgbClr val="FF0000"/>
                </a:solidFill>
                <a:latin typeface="Calibri"/>
              </a:rPr>
              <a:t>𝞱</a:t>
            </a:r>
            <a:r>
              <a:rPr lang="en-GB" sz="1500" i="1" baseline="-25000" dirty="0">
                <a:solidFill>
                  <a:srgbClr val="FF0000"/>
                </a:solidFill>
                <a:latin typeface="Calibri"/>
              </a:rPr>
              <a:t>1</a:t>
            </a:r>
            <a:endParaRPr lang="x-none" sz="1500" dirty="0">
              <a:solidFill>
                <a:srgbClr val="FF0000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DD125D12-F1AB-5940-928F-F1D808724869}"/>
                  </a:ext>
                </a:extLst>
              </p:cNvPr>
              <p:cNvSpPr/>
              <p:nvPr/>
            </p:nvSpPr>
            <p:spPr>
              <a:xfrm>
                <a:off x="2310836" y="3264583"/>
                <a:ext cx="309700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x-none" sz="15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D125D12-F1AB-5940-928F-F1D808724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14" y="3209777"/>
                <a:ext cx="349775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345E0D1A-609E-7945-A938-F9CAE755BFD6}"/>
                  </a:ext>
                </a:extLst>
              </p:cNvPr>
              <p:cNvSpPr/>
              <p:nvPr/>
            </p:nvSpPr>
            <p:spPr>
              <a:xfrm>
                <a:off x="5457525" y="2996678"/>
                <a:ext cx="2280753" cy="708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  <m:d>
                            <m:dPr>
                              <m:ctrlPr>
                                <a:rPr lang="en-GB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E0D1A-609E-7945-A938-F9CAE755B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700" y="2852571"/>
                <a:ext cx="2968825" cy="913327"/>
              </a:xfrm>
              <a:prstGeom prst="rect">
                <a:avLst/>
              </a:prstGeom>
              <a:blipFill>
                <a:blip r:embed="rId5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A6105138-0AC2-5949-AF9C-C55293ADC0DA}"/>
                  </a:ext>
                </a:extLst>
              </p:cNvPr>
              <p:cNvSpPr/>
              <p:nvPr/>
            </p:nvSpPr>
            <p:spPr>
              <a:xfrm>
                <a:off x="5716572" y="3682126"/>
                <a:ext cx="18898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𝑍𝑒𝑟𝑜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x-none" sz="1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105138-0AC2-5949-AF9C-C55293ADC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095" y="3766501"/>
                <a:ext cx="2450736" cy="461665"/>
              </a:xfrm>
              <a:prstGeom prst="rect">
                <a:avLst/>
              </a:prstGeom>
              <a:blipFill>
                <a:blip r:embed="rId6"/>
                <a:stretch>
                  <a:fillRect r="-518" b="-1842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Bracket 60">
            <a:extLst>
              <a:ext uri="{FF2B5EF4-FFF2-40B4-BE49-F238E27FC236}">
                <a16:creationId xmlns="" xmlns:a16="http://schemas.microsoft.com/office/drawing/2014/main" id="{887BC8DD-5312-C644-9BA5-62FA5C8FD66B}"/>
              </a:ext>
            </a:extLst>
          </p:cNvPr>
          <p:cNvSpPr/>
          <p:nvPr/>
        </p:nvSpPr>
        <p:spPr>
          <a:xfrm rot="5400000">
            <a:off x="7134225" y="2489407"/>
            <a:ext cx="101203" cy="3179138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x-none" sz="135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3D586F47-EF56-6C44-88F2-295B79C28767}"/>
                  </a:ext>
                </a:extLst>
              </p:cNvPr>
              <p:cNvSpPr txBox="1"/>
              <p:nvPr/>
            </p:nvSpPr>
            <p:spPr>
              <a:xfrm>
                <a:off x="5755451" y="4174479"/>
                <a:ext cx="287399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x-none" sz="1800" dirty="0">
                    <a:solidFill>
                      <a:prstClr val="black"/>
                    </a:solidFill>
                    <a:latin typeface="Calibri"/>
                  </a:rPr>
                  <a:t> remains the same, hence,</a:t>
                </a:r>
                <a:br>
                  <a:rPr lang="x-none" sz="1800" dirty="0">
                    <a:solidFill>
                      <a:prstClr val="black"/>
                    </a:solidFill>
                    <a:latin typeface="Calibri"/>
                  </a:rPr>
                </a:br>
                <a:r>
                  <a:rPr lang="x-none" sz="1800" dirty="0">
                    <a:solidFill>
                      <a:prstClr val="black"/>
                    </a:solidFill>
                    <a:latin typeface="Calibri"/>
                  </a:rPr>
                  <a:t>gradient descent </a:t>
                </a:r>
                <a:r>
                  <a:rPr lang="x-none" sz="1800" i="1" dirty="0">
                    <a:solidFill>
                      <a:prstClr val="black"/>
                    </a:solidFill>
                    <a:latin typeface="Calibri"/>
                  </a:rPr>
                  <a:t>converges</a:t>
                </a:r>
                <a:r>
                  <a:rPr lang="x-none" sz="1800" dirty="0">
                    <a:solidFill>
                      <a:prstClr val="black"/>
                    </a:solidFill>
                    <a:latin typeface="Calibri"/>
                  </a:rPr>
                  <a:t> 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D586F47-EF56-6C44-88F2-295B79C28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935" y="4422971"/>
                <a:ext cx="3761351" cy="830997"/>
              </a:xfrm>
              <a:prstGeom prst="rect">
                <a:avLst/>
              </a:prstGeom>
              <a:blipFill>
                <a:blip r:embed="rId7"/>
                <a:stretch>
                  <a:fillRect l="-2694" t="-4545" r="-1684" b="-15152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="" xmlns:a16="http://schemas.microsoft.com/office/drawing/2014/main" id="{954973D2-1F86-B149-BEDB-B8EC1E5813BF}"/>
              </a:ext>
            </a:extLst>
          </p:cNvPr>
          <p:cNvSpPr/>
          <p:nvPr/>
        </p:nvSpPr>
        <p:spPr>
          <a:xfrm>
            <a:off x="2770224" y="5502902"/>
            <a:ext cx="92676" cy="9267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x-none" sz="1350">
              <a:solidFill>
                <a:prstClr val="white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35910D72-F544-104B-8159-8339ABF6DD99}"/>
              </a:ext>
            </a:extLst>
          </p:cNvPr>
          <p:cNvCxnSpPr>
            <a:cxnSpLocks/>
          </p:cNvCxnSpPr>
          <p:nvPr/>
        </p:nvCxnSpPr>
        <p:spPr>
          <a:xfrm>
            <a:off x="2121494" y="5549240"/>
            <a:ext cx="129746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4B16B5B-6D2A-8C4C-BC0B-4ED71AFA450E}"/>
              </a:ext>
            </a:extLst>
          </p:cNvPr>
          <p:cNvSpPr txBox="1"/>
          <p:nvPr/>
        </p:nvSpPr>
        <p:spPr>
          <a:xfrm>
            <a:off x="2161638" y="5608509"/>
            <a:ext cx="12554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x-none" sz="1500" dirty="0">
                <a:solidFill>
                  <a:srgbClr val="00B050"/>
                </a:solidFill>
                <a:latin typeface="Calibri"/>
              </a:rPr>
              <a:t>Derivative = 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579026"/>
            <a:ext cx="158889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75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Credit: </a:t>
            </a:r>
            <a:r>
              <a:rPr lang="en-IN" sz="750" dirty="0" err="1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</a:t>
            </a:r>
            <a:r>
              <a:rPr lang="en-IN" sz="75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Mohammad </a:t>
            </a:r>
            <a:r>
              <a:rPr lang="en-IN" sz="750" dirty="0" err="1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Hammoud</a:t>
            </a:r>
            <a:endParaRPr lang="en-IN" sz="750" dirty="0">
              <a:solidFill>
                <a:srgbClr val="3232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3216600" y="1063800"/>
              <a:ext cx="4863240" cy="4002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4080" y="1055520"/>
                <a:ext cx="4871520" cy="401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50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1" grpId="0" animBg="1"/>
      <p:bldP spid="62" grpId="0"/>
      <p:bldP spid="18" grpId="0" animBg="1"/>
      <p:bldP spid="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indent="-342900" defTabSz="914400">
              <a:lnSpc>
                <a:spcPts val="3600"/>
              </a:lnSpc>
              <a:buFont typeface="Arial" pitchFamily="34" charset="0"/>
            </a:pPr>
            <a:r>
              <a:rPr lang="x-none" sz="3600" spc="-150" dirty="0">
                <a:latin typeface="Cambria" panose="02040503050406030204" pitchFamily="18" charset="0"/>
                <a:ea typeface="Cambria" panose="02040503050406030204" pitchFamily="18" charset="0"/>
              </a:rPr>
              <a:t>The Impact of Learni</a:t>
            </a:r>
            <a:r>
              <a:rPr lang="en-US" sz="3600" spc="-150" dirty="0">
                <a:latin typeface="Cambria" panose="02040503050406030204" pitchFamily="18" charset="0"/>
                <a:ea typeface="Cambria" panose="02040503050406030204" pitchFamily="18" charset="0"/>
              </a:rPr>
              <a:t>ng</a:t>
            </a:r>
            <a:r>
              <a:rPr lang="x-none" sz="3600" spc="-150" dirty="0">
                <a:latin typeface="Cambria" panose="02040503050406030204" pitchFamily="18" charset="0"/>
                <a:ea typeface="Cambria" panose="02040503050406030204" pitchFamily="18" charset="0"/>
              </a:rPr>
              <a:t>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GB" dirty="0">
                    <a:latin typeface="Cambria" panose="02040503050406030204" pitchFamily="18" charset="0"/>
                    <a:ea typeface="Cambria" panose="02040503050406030204" pitchFamily="18" charset="0"/>
                  </a:rPr>
                  <a:t>optimization objective is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minimize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GB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𝑱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x-none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x-none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93B14EDD-ADF2-A949-8761-556E6A535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33" y="3565648"/>
            <a:ext cx="3018138" cy="19854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DA0A8A8B-41C5-FC44-BD8A-0A8BD4F84870}"/>
              </a:ext>
            </a:extLst>
          </p:cNvPr>
          <p:cNvSpPr/>
          <p:nvPr/>
        </p:nvSpPr>
        <p:spPr>
          <a:xfrm>
            <a:off x="3951071" y="5401103"/>
            <a:ext cx="36901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500" dirty="0">
                <a:solidFill>
                  <a:srgbClr val="FF0000"/>
                </a:solidFill>
                <a:latin typeface="Calibri"/>
              </a:rPr>
              <a:t>𝞱</a:t>
            </a:r>
            <a:r>
              <a:rPr lang="en-GB" sz="1500" i="1" baseline="-25000" dirty="0">
                <a:solidFill>
                  <a:srgbClr val="FF0000"/>
                </a:solidFill>
                <a:latin typeface="Calibri"/>
              </a:rPr>
              <a:t>1</a:t>
            </a:r>
            <a:endParaRPr lang="x-none" sz="1500" dirty="0">
              <a:solidFill>
                <a:srgbClr val="FF0000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DD125D12-F1AB-5940-928F-F1D808724869}"/>
                  </a:ext>
                </a:extLst>
              </p:cNvPr>
              <p:cNvSpPr/>
              <p:nvPr/>
            </p:nvSpPr>
            <p:spPr>
              <a:xfrm>
                <a:off x="2310836" y="3264583"/>
                <a:ext cx="309700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x-none" sz="15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D125D12-F1AB-5940-928F-F1D808724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14" y="3209777"/>
                <a:ext cx="349775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345E0D1A-609E-7945-A938-F9CAE755BFD6}"/>
                  </a:ext>
                </a:extLst>
              </p:cNvPr>
              <p:cNvSpPr/>
              <p:nvPr/>
            </p:nvSpPr>
            <p:spPr>
              <a:xfrm>
                <a:off x="4572000" y="2954252"/>
                <a:ext cx="2280753" cy="708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  <m:d>
                            <m:dPr>
                              <m:ctrlPr>
                                <a:rPr lang="en-GB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E0D1A-609E-7945-A938-F9CAE755B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96003"/>
                <a:ext cx="2968825" cy="913327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="" xmlns:a16="http://schemas.microsoft.com/office/drawing/2014/main" id="{60DB9433-2E89-F048-ACF0-5CFB964935B9}"/>
              </a:ext>
            </a:extLst>
          </p:cNvPr>
          <p:cNvSpPr/>
          <p:nvPr/>
        </p:nvSpPr>
        <p:spPr>
          <a:xfrm>
            <a:off x="5704530" y="3102991"/>
            <a:ext cx="222422" cy="370703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x-none" sz="1350">
              <a:solidFill>
                <a:prstClr val="white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314E4564-543E-0A49-9B8C-D7E97D09E2B4}"/>
              </a:ext>
            </a:extLst>
          </p:cNvPr>
          <p:cNvCxnSpPr>
            <a:cxnSpLocks/>
          </p:cNvCxnSpPr>
          <p:nvPr/>
        </p:nvCxnSpPr>
        <p:spPr>
          <a:xfrm>
            <a:off x="5825009" y="3492229"/>
            <a:ext cx="0" cy="379663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8C494B2-0860-6C4F-BC40-6D36EB747F51}"/>
              </a:ext>
            </a:extLst>
          </p:cNvPr>
          <p:cNvSpPr txBox="1"/>
          <p:nvPr/>
        </p:nvSpPr>
        <p:spPr>
          <a:xfrm>
            <a:off x="5142768" y="3871892"/>
            <a:ext cx="139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x-none" sz="1800" b="1" i="1" dirty="0">
                <a:solidFill>
                  <a:srgbClr val="00B050"/>
                </a:solidFill>
                <a:latin typeface="Calibri"/>
              </a:rPr>
              <a:t>Learing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="" xmlns:a16="http://schemas.microsoft.com/office/drawing/2014/main" id="{473397A3-A347-C640-9247-9DC4DD09B0B7}"/>
                  </a:ext>
                </a:extLst>
              </p:cNvPr>
              <p:cNvSpPr/>
              <p:nvPr/>
            </p:nvSpPr>
            <p:spPr>
              <a:xfrm>
                <a:off x="7090591" y="3473694"/>
                <a:ext cx="1444536" cy="1068899"/>
              </a:xfrm>
              <a:prstGeom prst="round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x-none" sz="1800" dirty="0">
                    <a:solidFill>
                      <a:prstClr val="black"/>
                    </a:solidFill>
                  </a:rPr>
                  <a:t>What happens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x-none" sz="1800" dirty="0">
                    <a:solidFill>
                      <a:prstClr val="black"/>
                    </a:solidFill>
                  </a:rPr>
                  <a:t> is too small?  </a:t>
                </a:r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473397A3-A347-C640-9247-9DC4DD09B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4121" y="3488591"/>
                <a:ext cx="1926048" cy="1425199"/>
              </a:xfrm>
              <a:prstGeom prst="roundRect">
                <a:avLst/>
              </a:prstGeom>
              <a:blipFill>
                <a:blip r:embed="rId6"/>
                <a:stretch>
                  <a:fillRect r="-6536" b="-87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0" y="6601623"/>
            <a:ext cx="158889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75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Credit: </a:t>
            </a:r>
            <a:r>
              <a:rPr lang="en-IN" sz="750" dirty="0" err="1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</a:t>
            </a:r>
            <a:r>
              <a:rPr lang="en-IN" sz="75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Mohammad </a:t>
            </a:r>
            <a:r>
              <a:rPr lang="en-IN" sz="750" dirty="0" err="1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Hammoud</a:t>
            </a:r>
            <a:endParaRPr lang="en-IN" sz="750" dirty="0">
              <a:solidFill>
                <a:srgbClr val="3232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5619960" y="604800"/>
              <a:ext cx="3248640" cy="2851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11680" y="602280"/>
                <a:ext cx="3267360" cy="28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331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indent="-342900" defTabSz="914400">
              <a:lnSpc>
                <a:spcPts val="3600"/>
              </a:lnSpc>
              <a:buFont typeface="Arial" pitchFamily="34" charset="0"/>
            </a:pPr>
            <a:r>
              <a:rPr lang="x-none" sz="3600" spc="-150" dirty="0">
                <a:latin typeface="Cambria" panose="02040503050406030204" pitchFamily="18" charset="0"/>
                <a:ea typeface="Cambria" panose="02040503050406030204" pitchFamily="18" charset="0"/>
              </a:rPr>
              <a:t>The Impact of Learni</a:t>
            </a:r>
            <a:r>
              <a:rPr lang="en-US" sz="3600" spc="-150" dirty="0">
                <a:latin typeface="Cambria" panose="02040503050406030204" pitchFamily="18" charset="0"/>
                <a:ea typeface="Cambria" panose="02040503050406030204" pitchFamily="18" charset="0"/>
              </a:rPr>
              <a:t>ng</a:t>
            </a:r>
            <a:r>
              <a:rPr lang="x-none" sz="3600" spc="-150" dirty="0">
                <a:latin typeface="Cambria" panose="02040503050406030204" pitchFamily="18" charset="0"/>
                <a:ea typeface="Cambria" panose="02040503050406030204" pitchFamily="18" charset="0"/>
              </a:rPr>
              <a:t>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GB" dirty="0">
                    <a:latin typeface="Cambria" panose="02040503050406030204" pitchFamily="18" charset="0"/>
                    <a:ea typeface="Cambria" panose="02040503050406030204" pitchFamily="18" charset="0"/>
                  </a:rPr>
                  <a:t>optimization objective is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minimize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GB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𝑱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x-none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x-none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93B14EDD-ADF2-A949-8761-556E6A535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33" y="3565648"/>
            <a:ext cx="3018138" cy="19854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DA0A8A8B-41C5-FC44-BD8A-0A8BD4F84870}"/>
              </a:ext>
            </a:extLst>
          </p:cNvPr>
          <p:cNvSpPr/>
          <p:nvPr/>
        </p:nvSpPr>
        <p:spPr>
          <a:xfrm>
            <a:off x="3951071" y="5401103"/>
            <a:ext cx="36901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500" dirty="0">
                <a:solidFill>
                  <a:srgbClr val="FF0000"/>
                </a:solidFill>
                <a:latin typeface="Calibri"/>
              </a:rPr>
              <a:t>𝞱</a:t>
            </a:r>
            <a:r>
              <a:rPr lang="en-GB" sz="1500" i="1" baseline="-25000" dirty="0">
                <a:solidFill>
                  <a:srgbClr val="FF0000"/>
                </a:solidFill>
                <a:latin typeface="Calibri"/>
              </a:rPr>
              <a:t>1</a:t>
            </a:r>
            <a:endParaRPr lang="x-none" sz="1500" dirty="0">
              <a:solidFill>
                <a:srgbClr val="FF0000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DD125D12-F1AB-5940-928F-F1D808724869}"/>
                  </a:ext>
                </a:extLst>
              </p:cNvPr>
              <p:cNvSpPr/>
              <p:nvPr/>
            </p:nvSpPr>
            <p:spPr>
              <a:xfrm>
                <a:off x="2310836" y="3264583"/>
                <a:ext cx="309700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x-none" sz="15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D125D12-F1AB-5940-928F-F1D808724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14" y="3209777"/>
                <a:ext cx="349775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345E0D1A-609E-7945-A938-F9CAE755BFD6}"/>
                  </a:ext>
                </a:extLst>
              </p:cNvPr>
              <p:cNvSpPr/>
              <p:nvPr/>
            </p:nvSpPr>
            <p:spPr>
              <a:xfrm>
                <a:off x="4572000" y="2954252"/>
                <a:ext cx="2280753" cy="708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  <m:d>
                            <m:dPr>
                              <m:ctrlPr>
                                <a:rPr lang="en-GB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E0D1A-609E-7945-A938-F9CAE755B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96003"/>
                <a:ext cx="2968825" cy="913327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A6105138-0AC2-5949-AF9C-C55293ADC0DA}"/>
                  </a:ext>
                </a:extLst>
              </p:cNvPr>
              <p:cNvSpPr/>
              <p:nvPr/>
            </p:nvSpPr>
            <p:spPr>
              <a:xfrm>
                <a:off x="4826944" y="3515722"/>
                <a:ext cx="3943350" cy="7080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𝑇𝑜𝑜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𝑆𝑚𝑎𝑙𝑙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f>
                        <m:f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  <m:d>
                            <m:dPr>
                              <m:ctrlPr>
                                <a:rPr lang="en-GB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x-none" sz="1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105138-0AC2-5949-AF9C-C55293ADC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925" y="3544630"/>
                <a:ext cx="5257800" cy="913327"/>
              </a:xfrm>
              <a:prstGeom prst="rect">
                <a:avLst/>
              </a:prstGeom>
              <a:blipFill>
                <a:blip r:embed="rId6"/>
                <a:stretch>
                  <a:fillRect b="-8219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Bracket 60">
            <a:extLst>
              <a:ext uri="{FF2B5EF4-FFF2-40B4-BE49-F238E27FC236}">
                <a16:creationId xmlns="" xmlns:a16="http://schemas.microsoft.com/office/drawing/2014/main" id="{887BC8DD-5312-C644-9BA5-62FA5C8FD66B}"/>
              </a:ext>
            </a:extLst>
          </p:cNvPr>
          <p:cNvSpPr/>
          <p:nvPr/>
        </p:nvSpPr>
        <p:spPr>
          <a:xfrm rot="5400000">
            <a:off x="6648019" y="2221840"/>
            <a:ext cx="117896" cy="4126653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x-none" sz="135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3D586F47-EF56-6C44-88F2-295B79C28767}"/>
                  </a:ext>
                </a:extLst>
              </p:cNvPr>
              <p:cNvSpPr txBox="1"/>
              <p:nvPr/>
            </p:nvSpPr>
            <p:spPr>
              <a:xfrm>
                <a:off x="4818473" y="4416826"/>
                <a:ext cx="390927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x-none" sz="1800" dirty="0">
                    <a:solidFill>
                      <a:prstClr val="black"/>
                    </a:solidFill>
                    <a:latin typeface="Calibri"/>
                  </a:rPr>
                  <a:t> changes only a tiny bit on each step, </a:t>
                </a:r>
                <a:br>
                  <a:rPr lang="x-none" sz="1800" dirty="0">
                    <a:solidFill>
                      <a:prstClr val="black"/>
                    </a:solidFill>
                    <a:latin typeface="Calibri"/>
                  </a:rPr>
                </a:br>
                <a:r>
                  <a:rPr lang="x-none" sz="1800" dirty="0">
                    <a:solidFill>
                      <a:prstClr val="black"/>
                    </a:solidFill>
                    <a:latin typeface="Calibri"/>
                  </a:rPr>
                  <a:t>hence, gradient descent </a:t>
                </a:r>
                <a:r>
                  <a:rPr lang="x-none" sz="1800" i="1" dirty="0">
                    <a:solidFill>
                      <a:prstClr val="black"/>
                    </a:solidFill>
                    <a:latin typeface="Calibri"/>
                  </a:rPr>
                  <a:t>will render</a:t>
                </a:r>
                <a:br>
                  <a:rPr lang="x-none" sz="1800" i="1" dirty="0">
                    <a:solidFill>
                      <a:prstClr val="black"/>
                    </a:solidFill>
                    <a:latin typeface="Calibri"/>
                  </a:rPr>
                </a:br>
                <a:r>
                  <a:rPr lang="x-none" sz="1800" i="1" dirty="0">
                    <a:solidFill>
                      <a:prstClr val="black"/>
                    </a:solidFill>
                    <a:latin typeface="Calibri"/>
                  </a:rPr>
                  <a:t>slow (will take more time to converge)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D586F47-EF56-6C44-88F2-295B79C28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630" y="4746102"/>
                <a:ext cx="5130507" cy="1200329"/>
              </a:xfrm>
              <a:prstGeom prst="rect">
                <a:avLst/>
              </a:prstGeom>
              <a:blipFill>
                <a:blip r:embed="rId7"/>
                <a:stretch>
                  <a:fillRect l="-1724" t="-2083" r="-739" b="-10417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14119D5-52ED-904C-9666-9B2B86D8A550}"/>
              </a:ext>
            </a:extLst>
          </p:cNvPr>
          <p:cNvCxnSpPr>
            <a:cxnSpLocks/>
          </p:cNvCxnSpPr>
          <p:nvPr/>
        </p:nvCxnSpPr>
        <p:spPr>
          <a:xfrm>
            <a:off x="1938015" y="3890150"/>
            <a:ext cx="119385" cy="3950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68C7055D-FFD2-2241-B235-0654D33602A3}"/>
              </a:ext>
            </a:extLst>
          </p:cNvPr>
          <p:cNvCxnSpPr>
            <a:cxnSpLocks/>
          </p:cNvCxnSpPr>
          <p:nvPr/>
        </p:nvCxnSpPr>
        <p:spPr>
          <a:xfrm>
            <a:off x="2056421" y="4285166"/>
            <a:ext cx="102509" cy="3245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A1ACCE0C-9FBE-4042-BD2A-91823AB41183}"/>
              </a:ext>
            </a:extLst>
          </p:cNvPr>
          <p:cNvCxnSpPr>
            <a:cxnSpLocks/>
          </p:cNvCxnSpPr>
          <p:nvPr/>
        </p:nvCxnSpPr>
        <p:spPr>
          <a:xfrm>
            <a:off x="2167017" y="4609360"/>
            <a:ext cx="93443" cy="2575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68876AE8-6D04-3E49-925B-CD3E164E7055}"/>
              </a:ext>
            </a:extLst>
          </p:cNvPr>
          <p:cNvCxnSpPr>
            <a:cxnSpLocks/>
          </p:cNvCxnSpPr>
          <p:nvPr/>
        </p:nvCxnSpPr>
        <p:spPr>
          <a:xfrm>
            <a:off x="2259480" y="4866950"/>
            <a:ext cx="68759" cy="1885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99EE65A9-31E9-9748-98B5-94208C999AAE}"/>
              </a:ext>
            </a:extLst>
          </p:cNvPr>
          <p:cNvCxnSpPr>
            <a:cxnSpLocks/>
          </p:cNvCxnSpPr>
          <p:nvPr/>
        </p:nvCxnSpPr>
        <p:spPr>
          <a:xfrm>
            <a:off x="2328239" y="5046191"/>
            <a:ext cx="92464" cy="160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4C54F862-DE79-1B44-85B5-DB77ED817B34}"/>
              </a:ext>
            </a:extLst>
          </p:cNvPr>
          <p:cNvCxnSpPr>
            <a:cxnSpLocks/>
          </p:cNvCxnSpPr>
          <p:nvPr/>
        </p:nvCxnSpPr>
        <p:spPr>
          <a:xfrm>
            <a:off x="2420703" y="5178462"/>
            <a:ext cx="84026" cy="1792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="" xmlns:a16="http://schemas.microsoft.com/office/drawing/2014/main" id="{6FBE03EF-5A7E-A84A-AF23-BA80A70DA304}"/>
              </a:ext>
            </a:extLst>
          </p:cNvPr>
          <p:cNvCxnSpPr>
            <a:cxnSpLocks/>
          </p:cNvCxnSpPr>
          <p:nvPr/>
        </p:nvCxnSpPr>
        <p:spPr>
          <a:xfrm>
            <a:off x="2504729" y="5357702"/>
            <a:ext cx="68438" cy="756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1CCD6216-C8E6-EE40-9C20-10B4E7E553CE}"/>
              </a:ext>
            </a:extLst>
          </p:cNvPr>
          <p:cNvCxnSpPr>
            <a:cxnSpLocks/>
          </p:cNvCxnSpPr>
          <p:nvPr/>
        </p:nvCxnSpPr>
        <p:spPr>
          <a:xfrm>
            <a:off x="2538948" y="5401103"/>
            <a:ext cx="118246" cy="888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0F6147BC-6F15-3649-B741-84FF6DE8A3C8}"/>
              </a:ext>
            </a:extLst>
          </p:cNvPr>
          <p:cNvCxnSpPr>
            <a:cxnSpLocks/>
          </p:cNvCxnSpPr>
          <p:nvPr/>
        </p:nvCxnSpPr>
        <p:spPr>
          <a:xfrm>
            <a:off x="2628751" y="5470786"/>
            <a:ext cx="130541" cy="62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899EA68B-2DF6-BC48-9F39-567AE54C67B7}"/>
              </a:ext>
            </a:extLst>
          </p:cNvPr>
          <p:cNvCxnSpPr>
            <a:cxnSpLocks/>
          </p:cNvCxnSpPr>
          <p:nvPr/>
        </p:nvCxnSpPr>
        <p:spPr>
          <a:xfrm>
            <a:off x="2694022" y="5528735"/>
            <a:ext cx="136707" cy="309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38484" y="6566147"/>
            <a:ext cx="158889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75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Credit: </a:t>
            </a:r>
            <a:r>
              <a:rPr lang="en-IN" sz="750" dirty="0" err="1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</a:t>
            </a:r>
            <a:r>
              <a:rPr lang="en-IN" sz="75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Mohammad </a:t>
            </a:r>
            <a:r>
              <a:rPr lang="en-IN" sz="750" dirty="0" err="1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Hammoud</a:t>
            </a:r>
            <a:endParaRPr lang="en-IN" sz="750" dirty="0">
              <a:solidFill>
                <a:srgbClr val="3232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4653360" y="2819160"/>
              <a:ext cx="3715200" cy="2600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42560" y="2806920"/>
                <a:ext cx="3741480" cy="262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23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1" grpId="0" animBg="1"/>
      <p:bldP spid="6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FA05B7-D7A1-9746-862D-1D90433A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indent="-342900" defTabSz="914400">
              <a:lnSpc>
                <a:spcPts val="3600"/>
              </a:lnSpc>
              <a:buFont typeface="Arial" pitchFamily="34" charset="0"/>
            </a:pPr>
            <a:r>
              <a:rPr lang="x-none" sz="3600" spc="-150" dirty="0">
                <a:latin typeface="Cambria" panose="02040503050406030204" pitchFamily="18" charset="0"/>
                <a:ea typeface="Cambria" panose="02040503050406030204" pitchFamily="18" charset="0"/>
              </a:rPr>
              <a:t>The Impact of Learni</a:t>
            </a:r>
            <a:r>
              <a:rPr lang="en-US" sz="3600" spc="-150" dirty="0">
                <a:latin typeface="Cambria" panose="02040503050406030204" pitchFamily="18" charset="0"/>
                <a:ea typeface="Cambria" panose="02040503050406030204" pitchFamily="18" charset="0"/>
              </a:rPr>
              <a:t>ng</a:t>
            </a:r>
            <a:r>
              <a:rPr lang="x-none" sz="3600" spc="-150" dirty="0">
                <a:latin typeface="Cambria" panose="02040503050406030204" pitchFamily="18" charset="0"/>
                <a:ea typeface="Cambria" panose="02040503050406030204" pitchFamily="18" charset="0"/>
              </a:rPr>
              <a:t>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="" xmlns:a16="http://schemas.microsoft.com/office/drawing/2014/main" id="{13A61E31-5C95-5949-8CE0-3DA74D1EA6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GB" dirty="0">
                    <a:latin typeface="Cambria" panose="02040503050406030204" pitchFamily="18" charset="0"/>
                    <a:ea typeface="Cambria" panose="02040503050406030204" pitchFamily="18" charset="0"/>
                  </a:rPr>
                  <a:t>optimization objective is to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minimize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GB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𝑱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GB"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x-none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x-none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3A61E31-5C95-5949-8CE0-3DA74D1EA6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121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93B14EDD-ADF2-A949-8761-556E6A535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33" y="3565648"/>
            <a:ext cx="3018138" cy="19854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DA0A8A8B-41C5-FC44-BD8A-0A8BD4F84870}"/>
              </a:ext>
            </a:extLst>
          </p:cNvPr>
          <p:cNvSpPr/>
          <p:nvPr/>
        </p:nvSpPr>
        <p:spPr>
          <a:xfrm>
            <a:off x="3951071" y="5401103"/>
            <a:ext cx="36901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500" dirty="0">
                <a:solidFill>
                  <a:srgbClr val="FF0000"/>
                </a:solidFill>
                <a:latin typeface="Calibri"/>
              </a:rPr>
              <a:t>𝞱</a:t>
            </a:r>
            <a:r>
              <a:rPr lang="en-GB" sz="1500" i="1" baseline="-25000" dirty="0">
                <a:solidFill>
                  <a:srgbClr val="FF0000"/>
                </a:solidFill>
                <a:latin typeface="Calibri"/>
              </a:rPr>
              <a:t>1</a:t>
            </a:r>
            <a:endParaRPr lang="x-none" sz="1500" dirty="0">
              <a:solidFill>
                <a:srgbClr val="FF0000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="" xmlns:a16="http://schemas.microsoft.com/office/drawing/2014/main" id="{DD125D12-F1AB-5940-928F-F1D808724869}"/>
                  </a:ext>
                </a:extLst>
              </p:cNvPr>
              <p:cNvSpPr/>
              <p:nvPr/>
            </p:nvSpPr>
            <p:spPr>
              <a:xfrm>
                <a:off x="2310836" y="3264583"/>
                <a:ext cx="309700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5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</m:oMath>
                  </m:oMathPara>
                </a14:m>
                <a:endParaRPr lang="x-none" sz="15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D125D12-F1AB-5940-928F-F1D808724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14" y="3209777"/>
                <a:ext cx="349775" cy="40011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345E0D1A-609E-7945-A938-F9CAE755BFD6}"/>
                  </a:ext>
                </a:extLst>
              </p:cNvPr>
              <p:cNvSpPr/>
              <p:nvPr/>
            </p:nvSpPr>
            <p:spPr>
              <a:xfrm>
                <a:off x="4572000" y="2954252"/>
                <a:ext cx="2280753" cy="7080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l-GR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α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  <m:d>
                            <m:dPr>
                              <m:ctrlPr>
                                <a:rPr lang="en-GB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45E0D1A-609E-7945-A938-F9CAE755BF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96003"/>
                <a:ext cx="2968825" cy="913327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="" xmlns:a16="http://schemas.microsoft.com/office/drawing/2014/main" id="{A6105138-0AC2-5949-AF9C-C55293ADC0DA}"/>
                  </a:ext>
                </a:extLst>
              </p:cNvPr>
              <p:cNvSpPr/>
              <p:nvPr/>
            </p:nvSpPr>
            <p:spPr>
              <a:xfrm>
                <a:off x="4826944" y="3515722"/>
                <a:ext cx="3943350" cy="7080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𝑇𝑜𝑜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𝐿𝑎𝑟𝑔𝑒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GB" sz="1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f>
                        <m:fPr>
                          <m:ctrlPr>
                            <a:rPr lang="en-US" sz="1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𝑱</m:t>
                          </m:r>
                          <m:d>
                            <m:dPr>
                              <m:ctrlPr>
                                <a:rPr lang="en-GB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GB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1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1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x-none" sz="1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6105138-0AC2-5949-AF9C-C55293ADC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925" y="3544630"/>
                <a:ext cx="5257800" cy="913327"/>
              </a:xfrm>
              <a:prstGeom prst="rect">
                <a:avLst/>
              </a:prstGeom>
              <a:blipFill>
                <a:blip r:embed="rId6"/>
                <a:stretch>
                  <a:fillRect b="-8219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ight Bracket 60">
            <a:extLst>
              <a:ext uri="{FF2B5EF4-FFF2-40B4-BE49-F238E27FC236}">
                <a16:creationId xmlns="" xmlns:a16="http://schemas.microsoft.com/office/drawing/2014/main" id="{887BC8DD-5312-C644-9BA5-62FA5C8FD66B}"/>
              </a:ext>
            </a:extLst>
          </p:cNvPr>
          <p:cNvSpPr/>
          <p:nvPr/>
        </p:nvSpPr>
        <p:spPr>
          <a:xfrm rot="5400000">
            <a:off x="6648019" y="2221840"/>
            <a:ext cx="117896" cy="4126653"/>
          </a:xfrm>
          <a:prstGeom prst="rightBracket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x-none" sz="135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="" xmlns:a16="http://schemas.microsoft.com/office/drawing/2014/main" id="{3D586F47-EF56-6C44-88F2-295B79C28767}"/>
                  </a:ext>
                </a:extLst>
              </p:cNvPr>
              <p:cNvSpPr txBox="1"/>
              <p:nvPr/>
            </p:nvSpPr>
            <p:spPr>
              <a:xfrm>
                <a:off x="4697992" y="4416827"/>
                <a:ext cx="4419800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x-none" sz="1800" dirty="0">
                    <a:solidFill>
                      <a:prstClr val="black"/>
                    </a:solidFill>
                    <a:latin typeface="Calibri"/>
                  </a:rPr>
                  <a:t> changes a lot (and probably faster) on </a:t>
                </a:r>
                <a:br>
                  <a:rPr lang="x-none" sz="1800" dirty="0">
                    <a:solidFill>
                      <a:prstClr val="black"/>
                    </a:solidFill>
                    <a:latin typeface="Calibri"/>
                  </a:rPr>
                </a:br>
                <a:r>
                  <a:rPr lang="x-none" sz="1800" dirty="0">
                    <a:solidFill>
                      <a:prstClr val="black"/>
                    </a:solidFill>
                    <a:latin typeface="Calibri"/>
                  </a:rPr>
                  <a:t>each step, hence, gradient descent </a:t>
                </a:r>
                <a:r>
                  <a:rPr lang="x-none" sz="1800" i="1" dirty="0">
                    <a:solidFill>
                      <a:prstClr val="black"/>
                    </a:solidFill>
                    <a:latin typeface="Calibri"/>
                  </a:rPr>
                  <a:t>will </a:t>
                </a:r>
                <a:br>
                  <a:rPr lang="x-none" sz="1800" i="1" dirty="0">
                    <a:solidFill>
                      <a:prstClr val="black"/>
                    </a:solidFill>
                    <a:latin typeface="Calibri"/>
                  </a:rPr>
                </a:br>
                <a:r>
                  <a:rPr lang="x-none" sz="1800" i="1" dirty="0">
                    <a:solidFill>
                      <a:prstClr val="black"/>
                    </a:solidFill>
                    <a:latin typeface="Calibri"/>
                  </a:rPr>
                  <a:t>potentially overshoot the minimum and, </a:t>
                </a:r>
                <a:br>
                  <a:rPr lang="x-none" sz="1800" i="1" dirty="0">
                    <a:solidFill>
                      <a:prstClr val="black"/>
                    </a:solidFill>
                    <a:latin typeface="Calibri"/>
                  </a:rPr>
                </a:br>
                <a:r>
                  <a:rPr lang="x-none" sz="1800" i="1" dirty="0">
                    <a:solidFill>
                      <a:prstClr val="black"/>
                    </a:solidFill>
                    <a:latin typeface="Calibri"/>
                  </a:rPr>
                  <a:t>accordingly, </a:t>
                </a:r>
                <a:r>
                  <a:rPr lang="en-US" sz="1800" i="1" dirty="0">
                    <a:solidFill>
                      <a:prstClr val="black"/>
                    </a:solidFill>
                    <a:latin typeface="Calibri"/>
                  </a:rPr>
                  <a:t>f</a:t>
                </a:r>
                <a:r>
                  <a:rPr lang="x-none" sz="1800" i="1" dirty="0">
                    <a:solidFill>
                      <a:prstClr val="black"/>
                    </a:solidFill>
                    <a:latin typeface="Calibri"/>
                  </a:rPr>
                  <a:t>ail to converge (or </a:t>
                </a:r>
                <a:r>
                  <a:rPr lang="en-US" sz="1800" i="1" dirty="0">
                    <a:solidFill>
                      <a:prstClr val="black"/>
                    </a:solidFill>
                    <a:latin typeface="Calibri"/>
                  </a:rPr>
                  <a:t>e</a:t>
                </a:r>
                <a:r>
                  <a:rPr lang="x-none" sz="1800" i="1" dirty="0">
                    <a:solidFill>
                      <a:prstClr val="black"/>
                    </a:solidFill>
                    <a:latin typeface="Calibri"/>
                  </a:rPr>
                  <a:t>ven diverge)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D586F47-EF56-6C44-88F2-295B79C28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3989" y="4746102"/>
                <a:ext cx="5836341" cy="1569660"/>
              </a:xfrm>
              <a:prstGeom prst="rect">
                <a:avLst/>
              </a:prstGeom>
              <a:blipFill>
                <a:blip r:embed="rId7"/>
                <a:stretch>
                  <a:fillRect l="-1739" t="-1600" r="-652" b="-7200"/>
                </a:stretch>
              </a:blipFill>
            </p:spPr>
            <p:txBody>
              <a:bodyPr/>
              <a:lstStyle/>
              <a:p>
                <a:r>
                  <a:rPr lang="en-Q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814119D5-52ED-904C-9666-9B2B86D8A550}"/>
              </a:ext>
            </a:extLst>
          </p:cNvPr>
          <p:cNvCxnSpPr>
            <a:cxnSpLocks/>
          </p:cNvCxnSpPr>
          <p:nvPr/>
        </p:nvCxnSpPr>
        <p:spPr>
          <a:xfrm flipV="1">
            <a:off x="2442001" y="5157402"/>
            <a:ext cx="792380" cy="737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="" xmlns:a16="http://schemas.microsoft.com/office/drawing/2014/main" id="{1A76BAAB-6B9C-FB43-9115-F34FD3DFFF83}"/>
              </a:ext>
            </a:extLst>
          </p:cNvPr>
          <p:cNvCxnSpPr>
            <a:cxnSpLocks/>
          </p:cNvCxnSpPr>
          <p:nvPr/>
        </p:nvCxnSpPr>
        <p:spPr>
          <a:xfrm flipH="1" flipV="1">
            <a:off x="2233485" y="4795967"/>
            <a:ext cx="1000711" cy="3614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13505C04-47B2-0944-9CA8-3AED1EF3E4A2}"/>
              </a:ext>
            </a:extLst>
          </p:cNvPr>
          <p:cNvCxnSpPr>
            <a:cxnSpLocks/>
          </p:cNvCxnSpPr>
          <p:nvPr/>
        </p:nvCxnSpPr>
        <p:spPr>
          <a:xfrm flipV="1">
            <a:off x="2233484" y="4416827"/>
            <a:ext cx="1321211" cy="3781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FEC6F9CF-C408-9C4E-936F-5F6F341FB04E}"/>
              </a:ext>
            </a:extLst>
          </p:cNvPr>
          <p:cNvCxnSpPr>
            <a:cxnSpLocks/>
          </p:cNvCxnSpPr>
          <p:nvPr/>
        </p:nvCxnSpPr>
        <p:spPr>
          <a:xfrm flipH="1" flipV="1">
            <a:off x="1978337" y="4045294"/>
            <a:ext cx="1576358" cy="370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5DADDB89-159E-464D-9719-8CD5D007678D}"/>
              </a:ext>
            </a:extLst>
          </p:cNvPr>
          <p:cNvCxnSpPr>
            <a:cxnSpLocks/>
          </p:cNvCxnSpPr>
          <p:nvPr/>
        </p:nvCxnSpPr>
        <p:spPr>
          <a:xfrm flipV="1">
            <a:off x="1978337" y="3682878"/>
            <a:ext cx="1784296" cy="3614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-70834" y="6559290"/>
            <a:ext cx="158889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IN" sz="75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Credit: </a:t>
            </a:r>
            <a:r>
              <a:rPr lang="en-IN" sz="750" dirty="0" err="1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Prof.</a:t>
            </a:r>
            <a:r>
              <a:rPr lang="en-IN" sz="750" dirty="0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Mohammad </a:t>
            </a:r>
            <a:r>
              <a:rPr lang="en-IN" sz="750" dirty="0" err="1">
                <a:solidFill>
                  <a:srgbClr val="32323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Hammoud</a:t>
            </a:r>
            <a:endParaRPr lang="en-IN" sz="750" dirty="0">
              <a:solidFill>
                <a:srgbClr val="3232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/>
              <p14:cNvContentPartPr/>
              <p14:nvPr/>
            </p14:nvContentPartPr>
            <p14:xfrm>
              <a:off x="1817280" y="1118160"/>
              <a:ext cx="6964200" cy="4624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09000" y="1108800"/>
                <a:ext cx="6985800" cy="464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088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1" grpId="0" animBg="1"/>
      <p:bldP spid="6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indent="-342900" defTabSz="914400">
              <a:spcBef>
                <a:spcPct val="0"/>
              </a:spcBef>
            </a:pP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Gradient Descent algorithm : </a:t>
            </a:r>
            <a:endParaRPr lang="en-US" b="0" dirty="0" smtClean="0"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  <a:p>
            <a:pPr indent="-342900" defTabSz="914400">
              <a:spcBef>
                <a:spcPct val="0"/>
              </a:spcBef>
            </a:pPr>
            <a:r>
              <a:rPr lang="en-US" sz="2800" b="0" dirty="0" smtClean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Effect </a:t>
            </a:r>
            <a:r>
              <a:rPr lang="en-US" sz="2800" b="0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of Learning Rate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" y="1600200"/>
            <a:ext cx="8229599" cy="3657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936720" y="1093680"/>
              <a:ext cx="7326000" cy="3225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7720" y="1087200"/>
                <a:ext cx="7345440" cy="323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885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2" name="Google Shape;3392;p8"/>
          <p:cNvSpPr txBox="1"/>
          <p:nvPr/>
        </p:nvSpPr>
        <p:spPr>
          <a:xfrm>
            <a:off x="142515" y="113643"/>
            <a:ext cx="8791299" cy="1006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-342900" defTabSz="914400" eaLnBrk="1" latinLnBrk="0" hangingPunct="1">
              <a:lnSpc>
                <a:spcPts val="3600"/>
              </a:lnSpc>
              <a:buFont typeface="Arial" pitchFamily="34" charset="0"/>
              <a:buNone/>
              <a:defRPr sz="3600" spc="-150"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dirty="0">
                <a:sym typeface="Arial"/>
              </a:rPr>
              <a:t>Machine Learning Process : </a:t>
            </a:r>
            <a:r>
              <a:rPr lang="en-US" dirty="0" smtClean="0">
                <a:sym typeface="Arial"/>
              </a:rPr>
              <a:t>Interpretation</a:t>
            </a:r>
            <a:endParaRPr dirty="0">
              <a:sym typeface="Arial"/>
            </a:endParaRPr>
          </a:p>
        </p:txBody>
      </p:sp>
      <p:grpSp>
        <p:nvGrpSpPr>
          <p:cNvPr id="3393" name="Google Shape;3393;p8"/>
          <p:cNvGrpSpPr/>
          <p:nvPr/>
        </p:nvGrpSpPr>
        <p:grpSpPr>
          <a:xfrm>
            <a:off x="4700666" y="1524000"/>
            <a:ext cx="4443334" cy="1985727"/>
            <a:chOff x="1460519" y="1177137"/>
            <a:chExt cx="6945215" cy="3137530"/>
          </a:xfrm>
        </p:grpSpPr>
        <p:graphicFrame>
          <p:nvGraphicFramePr>
            <p:cNvPr id="3394" name="Google Shape;3394;p8"/>
            <p:cNvGraphicFramePr/>
            <p:nvPr/>
          </p:nvGraphicFramePr>
          <p:xfrm>
            <a:off x="3086974" y="1177137"/>
            <a:ext cx="531876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395" name="Google Shape;3395;p8"/>
            <p:cNvSpPr txBox="1"/>
            <p:nvPr/>
          </p:nvSpPr>
          <p:spPr>
            <a:xfrm>
              <a:off x="1460519" y="2005622"/>
              <a:ext cx="1575412" cy="11671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ahoma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  <a:t>Price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ahoma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  <a:t>(in 1000s of dollars)</a:t>
              </a:r>
              <a:endParaRPr/>
            </a:p>
          </p:txBody>
        </p:sp>
        <p:sp>
          <p:nvSpPr>
            <p:cNvPr id="3396" name="Google Shape;3396;p8"/>
            <p:cNvSpPr txBox="1"/>
            <p:nvPr/>
          </p:nvSpPr>
          <p:spPr>
            <a:xfrm>
              <a:off x="5372974" y="3828367"/>
              <a:ext cx="1662614" cy="48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ahoma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  <a:t>Size (feet</a:t>
              </a:r>
              <a:r>
                <a:rPr lang="en-US" sz="1400" b="0" i="0" u="none" strike="noStrike" cap="none" baseline="30000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  <a:t>2</a:t>
              </a:r>
              <a:r>
                <a:rPr lang="en-US" sz="1400" b="0" i="0" u="none" strike="noStrike" cap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  <a:t>)</a:t>
              </a:r>
              <a:endParaRPr/>
            </a:p>
          </p:txBody>
        </p:sp>
        <p:cxnSp>
          <p:nvCxnSpPr>
            <p:cNvPr id="3397" name="Google Shape;3397;p8"/>
            <p:cNvCxnSpPr/>
            <p:nvPr/>
          </p:nvCxnSpPr>
          <p:spPr>
            <a:xfrm rot="10800000" flipH="1">
              <a:off x="4572000" y="1447800"/>
              <a:ext cx="3505200" cy="1524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aphicFrame>
        <p:nvGraphicFramePr>
          <p:cNvPr id="3398" name="Google Shape;3398;p8"/>
          <p:cNvGraphicFramePr/>
          <p:nvPr/>
        </p:nvGraphicFramePr>
        <p:xfrm>
          <a:off x="6190614" y="3657600"/>
          <a:ext cx="2743200" cy="19659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29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135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9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Size in feet</a:t>
                      </a:r>
                      <a:r>
                        <a:rPr lang="en-US" sz="1800" b="1" u="none" strike="noStrike" cap="none" baseline="30000"/>
                        <a:t>2</a:t>
                      </a:r>
                      <a:r>
                        <a:rPr lang="en-US" sz="1800" b="1" u="none" strike="noStrike" cap="none"/>
                        <a:t> (</a:t>
                      </a:r>
                      <a:r>
                        <a:rPr lang="en-US" sz="1800" b="0" u="none" strike="noStrike" cap="none"/>
                        <a:t>x</a:t>
                      </a:r>
                      <a:r>
                        <a:rPr lang="en-US" sz="1800" b="1" u="none" strike="noStrike" cap="none"/>
                        <a:t>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/>
                        <a:t>Price ($) in 1000's (</a:t>
                      </a:r>
                      <a:r>
                        <a:rPr lang="en-US" sz="1800" b="0" u="none" strike="noStrike" cap="none"/>
                        <a:t>y</a:t>
                      </a:r>
                      <a:r>
                        <a:rPr lang="en-US" sz="1800" b="1" u="none" strike="noStrike" cap="none"/>
                        <a:t>)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2104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460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1416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232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1534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315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852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178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2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…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…</a:t>
                      </a:r>
                      <a:endParaRPr sz="18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399" name="Google Shape;3399;p8"/>
          <p:cNvSpPr/>
          <p:nvPr/>
        </p:nvSpPr>
        <p:spPr>
          <a:xfrm>
            <a:off x="1342485" y="1524000"/>
            <a:ext cx="2470795" cy="245791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389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Set</a:t>
            </a:r>
            <a:endParaRPr/>
          </a:p>
        </p:txBody>
      </p:sp>
      <p:sp>
        <p:nvSpPr>
          <p:cNvPr id="3400" name="Google Shape;3400;p8"/>
          <p:cNvSpPr/>
          <p:nvPr/>
        </p:nvSpPr>
        <p:spPr>
          <a:xfrm>
            <a:off x="1037685" y="2743200"/>
            <a:ext cx="3065399" cy="2365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389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Algorithm</a:t>
            </a:r>
            <a:endParaRPr/>
          </a:p>
        </p:txBody>
      </p:sp>
      <p:sp>
        <p:nvSpPr>
          <p:cNvPr id="3401" name="Google Shape;3401;p8"/>
          <p:cNvSpPr/>
          <p:nvPr/>
        </p:nvSpPr>
        <p:spPr>
          <a:xfrm>
            <a:off x="2228041" y="3962400"/>
            <a:ext cx="743254" cy="2365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389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endParaRPr/>
          </a:p>
        </p:txBody>
      </p:sp>
      <p:sp>
        <p:nvSpPr>
          <p:cNvPr id="3402" name="Google Shape;3402;p8"/>
          <p:cNvSpPr txBox="1"/>
          <p:nvPr/>
        </p:nvSpPr>
        <p:spPr>
          <a:xfrm>
            <a:off x="394322" y="3962400"/>
            <a:ext cx="111488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Size of house</a:t>
            </a:r>
            <a:endParaRPr/>
          </a:p>
        </p:txBody>
      </p:sp>
      <p:sp>
        <p:nvSpPr>
          <p:cNvPr id="3403" name="Google Shape;3403;p8"/>
          <p:cNvSpPr txBox="1"/>
          <p:nvPr/>
        </p:nvSpPr>
        <p:spPr>
          <a:xfrm>
            <a:off x="3587987" y="4101789"/>
            <a:ext cx="141218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ahoma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Estimated price</a:t>
            </a:r>
            <a:endParaRPr/>
          </a:p>
        </p:txBody>
      </p:sp>
      <p:cxnSp>
        <p:nvCxnSpPr>
          <p:cNvPr id="3404" name="Google Shape;3404;p8"/>
          <p:cNvCxnSpPr>
            <a:stCxn id="3399" idx="2"/>
            <a:endCxn id="3400" idx="0"/>
          </p:cNvCxnSpPr>
          <p:nvPr/>
        </p:nvCxnSpPr>
        <p:spPr>
          <a:xfrm flipH="1">
            <a:off x="2570383" y="1769791"/>
            <a:ext cx="7500" cy="973500"/>
          </a:xfrm>
          <a:prstGeom prst="straightConnector1">
            <a:avLst/>
          </a:prstGeom>
          <a:noFill/>
          <a:ln w="57150" cap="flat" cmpd="sng">
            <a:solidFill>
              <a:srgbClr val="938953"/>
            </a:solidFill>
            <a:prstDash val="solid"/>
            <a:round/>
            <a:headEnd type="none" w="sm" len="sm"/>
            <a:tailEnd type="stealth" w="lg" len="lg"/>
          </a:ln>
        </p:spPr>
      </p:cxnSp>
      <p:cxnSp>
        <p:nvCxnSpPr>
          <p:cNvPr id="3405" name="Google Shape;3405;p8"/>
          <p:cNvCxnSpPr>
            <a:stCxn id="3400" idx="2"/>
            <a:endCxn id="3401" idx="0"/>
          </p:cNvCxnSpPr>
          <p:nvPr/>
        </p:nvCxnSpPr>
        <p:spPr>
          <a:xfrm>
            <a:off x="2570385" y="2979700"/>
            <a:ext cx="29400" cy="982800"/>
          </a:xfrm>
          <a:prstGeom prst="straightConnector1">
            <a:avLst/>
          </a:prstGeom>
          <a:noFill/>
          <a:ln w="57150" cap="flat" cmpd="sng">
            <a:solidFill>
              <a:srgbClr val="938953"/>
            </a:solidFill>
            <a:prstDash val="solid"/>
            <a:round/>
            <a:headEnd type="none" w="sm" len="sm"/>
            <a:tailEnd type="stealth" w="lg" len="lg"/>
          </a:ln>
        </p:spPr>
      </p:cxnSp>
      <p:cxnSp>
        <p:nvCxnSpPr>
          <p:cNvPr id="3406" name="Google Shape;3406;p8"/>
          <p:cNvCxnSpPr>
            <a:endCxn id="3401" idx="1"/>
          </p:cNvCxnSpPr>
          <p:nvPr/>
        </p:nvCxnSpPr>
        <p:spPr>
          <a:xfrm rot="10800000" flipH="1">
            <a:off x="1437241" y="4080650"/>
            <a:ext cx="790800" cy="174900"/>
          </a:xfrm>
          <a:prstGeom prst="straightConnector1">
            <a:avLst/>
          </a:prstGeom>
          <a:noFill/>
          <a:ln w="57150" cap="flat" cmpd="sng">
            <a:solidFill>
              <a:srgbClr val="938953"/>
            </a:solidFill>
            <a:prstDash val="solid"/>
            <a:round/>
            <a:headEnd type="none" w="sm" len="sm"/>
            <a:tailEnd type="stealth" w="lg" len="lg"/>
          </a:ln>
        </p:spPr>
      </p:cxnSp>
      <p:cxnSp>
        <p:nvCxnSpPr>
          <p:cNvPr id="3407" name="Google Shape;3407;p8"/>
          <p:cNvCxnSpPr>
            <a:stCxn id="3401" idx="3"/>
          </p:cNvCxnSpPr>
          <p:nvPr/>
        </p:nvCxnSpPr>
        <p:spPr>
          <a:xfrm>
            <a:off x="2971295" y="4080650"/>
            <a:ext cx="751800" cy="174900"/>
          </a:xfrm>
          <a:prstGeom prst="straightConnector1">
            <a:avLst/>
          </a:prstGeom>
          <a:noFill/>
          <a:ln w="57150" cap="flat" cmpd="sng">
            <a:solidFill>
              <a:srgbClr val="938953"/>
            </a:solidFill>
            <a:prstDash val="solid"/>
            <a:round/>
            <a:headEnd type="none" w="sm" len="sm"/>
            <a:tailEnd type="stealth" w="lg" len="lg"/>
          </a:ln>
        </p:spPr>
      </p:cxnSp>
      <p:sp>
        <p:nvSpPr>
          <p:cNvPr id="3408" name="Google Shape;3408;p8"/>
          <p:cNvSpPr txBox="1"/>
          <p:nvPr/>
        </p:nvSpPr>
        <p:spPr>
          <a:xfrm>
            <a:off x="405391" y="5706195"/>
            <a:ext cx="26116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1800"/>
              <a:buFont typeface="Tahoma"/>
              <a:buNone/>
            </a:pPr>
            <a:r>
              <a:rPr lang="en-US" sz="1800" b="1" i="0" u="none" strike="noStrike" cap="none">
                <a:solidFill>
                  <a:srgbClr val="0033CC"/>
                </a:solidFill>
                <a:latin typeface="Tahoma"/>
                <a:ea typeface="Tahoma"/>
                <a:cs typeface="Tahoma"/>
                <a:sym typeface="Tahoma"/>
              </a:rPr>
              <a:t>How to choose     ‘s ?</a:t>
            </a:r>
            <a:endParaRPr/>
          </a:p>
        </p:txBody>
      </p:sp>
      <p:pic>
        <p:nvPicPr>
          <p:cNvPr id="3409" name="Google Shape;3409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2728" y="4848395"/>
            <a:ext cx="2020552" cy="281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0" name="Google Shape;341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72972" y="5195541"/>
            <a:ext cx="239512" cy="306044"/>
          </a:xfrm>
          <a:prstGeom prst="rect">
            <a:avLst/>
          </a:prstGeom>
          <a:noFill/>
          <a:ln>
            <a:noFill/>
          </a:ln>
        </p:spPr>
      </p:pic>
      <p:sp>
        <p:nvSpPr>
          <p:cNvPr id="3411" name="Google Shape;3411;p8"/>
          <p:cNvSpPr txBox="1"/>
          <p:nvPr/>
        </p:nvSpPr>
        <p:spPr>
          <a:xfrm>
            <a:off x="405391" y="4773704"/>
            <a:ext cx="13756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Hypothesis:</a:t>
            </a:r>
            <a:endParaRPr/>
          </a:p>
        </p:txBody>
      </p:sp>
      <p:sp>
        <p:nvSpPr>
          <p:cNvPr id="3412" name="Google Shape;3412;p8"/>
          <p:cNvSpPr txBox="1"/>
          <p:nvPr/>
        </p:nvSpPr>
        <p:spPr>
          <a:xfrm>
            <a:off x="1855131" y="5161780"/>
            <a:ext cx="22111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‘s     :   Parameters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ahoma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h(.)  :   Model	</a:t>
            </a:r>
            <a:endParaRPr sz="18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13" name="Google Shape;3413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04553" y="5779047"/>
            <a:ext cx="232028" cy="29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4" name="Google Shape;3414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47885" y="3266728"/>
            <a:ext cx="1320518" cy="73666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239760" y="753120"/>
              <a:ext cx="8609040" cy="5533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7520" y="739800"/>
                <a:ext cx="8628120" cy="556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89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5" name="Google Shape;3805;p51"/>
          <p:cNvSpPr txBox="1">
            <a:spLocks noGrp="1"/>
          </p:cNvSpPr>
          <p:nvPr>
            <p:ph type="body" idx="1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342900" defTabSz="914400">
              <a:lnSpc>
                <a:spcPts val="3600"/>
              </a:lnSpc>
              <a:spcBef>
                <a:spcPct val="0"/>
              </a:spcBef>
            </a:pPr>
            <a:r>
              <a:rPr lang="en-US" b="0" spc="-150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Gradient Descent algorithm : </a:t>
            </a:r>
            <a:endParaRPr lang="en-US" b="0" spc="-150" dirty="0" smtClean="0"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  <a:p>
            <a:pPr indent="-342900" defTabSz="914400">
              <a:lnSpc>
                <a:spcPts val="3600"/>
              </a:lnSpc>
              <a:spcBef>
                <a:spcPct val="0"/>
              </a:spcBef>
            </a:pPr>
            <a:r>
              <a:rPr lang="en-US" sz="2800" b="0" spc="-150" dirty="0" smtClean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Effect </a:t>
            </a:r>
            <a:r>
              <a:rPr lang="en-US" sz="2800" b="0" spc="-150" dirty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of Feature Scaling</a:t>
            </a:r>
            <a:endParaRPr sz="2800" b="0" spc="-150" dirty="0"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</p:txBody>
      </p:sp>
      <p:pic>
        <p:nvPicPr>
          <p:cNvPr id="3806" name="Google Shape;3806;p51"/>
          <p:cNvPicPr preferRelativeResize="0"/>
          <p:nvPr/>
        </p:nvPicPr>
        <p:blipFill rotWithShape="1">
          <a:blip r:embed="rId3">
            <a:alphaModFix/>
          </a:blip>
          <a:srcRect t="-1" b="-2778"/>
          <a:stretch/>
        </p:blipFill>
        <p:spPr>
          <a:xfrm>
            <a:off x="457200" y="1600200"/>
            <a:ext cx="7780083" cy="28194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24600" y="1125720"/>
              <a:ext cx="8461800" cy="53845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5240" y="1114560"/>
                <a:ext cx="8474400" cy="540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306720" y="4562640"/>
              <a:ext cx="3042360" cy="1402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3400" y="4548960"/>
                <a:ext cx="3070440" cy="142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529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indent="-342900" defTabSz="914400">
              <a:lnSpc>
                <a:spcPts val="3600"/>
              </a:lnSpc>
              <a:buFont typeface="Arial" pitchFamily="34" charset="0"/>
            </a:pPr>
            <a:r>
              <a:rPr lang="en-US" sz="3600" spc="-150" dirty="0">
                <a:latin typeface="Cambria" panose="02040503050406030204" pitchFamily="18" charset="0"/>
                <a:ea typeface="Cambria" panose="02040503050406030204" pitchFamily="18" charset="0"/>
              </a:rPr>
              <a:t>Cost Function Linear Regression</a:t>
            </a:r>
            <a:endParaRPr lang="en-IN" sz="3600" spc="-1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51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31" y="2125981"/>
            <a:ext cx="6423782" cy="1514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510" y="4034566"/>
            <a:ext cx="5572424" cy="7926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934312"/>
            <a:ext cx="2228792" cy="603085"/>
          </a:xfrm>
          <a:prstGeom prst="rect">
            <a:avLst/>
          </a:prstGeom>
          <a:ln>
            <a:solidFill>
              <a:srgbClr val="C0000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1619280" y="623160"/>
              <a:ext cx="7225200" cy="4459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1720" y="616320"/>
                <a:ext cx="7243200" cy="447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650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0"/>
            <a:ext cx="8991600" cy="1486350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342900" defTabSz="914400">
              <a:lnSpc>
                <a:spcPts val="3600"/>
              </a:lnSpc>
              <a:buFont typeface="Arial" pitchFamily="34" charset="0"/>
            </a:pPr>
            <a:r>
              <a:rPr lang="en-US" sz="3200" spc="-150" dirty="0">
                <a:latin typeface="Cambria" panose="02040503050406030204" pitchFamily="18" charset="0"/>
                <a:ea typeface="Cambria" panose="02040503050406030204" pitchFamily="18" charset="0"/>
              </a:rPr>
              <a:t>Derivative of cost function for </a:t>
            </a:r>
            <a:r>
              <a:rPr lang="en-US" sz="3200" spc="-150" dirty="0" smtClean="0">
                <a:latin typeface="Cambria" panose="02040503050406030204" pitchFamily="18" charset="0"/>
                <a:ea typeface="Cambria" panose="02040503050406030204" pitchFamily="18" charset="0"/>
              </a:rPr>
              <a:t>one training example</a:t>
            </a:r>
            <a:endParaRPr lang="en-IN" sz="3200" spc="-1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>
              <a:solidFill>
                <a:prstClr val="black"/>
              </a:solidFill>
              <a:latin typeface="Tahoma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10" y="1897491"/>
            <a:ext cx="6399284" cy="3234579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002" y="1106835"/>
            <a:ext cx="2613977" cy="759029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42480" y="844560"/>
              <a:ext cx="8007840" cy="54781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2400" y="832680"/>
                <a:ext cx="8031600" cy="550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26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44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54</a:t>
            </a:fld>
            <a:endParaRPr lang="en-US">
              <a:solidFill>
                <a:prstClr val="black"/>
              </a:solidFill>
            </a:endParaRPr>
          </a:p>
        </p:txBody>
      </p:sp>
      <p:pic>
        <p:nvPicPr>
          <p:cNvPr id="5" name="Google Shape;3726;p46"/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rcRect/>
          <a:stretch/>
        </p:blipFill>
        <p:spPr>
          <a:xfrm>
            <a:off x="395536" y="1524000"/>
            <a:ext cx="7236916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228600" y="381000"/>
            <a:ext cx="8136905" cy="850106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342900" defTabSz="914400">
              <a:lnSpc>
                <a:spcPts val="3600"/>
              </a:lnSpc>
              <a:buFont typeface="Arial" pitchFamily="34" charset="0"/>
            </a:pPr>
            <a:r>
              <a:rPr lang="en-US" sz="3200" spc="-150" dirty="0">
                <a:latin typeface="Cambria" panose="02040503050406030204" pitchFamily="18" charset="0"/>
                <a:ea typeface="Cambria" panose="02040503050406030204" pitchFamily="18" charset="0"/>
              </a:rPr>
              <a:t>Derivative of cost function for </a:t>
            </a:r>
            <a:r>
              <a:rPr lang="en-US" sz="3200" spc="-150" dirty="0" smtClean="0">
                <a:latin typeface="Cambria" panose="02040503050406030204" pitchFamily="18" charset="0"/>
                <a:ea typeface="Cambria" panose="02040503050406030204" pitchFamily="18" charset="0"/>
              </a:rPr>
              <a:t>n training example</a:t>
            </a:r>
            <a:endParaRPr lang="en-IN" sz="3200" spc="-15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54360" y="2630880"/>
              <a:ext cx="8254080" cy="3705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5720" y="2624760"/>
                <a:ext cx="8277480" cy="37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351520" y="2248560"/>
              <a:ext cx="6203520" cy="42915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8560" y="2237400"/>
                <a:ext cx="6228720" cy="430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97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1B13C671-2460-4CE1-9FA9-0B1B3090E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2" y="2379779"/>
            <a:ext cx="8698371" cy="40158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2A644DD-202D-42B0-AE0F-1C868C20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9BA01507-0663-4AE1-9A58-96DF47C54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5" y="274638"/>
            <a:ext cx="8136905" cy="850106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342900" defTabSz="914400">
              <a:lnSpc>
                <a:spcPts val="3600"/>
              </a:lnSpc>
              <a:buFont typeface="Arial" pitchFamily="34" charset="0"/>
            </a:pPr>
            <a:r>
              <a:rPr lang="en-IN" sz="3600" spc="-150" dirty="0">
                <a:latin typeface="Cambria" panose="02040503050406030204" pitchFamily="18" charset="0"/>
                <a:ea typeface="Cambria" panose="02040503050406030204" pitchFamily="18" charset="0"/>
              </a:rPr>
              <a:t>Gradient Descent for Linear 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244" y="774841"/>
            <a:ext cx="1813414" cy="1989163"/>
          </a:xfrm>
          <a:prstGeom prst="rect">
            <a:avLst/>
          </a:prstGeom>
          <a:ln>
            <a:solidFill>
              <a:srgbClr val="C0000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05600" y="943200"/>
              <a:ext cx="8291160" cy="5143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3360" y="930240"/>
                <a:ext cx="8309520" cy="51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195120" y="1402920"/>
              <a:ext cx="8655840" cy="4508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8640" y="1396080"/>
                <a:ext cx="8672760" cy="45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2571120" y="4242600"/>
              <a:ext cx="294120" cy="2739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7800" y="4228920"/>
                <a:ext cx="322560" cy="30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1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2" name="Google Shape;373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600200"/>
            <a:ext cx="7391400" cy="4622089"/>
          </a:xfrm>
          <a:prstGeom prst="rect">
            <a:avLst/>
          </a:prstGeom>
          <a:noFill/>
          <a:ln>
            <a:noFill/>
          </a:ln>
        </p:spPr>
      </p:pic>
      <p:sp>
        <p:nvSpPr>
          <p:cNvPr id="3733" name="Google Shape;3733;p47"/>
          <p:cNvSpPr txBox="1"/>
          <p:nvPr/>
        </p:nvSpPr>
        <p:spPr>
          <a:xfrm>
            <a:off x="266700" y="6824"/>
            <a:ext cx="83820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indent="-342900" defTabSz="914400" eaLnBrk="1" latinLnBrk="0" hangingPunct="1">
              <a:lnSpc>
                <a:spcPts val="3600"/>
              </a:lnSpc>
              <a:buFont typeface="Arial" pitchFamily="34" charset="0"/>
              <a:buNone/>
              <a:defRPr sz="3200" spc="-150"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sz="3600" dirty="0">
                <a:sym typeface="Arial"/>
              </a:rPr>
              <a:t>Gradient Descent for Linear Regression</a:t>
            </a:r>
            <a:endParaRPr sz="3600" dirty="0"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650520" y="761760"/>
              <a:ext cx="7523640" cy="5585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0440" y="749160"/>
                <a:ext cx="7548480" cy="560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g2a33f95ab57_0_38"/>
          <p:cNvSpPr txBox="1"/>
          <p:nvPr/>
        </p:nvSpPr>
        <p:spPr>
          <a:xfrm>
            <a:off x="31376" y="228600"/>
            <a:ext cx="6991500" cy="765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>
              <a:defRPr sz="3600" b="0" spc="-15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  <a:lvl2pPr>
              <a:defRPr sz="4000" b="1">
                <a:latin typeface="Arial" charset="0"/>
                <a:cs typeface="Arial" charset="0"/>
              </a:defRPr>
            </a:lvl2pPr>
            <a:lvl3pPr>
              <a:defRPr sz="4000" b="1">
                <a:latin typeface="Arial" charset="0"/>
                <a:cs typeface="Arial" charset="0"/>
              </a:defRPr>
            </a:lvl3pPr>
            <a:lvl4pPr>
              <a:defRPr sz="4000" b="1">
                <a:latin typeface="Arial" charset="0"/>
                <a:cs typeface="Arial" charset="0"/>
              </a:defRPr>
            </a:lvl4pPr>
            <a:lvl5pPr>
              <a:defRPr sz="4000" b="1">
                <a:latin typeface="Arial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9pPr>
          </a:lstStyle>
          <a:p>
            <a:r>
              <a:rPr lang="en-US" dirty="0">
                <a:sym typeface="Arial"/>
              </a:rPr>
              <a:t>Gradient Descent: Variants</a:t>
            </a:r>
            <a:endParaRPr dirty="0">
              <a:sym typeface="Arial"/>
            </a:endParaRPr>
          </a:p>
        </p:txBody>
      </p:sp>
      <p:pic>
        <p:nvPicPr>
          <p:cNvPr id="3861" name="Google Shape;3861;g2a33f95ab57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25" y="1627000"/>
            <a:ext cx="8334649" cy="40522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34960" y="2016000"/>
              <a:ext cx="6198480" cy="2552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4160" y="2004480"/>
                <a:ext cx="6222960" cy="257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66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Google Shape;3866;g2a33f95ab57_0_54"/>
          <p:cNvSpPr txBox="1"/>
          <p:nvPr/>
        </p:nvSpPr>
        <p:spPr>
          <a:xfrm>
            <a:off x="31376" y="228600"/>
            <a:ext cx="6991500" cy="765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>
              <a:defRPr sz="3600" b="0" spc="-15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  <a:lvl2pPr>
              <a:defRPr sz="4000" b="1">
                <a:latin typeface="Arial" charset="0"/>
                <a:cs typeface="Arial" charset="0"/>
              </a:defRPr>
            </a:lvl2pPr>
            <a:lvl3pPr>
              <a:defRPr sz="4000" b="1">
                <a:latin typeface="Arial" charset="0"/>
                <a:cs typeface="Arial" charset="0"/>
              </a:defRPr>
            </a:lvl3pPr>
            <a:lvl4pPr>
              <a:defRPr sz="4000" b="1">
                <a:latin typeface="Arial" charset="0"/>
                <a:cs typeface="Arial" charset="0"/>
              </a:defRPr>
            </a:lvl4pPr>
            <a:lvl5pPr>
              <a:defRPr sz="4000" b="1">
                <a:latin typeface="Arial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9pPr>
          </a:lstStyle>
          <a:p>
            <a:r>
              <a:rPr lang="en-US" dirty="0">
                <a:sym typeface="Arial"/>
              </a:rPr>
              <a:t>Gradient Descent: Variants</a:t>
            </a:r>
            <a:endParaRPr dirty="0">
              <a:sym typeface="Arial"/>
            </a:endParaRPr>
          </a:p>
        </p:txBody>
      </p:sp>
      <p:pic>
        <p:nvPicPr>
          <p:cNvPr id="3867" name="Google Shape;3867;g2a33f95ab57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00" y="1501799"/>
            <a:ext cx="7774225" cy="45425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55680" y="1662120"/>
              <a:ext cx="8464320" cy="3024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520" y="1650960"/>
                <a:ext cx="8489160" cy="304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512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2a33f95ab57_0_49"/>
          <p:cNvSpPr txBox="1"/>
          <p:nvPr/>
        </p:nvSpPr>
        <p:spPr>
          <a:xfrm>
            <a:off x="31376" y="228600"/>
            <a:ext cx="6991500" cy="765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defPPr>
              <a:defRPr lang="en-US"/>
            </a:defPPr>
            <a:lvl1pPr>
              <a:defRPr sz="3600" b="0" spc="-15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  <a:lvl2pPr>
              <a:defRPr sz="4000" b="1">
                <a:latin typeface="Arial" charset="0"/>
                <a:cs typeface="Arial" charset="0"/>
              </a:defRPr>
            </a:lvl2pPr>
            <a:lvl3pPr>
              <a:defRPr sz="4000" b="1">
                <a:latin typeface="Arial" charset="0"/>
                <a:cs typeface="Arial" charset="0"/>
              </a:defRPr>
            </a:lvl3pPr>
            <a:lvl4pPr>
              <a:defRPr sz="4000" b="1">
                <a:latin typeface="Arial" charset="0"/>
                <a:cs typeface="Arial" charset="0"/>
              </a:defRPr>
            </a:lvl4pPr>
            <a:lvl5pPr>
              <a:defRPr sz="4000" b="1">
                <a:latin typeface="Arial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9pPr>
          </a:lstStyle>
          <a:p>
            <a:r>
              <a:rPr lang="en-US" dirty="0">
                <a:sym typeface="Arial"/>
              </a:rPr>
              <a:t>Gradient Descent: Variants</a:t>
            </a:r>
            <a:endParaRPr dirty="0">
              <a:sym typeface="Arial"/>
            </a:endParaRPr>
          </a:p>
        </p:txBody>
      </p:sp>
      <p:pic>
        <p:nvPicPr>
          <p:cNvPr id="3873" name="Google Shape;3873;g2a33f95ab57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350" y="1478424"/>
            <a:ext cx="7863049" cy="457155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328040" y="3480480"/>
              <a:ext cx="3081600" cy="14558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7600" y="3467880"/>
                <a:ext cx="3105000" cy="148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373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0" name="Google Shape;342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12750" y="4274106"/>
            <a:ext cx="4431250" cy="2242645"/>
          </a:xfrm>
          <a:prstGeom prst="rect">
            <a:avLst/>
          </a:prstGeom>
          <a:noFill/>
          <a:ln>
            <a:noFill/>
          </a:ln>
        </p:spPr>
      </p:pic>
      <p:sp>
        <p:nvSpPr>
          <p:cNvPr id="3421" name="Google Shape;3421;p9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 dirty="0"/>
              <a:t>(Education)  	</a:t>
            </a:r>
            <a:r>
              <a:rPr lang="en-US" sz="1800" i="1" dirty="0"/>
              <a:t>x </a:t>
            </a:r>
            <a:r>
              <a:rPr lang="en-US" sz="1800" dirty="0"/>
              <a:t>                                             </a:t>
            </a:r>
            <a:r>
              <a:rPr lang="en-US" sz="1800" i="1" dirty="0"/>
              <a:t>y  </a:t>
            </a:r>
            <a:r>
              <a:rPr lang="en-US" sz="1800" dirty="0"/>
              <a:t> (Income)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 dirty="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 dirty="0"/>
              <a:t>(Education)	</a:t>
            </a:r>
            <a:r>
              <a:rPr lang="en-US" sz="1800" i="1" dirty="0"/>
              <a:t>x</a:t>
            </a:r>
            <a:r>
              <a:rPr lang="en-US" sz="1800" baseline="-25000" dirty="0"/>
              <a:t>1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 baseline="-25000" dirty="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 dirty="0"/>
              <a:t>(Soft Skills)	</a:t>
            </a:r>
            <a:r>
              <a:rPr lang="en-US" sz="1800" i="1" dirty="0"/>
              <a:t>x</a:t>
            </a:r>
            <a:r>
              <a:rPr lang="en-US" sz="1800" baseline="-25000" dirty="0"/>
              <a:t>2						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 baseline="-25000" dirty="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 dirty="0"/>
              <a:t>(Experience)	</a:t>
            </a:r>
            <a:r>
              <a:rPr lang="en-US" sz="1800" i="1" dirty="0"/>
              <a:t>x</a:t>
            </a:r>
            <a:r>
              <a:rPr lang="en-US" sz="1800" baseline="-25000" dirty="0"/>
              <a:t>3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 baseline="-25000" dirty="0"/>
              <a:t>					</a:t>
            </a:r>
            <a:endParaRPr sz="1800" dirty="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 dirty="0"/>
              <a:t>(Age)		</a:t>
            </a:r>
            <a:r>
              <a:rPr lang="en-US" sz="1800" i="1" dirty="0"/>
              <a:t>x</a:t>
            </a:r>
            <a:r>
              <a:rPr lang="en-US" sz="1800" baseline="-25000" dirty="0"/>
              <a:t>4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1800" dirty="0"/>
              <a:t>                                                               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 baseline="-25000" dirty="0"/>
          </a:p>
          <a:p>
            <a:pPr marL="3429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1800" dirty="0"/>
          </a:p>
        </p:txBody>
      </p:sp>
      <p:cxnSp>
        <p:nvCxnSpPr>
          <p:cNvPr id="3422" name="Google Shape;3422;p9"/>
          <p:cNvCxnSpPr/>
          <p:nvPr/>
        </p:nvCxnSpPr>
        <p:spPr>
          <a:xfrm rot="10800000" flipH="1">
            <a:off x="2743200" y="2047875"/>
            <a:ext cx="2324100" cy="952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423" name="Google Shape;3423;p9"/>
          <p:cNvCxnSpPr/>
          <p:nvPr/>
        </p:nvCxnSpPr>
        <p:spPr>
          <a:xfrm>
            <a:off x="2714625" y="3357563"/>
            <a:ext cx="3286125" cy="5000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424" name="Google Shape;3424;p9"/>
          <p:cNvCxnSpPr/>
          <p:nvPr/>
        </p:nvCxnSpPr>
        <p:spPr>
          <a:xfrm>
            <a:off x="2714625" y="3929063"/>
            <a:ext cx="3286125" cy="14287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425" name="Google Shape;3425;p9"/>
          <p:cNvSpPr txBox="1"/>
          <p:nvPr/>
        </p:nvSpPr>
        <p:spPr>
          <a:xfrm>
            <a:off x="6143625" y="3786188"/>
            <a:ext cx="2286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(Income)</a:t>
            </a:r>
            <a:endParaRPr/>
          </a:p>
        </p:txBody>
      </p:sp>
      <p:cxnSp>
        <p:nvCxnSpPr>
          <p:cNvPr id="3426" name="Google Shape;3426;p9"/>
          <p:cNvCxnSpPr/>
          <p:nvPr/>
        </p:nvCxnSpPr>
        <p:spPr>
          <a:xfrm rot="10800000" flipH="1">
            <a:off x="2714625" y="4214813"/>
            <a:ext cx="3286125" cy="2857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427" name="Google Shape;3427;p9"/>
          <p:cNvCxnSpPr/>
          <p:nvPr/>
        </p:nvCxnSpPr>
        <p:spPr>
          <a:xfrm rot="10800000" flipH="1">
            <a:off x="2714625" y="4429125"/>
            <a:ext cx="3286125" cy="6429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428" name="Google Shape;3428;p9"/>
          <p:cNvSpPr txBox="1"/>
          <p:nvPr/>
        </p:nvSpPr>
        <p:spPr>
          <a:xfrm>
            <a:off x="2286000" y="1285875"/>
            <a:ext cx="48577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Simple Linear </a:t>
            </a:r>
            <a:r>
              <a:rPr lang="en-US" sz="18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regression model</a:t>
            </a:r>
            <a:endParaRPr dirty="0"/>
          </a:p>
        </p:txBody>
      </p:sp>
      <p:sp>
        <p:nvSpPr>
          <p:cNvPr id="3429" name="Google Shape;3429;p9"/>
          <p:cNvSpPr txBox="1"/>
          <p:nvPr/>
        </p:nvSpPr>
        <p:spPr>
          <a:xfrm>
            <a:off x="2000250" y="2571750"/>
            <a:ext cx="54292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u="sng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1800" b="0" i="0" u="sng" strike="noStrike" cap="none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ultiple </a:t>
            </a:r>
            <a:r>
              <a:rPr lang="en-US" sz="1800" b="0" i="0" u="sng" strike="noStrike" cap="none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Linear regression </a:t>
            </a:r>
            <a:r>
              <a:rPr lang="en-US" sz="1800" b="0" i="0" u="sng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dirty="0"/>
          </a:p>
        </p:txBody>
      </p:sp>
      <p:sp>
        <p:nvSpPr>
          <p:cNvPr id="3430" name="Google Shape;3430;p9"/>
          <p:cNvSpPr txBox="1"/>
          <p:nvPr/>
        </p:nvSpPr>
        <p:spPr>
          <a:xfrm>
            <a:off x="42284" y="135562"/>
            <a:ext cx="7848600" cy="717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indent="-342900" defTabSz="914400" eaLnBrk="1" latinLnBrk="0" hangingPunct="1">
              <a:lnSpc>
                <a:spcPts val="3600"/>
              </a:lnSpc>
              <a:buFont typeface="Arial" pitchFamily="34" charset="0"/>
              <a:buNone/>
              <a:defRPr sz="3600" spc="-150">
                <a:latin typeface="Cambria" panose="02040503050406030204" pitchFamily="18" charset="0"/>
                <a:ea typeface="Cambria" panose="02040503050406030204" pitchFamily="18" charset="0"/>
                <a:cs typeface="+mj-cs"/>
              </a:defRPr>
            </a:lvl1pPr>
          </a:lstStyle>
          <a:p>
            <a:r>
              <a:rPr lang="en-US" dirty="0">
                <a:sym typeface="Calibri"/>
              </a:rPr>
              <a:t>Types of Regression </a:t>
            </a:r>
            <a:r>
              <a:rPr lang="en-US" dirty="0" smtClean="0">
                <a:sym typeface="Calibri"/>
              </a:rPr>
              <a:t>Models</a:t>
            </a:r>
            <a:endParaRPr dirty="0">
              <a:sym typeface="Calibri"/>
            </a:endParaRPr>
          </a:p>
        </p:txBody>
      </p:sp>
      <p:pic>
        <p:nvPicPr>
          <p:cNvPr id="3431" name="Google Shape;343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966" y="5390385"/>
            <a:ext cx="4703008" cy="100431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  <p:pic>
        <p:nvPicPr>
          <p:cNvPr id="3432" name="Google Shape;3432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62600" y="2427004"/>
            <a:ext cx="2590800" cy="7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409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80608" y="1801011"/>
            <a:ext cx="2020552" cy="2811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  <p:cxnSp>
        <p:nvCxnSpPr>
          <p:cNvPr id="3" name="Straight Connector 2"/>
          <p:cNvCxnSpPr/>
          <p:nvPr/>
        </p:nvCxnSpPr>
        <p:spPr>
          <a:xfrm>
            <a:off x="0" y="2286000"/>
            <a:ext cx="922396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180720" y="735120"/>
              <a:ext cx="8878320" cy="5522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680" y="722520"/>
                <a:ext cx="8892360" cy="554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52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8" name="Google Shape;3878;g2a33f95ab57_0_17"/>
          <p:cNvSpPr txBox="1"/>
          <p:nvPr/>
        </p:nvSpPr>
        <p:spPr>
          <a:xfrm>
            <a:off x="31376" y="228600"/>
            <a:ext cx="6991500" cy="765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defPPr>
              <a:defRPr lang="en-US"/>
            </a:defPPr>
            <a:lvl1pPr>
              <a:defRPr sz="3600" b="0" spc="-15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  <a:lvl2pPr>
              <a:defRPr sz="4000" b="1">
                <a:latin typeface="Arial" charset="0"/>
                <a:cs typeface="Arial" charset="0"/>
              </a:defRPr>
            </a:lvl2pPr>
            <a:lvl3pPr>
              <a:defRPr sz="4000" b="1">
                <a:latin typeface="Arial" charset="0"/>
                <a:cs typeface="Arial" charset="0"/>
              </a:defRPr>
            </a:lvl3pPr>
            <a:lvl4pPr>
              <a:defRPr sz="4000" b="1">
                <a:latin typeface="Arial" charset="0"/>
                <a:cs typeface="Arial" charset="0"/>
              </a:defRPr>
            </a:lvl4pPr>
            <a:lvl5pPr>
              <a:defRPr sz="4000" b="1">
                <a:latin typeface="Arial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9pPr>
          </a:lstStyle>
          <a:p>
            <a:r>
              <a:rPr lang="en-US" dirty="0">
                <a:sym typeface="Arial"/>
              </a:rPr>
              <a:t>Gradient Descent: Variants - Effect on Convergence</a:t>
            </a:r>
            <a:endParaRPr dirty="0">
              <a:sym typeface="Arial"/>
            </a:endParaRPr>
          </a:p>
        </p:txBody>
      </p:sp>
      <p:pic>
        <p:nvPicPr>
          <p:cNvPr id="3879" name="Google Shape;3879;g2a33f95ab57_0_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550" y="1488717"/>
            <a:ext cx="3505503" cy="250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0" name="Google Shape;3880;g2a33f95ab57_0_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38050" y="2843750"/>
            <a:ext cx="5526024" cy="36205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50040" y="717120"/>
              <a:ext cx="8279280" cy="4266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880" y="711720"/>
                <a:ext cx="8300520" cy="427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163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52"/>
          <p:cNvSpPr txBox="1">
            <a:spLocks noGrp="1"/>
          </p:cNvSpPr>
          <p:nvPr>
            <p:ph type="body" idx="1"/>
          </p:nvPr>
        </p:nvSpPr>
        <p:spPr>
          <a:xfrm>
            <a:off x="304800" y="1600200"/>
            <a:ext cx="88392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Steps : </a:t>
            </a:r>
            <a:endParaRPr lang="en-US" sz="20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(Assuming : ‘n’ </a:t>
            </a:r>
            <a:r>
              <a:rPr lang="en-US" sz="2000" i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no.of.instances</a:t>
            </a:r>
            <a:r>
              <a:rPr lang="en-US" sz="20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 and two predictors {x1, x2} and linear regression)</a:t>
            </a:r>
            <a:endParaRPr sz="2000" i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Identification of the equations y = w</a:t>
            </a:r>
            <a:r>
              <a:rPr lang="en-US" sz="20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+w</a:t>
            </a:r>
            <a:r>
              <a:rPr lang="en-US" sz="20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+W</a:t>
            </a:r>
            <a:r>
              <a:rPr lang="en-US" sz="20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sz="2000" baseline="-25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Cost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function  &amp; derivative 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W</a:t>
            </a:r>
            <a:r>
              <a:rPr lang="en-US" sz="20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` = w</a:t>
            </a:r>
            <a:r>
              <a:rPr lang="en-US" sz="20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1/n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* learning rate * (sum (w</a:t>
            </a:r>
            <a:r>
              <a:rPr lang="en-US" sz="20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+w</a:t>
            </a:r>
            <a:r>
              <a:rPr lang="en-US" sz="20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+W</a:t>
            </a:r>
            <a:r>
              <a:rPr lang="en-US" sz="20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- y)) 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W</a:t>
            </a:r>
            <a:r>
              <a:rPr lang="en-US" sz="20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` = w</a:t>
            </a:r>
            <a:r>
              <a:rPr lang="en-US" sz="20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1/n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* learning rate * (sum (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w</a:t>
            </a:r>
            <a:r>
              <a:rPr lang="en-US" sz="2000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+w</a:t>
            </a:r>
            <a:r>
              <a:rPr lang="en-US" sz="20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+W</a:t>
            </a:r>
            <a:r>
              <a:rPr lang="en-US" sz="2000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- y) * x</a:t>
            </a:r>
            <a:r>
              <a:rPr lang="en-US" sz="20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W</a:t>
            </a:r>
            <a:r>
              <a:rPr lang="en-US" sz="20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` = w</a:t>
            </a:r>
            <a:r>
              <a:rPr lang="en-US" sz="20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–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1/n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* learning rate * (sum (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w</a:t>
            </a:r>
            <a:r>
              <a:rPr lang="en-US" sz="2000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+w</a:t>
            </a:r>
            <a:r>
              <a:rPr lang="en-US" sz="2000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+W</a:t>
            </a:r>
            <a:r>
              <a:rPr lang="en-US" sz="2000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X</a:t>
            </a:r>
            <a:r>
              <a:rPr lang="en-US" sz="2000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- y)*x</a:t>
            </a:r>
            <a:r>
              <a:rPr lang="en-US" sz="20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Apply the equations 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13" name="Google Shape;1313;p5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8153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Fit a linear Regression Line : </a:t>
            </a:r>
            <a:r>
              <a:rPr 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Gradient </a:t>
            </a: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Descent </a:t>
            </a:r>
            <a:endParaRPr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13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53"/>
          <p:cNvSpPr txBox="1">
            <a:spLocks noGrp="1"/>
          </p:cNvSpPr>
          <p:nvPr>
            <p:ph type="body" idx="1"/>
          </p:nvPr>
        </p:nvSpPr>
        <p:spPr>
          <a:xfrm>
            <a:off x="304800" y="1447800"/>
            <a:ext cx="8839200" cy="4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Fit a linear regression. Show only the first iteration of Gradient descent algorithm using learning rate of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0.02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for the following data , if the Relative Risk of Coronary Heart Disease is believed to be only linearly dependent on BMI as well as Diastolic Pressure. Assume the intercept of the regression model as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5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and the slope of independent variables as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-0.03 (negative)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lang="en-IN" sz="20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endParaRPr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20" name="Google Shape;1320;p53"/>
          <p:cNvSpPr txBox="1">
            <a:spLocks noGrp="1"/>
          </p:cNvSpPr>
          <p:nvPr>
            <p:ph type="body" idx="2"/>
          </p:nvPr>
        </p:nvSpPr>
        <p:spPr>
          <a:xfrm>
            <a:off x="152400" y="3649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0" indent="0">
              <a:buSzPts val="2400"/>
            </a:pP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Fit a linear Regression Line : </a:t>
            </a:r>
            <a:b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Gradient Descent </a:t>
            </a:r>
            <a:endParaRPr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21" name="Google Shape;132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488" y="3505200"/>
            <a:ext cx="6896312" cy="2212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497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9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4"/>
          <p:cNvSpPr txBox="1">
            <a:spLocks noGrp="1"/>
          </p:cNvSpPr>
          <p:nvPr>
            <p:ph type="body" idx="1"/>
          </p:nvPr>
        </p:nvSpPr>
        <p:spPr>
          <a:xfrm>
            <a:off x="290512" y="1450974"/>
            <a:ext cx="8853488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endParaRPr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None/>
            </a:pPr>
            <a:r>
              <a:rPr lang="en-US" sz="16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Steps 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endParaRPr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Identification of the equations:  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RR-CHD = 5 – 0.03 * BMI – 0.03 * </a:t>
            </a:r>
            <a:r>
              <a:rPr lang="en-US" sz="1600" b="1" dirty="0" err="1">
                <a:latin typeface="Cambria" panose="02040503050406030204" pitchFamily="18" charset="0"/>
                <a:ea typeface="Cambria" panose="02040503050406030204" pitchFamily="18" charset="0"/>
              </a:rPr>
              <a:t>DiastolicPressure</a:t>
            </a:r>
            <a:endParaRPr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Cost function  &amp; derivative </a:t>
            </a:r>
            <a:endParaRPr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81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</a:t>
            </a:r>
            <a:r>
              <a:rPr lang="en-US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` = w</a:t>
            </a:r>
            <a:r>
              <a:rPr lang="en-US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– 1/3 * 0.02 * (sum (5-0.03BMI-0.03DiastolicPresure - RRCHD))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2" indent="0" algn="l" rtl="0"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= 5 – 1/3 * 0.02 * (sum (5-0.03BMI-0.03DiastolicPresure - RRCHD))</a:t>
            </a:r>
            <a:endParaRPr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81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</a:t>
            </a:r>
            <a:r>
              <a:rPr lang="en-US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` = w</a:t>
            </a:r>
            <a:r>
              <a:rPr lang="en-US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– 1/3 * 0.02 * (sum (5-0.03BMI-0.03DiastolicPresure - RRCHD) * BMI)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914400" lvl="2" indent="0" algn="l" rtl="0"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= -0.03 – 1/3 * 0.02 * (sum (5-0.03BMI-0.03DiastolicPresure - RRCHD) * BMI)</a:t>
            </a:r>
            <a:endParaRPr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81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W</a:t>
            </a:r>
            <a:r>
              <a:rPr lang="en-US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= w</a:t>
            </a:r>
            <a:r>
              <a:rPr lang="en-US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– 1/3 * 0.02 * (sum (5-0.03BMI-0.03DiastolicPresure - RRCHD) *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DiastolicPresure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	= -0.03 – 1/3 * 0.02 * (sum (5-0.03BMI-0.03DiastolicPresure - RRCHD) *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DiastolicPresure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32918" algn="l" rtl="0">
              <a:lnSpc>
                <a:spcPct val="100000"/>
              </a:lnSpc>
              <a:spcBef>
                <a:spcPts val="16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296"/>
              </a:spcBef>
              <a:spcAft>
                <a:spcPts val="0"/>
              </a:spcAft>
              <a:buSzPct val="100000"/>
              <a:buFont typeface="Calibri"/>
              <a:buAutoNum type="arabicPeriod"/>
            </a:pP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Apply the equations : Answer at </a:t>
            </a: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the end of first iteration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endParaRPr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277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W0 = 5.0016 , W1 = 0.0476, w2= 0.179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28" name="Google Shape;1328;p54"/>
          <p:cNvSpPr txBox="1">
            <a:spLocks noGrp="1"/>
          </p:cNvSpPr>
          <p:nvPr>
            <p:ph type="body" idx="2"/>
          </p:nvPr>
        </p:nvSpPr>
        <p:spPr>
          <a:xfrm>
            <a:off x="0" y="0"/>
            <a:ext cx="8520112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0" indent="0">
              <a:buSzPts val="2400"/>
            </a:pPr>
            <a:r>
              <a:rPr lang="en-US" b="0">
                <a:latin typeface="Cambria" panose="02040503050406030204" pitchFamily="18" charset="0"/>
                <a:ea typeface="Cambria" panose="02040503050406030204" pitchFamily="18" charset="0"/>
              </a:rPr>
              <a:t>Fit a linear Regression Line : </a:t>
            </a:r>
            <a:br>
              <a:rPr lang="en-US" b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b="0">
                <a:latin typeface="Cambria" panose="02040503050406030204" pitchFamily="18" charset="0"/>
                <a:ea typeface="Cambria" panose="02040503050406030204" pitchFamily="18" charset="0"/>
              </a:rPr>
              <a:t>Gradient Descent </a:t>
            </a:r>
            <a:endParaRPr b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29" name="Google Shape;132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9200" y="914400"/>
            <a:ext cx="4038811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27" y="1270781"/>
            <a:ext cx="4408171" cy="12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9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2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32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8991600" cy="4525963"/>
          </a:xfrm>
        </p:spPr>
        <p:txBody>
          <a:bodyPr/>
          <a:lstStyle/>
          <a:p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</a:t>
            </a:r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cs229.stanford.edu/lectures-spring2022/main_notes.pdf</a:t>
            </a:r>
            <a:endParaRPr lang="en-IN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attern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recognition and machine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learning</a:t>
            </a:r>
            <a:r>
              <a:rPr lang="en-US" smtClean="0">
                <a:latin typeface="Cambria" panose="02040503050406030204" pitchFamily="18" charset="0"/>
                <a:ea typeface="Cambria" panose="02040503050406030204" pitchFamily="18" charset="0"/>
              </a:rPr>
              <a:t>, Christopher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bishop - CH3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08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ebastianraschka.com/images/faq/closed-form-vs-gd/simple_regressio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76399"/>
            <a:ext cx="6248400" cy="492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154309"/>
            <a:ext cx="609600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indent="-342900" defTabSz="914400" eaLnBrk="1" latinLnBrk="0" hangingPunct="1">
              <a:lnSpc>
                <a:spcPts val="3600"/>
              </a:lnSpc>
              <a:spcBef>
                <a:spcPts val="0"/>
              </a:spcBef>
              <a:buFont typeface="Arial" pitchFamily="34" charset="0"/>
              <a:buNone/>
              <a:defRPr sz="3600" spc="-150"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defRPr>
            </a:lvl1pPr>
          </a:lstStyle>
          <a:p>
            <a:r>
              <a:rPr lang="en-IN" dirty="0"/>
              <a:t>Least square regression line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28280" y="599400"/>
              <a:ext cx="8299800" cy="5572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8920" y="588600"/>
                <a:ext cx="8321760" cy="559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609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596960" y="1133280"/>
              <a:ext cx="7141680" cy="4809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7600" y="1120320"/>
                <a:ext cx="7166520" cy="48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681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63534" y="237716"/>
            <a:ext cx="7224464" cy="850106"/>
          </a:xfrm>
        </p:spPr>
        <p:txBody>
          <a:bodyPr/>
          <a:lstStyle/>
          <a:p>
            <a:r>
              <a:rPr lang="en-US" dirty="0" smtClean="0"/>
              <a:t>Linear Regression – Hypothesis function</a:t>
            </a:r>
            <a:endParaRPr lang="en-I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2" y="1524000"/>
            <a:ext cx="8296275" cy="1771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156881"/>
            <a:ext cx="4198732" cy="1219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68640" y="943560"/>
              <a:ext cx="8645040" cy="50439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040" y="930960"/>
                <a:ext cx="8670600" cy="506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360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1140841140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AF8B445FD6E844983DA240D21C2856" ma:contentTypeVersion="4" ma:contentTypeDescription="Create a new document." ma:contentTypeScope="" ma:versionID="d2462aee55854a484c1d14f0f92a76f8">
  <xsd:schema xmlns:xsd="http://www.w3.org/2001/XMLSchema" xmlns:xs="http://www.w3.org/2001/XMLSchema" xmlns:p="http://schemas.microsoft.com/office/2006/metadata/properties" xmlns:ns2="5e2d5621-62a0-4943-a792-f629bba7b3b6" targetNamespace="http://schemas.microsoft.com/office/2006/metadata/properties" ma:root="true" ma:fieldsID="4fc6ad5ea6920819496824e290163745" ns2:_="">
    <xsd:import namespace="5e2d5621-62a0-4943-a792-f629bba7b3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2d5621-62a0-4943-a792-f629bba7b3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93A3231-062E-473B-BBF6-F6143B3C2305}"/>
</file>

<file path=customXml/itemProps2.xml><?xml version="1.0" encoding="utf-8"?>
<ds:datastoreItem xmlns:ds="http://schemas.openxmlformats.org/officeDocument/2006/customXml" ds:itemID="{2D4B61AA-3BD1-4AFE-8B05-40DA026638E0}"/>
</file>

<file path=customXml/itemProps3.xml><?xml version="1.0" encoding="utf-8"?>
<ds:datastoreItem xmlns:ds="http://schemas.openxmlformats.org/officeDocument/2006/customXml" ds:itemID="{15E9FC4C-503C-4861-AA5B-A48765516D72}"/>
</file>

<file path=docProps/app.xml><?xml version="1.0" encoding="utf-8"?>
<Properties xmlns="http://schemas.openxmlformats.org/officeDocument/2006/extended-properties" xmlns:vt="http://schemas.openxmlformats.org/officeDocument/2006/docPropsVTypes">
  <Template>IS-ZC351-LEC-03</Template>
  <TotalTime>0</TotalTime>
  <Words>1008</Words>
  <Application>Microsoft Office PowerPoint</Application>
  <PresentationFormat>On-screen Show (4:3)</PresentationFormat>
  <Paragraphs>291</Paragraphs>
  <Slides>64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64</vt:i4>
      </vt:variant>
    </vt:vector>
  </HeadingPairs>
  <TitlesOfParts>
    <vt:vector size="81" baseType="lpstr">
      <vt:lpstr>Arial</vt:lpstr>
      <vt:lpstr>Arial MT</vt:lpstr>
      <vt:lpstr>Calibri</vt:lpstr>
      <vt:lpstr>Calibri Light</vt:lpstr>
      <vt:lpstr>Cambria</vt:lpstr>
      <vt:lpstr>Cambria Math</vt:lpstr>
      <vt:lpstr>Courier New</vt:lpstr>
      <vt:lpstr>Helvetica Neue</vt:lpstr>
      <vt:lpstr>Symbol</vt:lpstr>
      <vt:lpstr>Tahoma</vt:lpstr>
      <vt:lpstr>Times New Roman</vt:lpstr>
      <vt:lpstr>Wingdings</vt:lpstr>
      <vt:lpstr>1_Office Theme</vt:lpstr>
      <vt:lpstr>Office Theme</vt:lpstr>
      <vt:lpstr>2_Office Theme</vt:lpstr>
      <vt:lpstr>3_Office Theme</vt:lpstr>
      <vt:lpstr>4_Office Theme</vt:lpstr>
      <vt:lpstr>Machine Learning </vt:lpstr>
      <vt:lpstr>Machine Learning</vt:lpstr>
      <vt:lpstr>Session Content</vt:lpstr>
      <vt:lpstr>Linear Regression</vt:lpstr>
      <vt:lpstr>PowerPoint Presentation</vt:lpstr>
      <vt:lpstr>PowerPoint Presentation</vt:lpstr>
      <vt:lpstr>PowerPoint Presentation</vt:lpstr>
      <vt:lpstr>PowerPoint Presentation</vt:lpstr>
      <vt:lpstr>Linear Regression – Hypothesis function</vt:lpstr>
      <vt:lpstr>PowerPoint Presentation</vt:lpstr>
      <vt:lpstr>Linear Regression : Least Squares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Regression Summary</vt:lpstr>
      <vt:lpstr>Gradient Descent</vt:lpstr>
      <vt:lpstr>Gradient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 Intuition</vt:lpstr>
      <vt:lpstr>The Impact of Partial Derviative</vt:lpstr>
      <vt:lpstr>The Impact of Partial Derviative</vt:lpstr>
      <vt:lpstr>The Impact of Partial Derviative</vt:lpstr>
      <vt:lpstr>The Impact of Partial Derviative</vt:lpstr>
      <vt:lpstr>The Impact of Learning Rate</vt:lpstr>
      <vt:lpstr>The Impact of Learning Rate</vt:lpstr>
      <vt:lpstr>The Impact of Learning Rate</vt:lpstr>
      <vt:lpstr>PowerPoint Presentation</vt:lpstr>
      <vt:lpstr>PowerPoint Presentation</vt:lpstr>
      <vt:lpstr>Cost Function Linear Regression</vt:lpstr>
      <vt:lpstr>Derivative of cost function for one training example</vt:lpstr>
      <vt:lpstr>PowerPoint Presentation</vt:lpstr>
      <vt:lpstr>Derivative of cost function for n training example</vt:lpstr>
      <vt:lpstr>Gradient Descent for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2022-11-25T07:43:20Z</dcterms:created>
  <dcterms:modified xsi:type="dcterms:W3CDTF">2024-12-07T09:46:43Z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0x01010068AF8B445FD6E844983DA240D21C2856</vt:lpwstr>
  </property>
</Properties>
</file>